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0"/>
  </p:notesMasterIdLst>
  <p:handoutMasterIdLst>
    <p:handoutMasterId r:id="rId11"/>
  </p:handoutMasterIdLst>
  <p:sldIdLst>
    <p:sldId id="532" r:id="rId2"/>
    <p:sldId id="531" r:id="rId3"/>
    <p:sldId id="339" r:id="rId4"/>
    <p:sldId id="340" r:id="rId5"/>
    <p:sldId id="341" r:id="rId6"/>
    <p:sldId id="343" r:id="rId7"/>
    <p:sldId id="345" r:id="rId8"/>
    <p:sldId id="57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5" autoAdjust="0"/>
    <p:restoredTop sz="94660"/>
  </p:normalViewPr>
  <p:slideViewPr>
    <p:cSldViewPr snapToGrid="0">
      <p:cViewPr varScale="1">
        <p:scale>
          <a:sx n="43" d="100"/>
          <a:sy n="43" d="100"/>
        </p:scale>
        <p:origin x="42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224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413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65A9D-F3FE-40B7-8AD3-92E86BF6A9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4372122"/>
          </a:xfrm>
        </p:spPr>
        <p:txBody>
          <a:bodyPr>
            <a:normAutofit/>
          </a:bodyPr>
          <a:lstStyle/>
          <a:p>
            <a:r>
              <a:rPr lang="en-US" sz="20000" dirty="0"/>
              <a:t>	22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28942C-597C-40FA-A37D-EF3FA4DC48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629400"/>
            <a:ext cx="5773420" cy="114300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648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FF1F1-DE90-4BD1-A568-CD045B46B7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2840502"/>
          </a:xfrm>
        </p:spPr>
        <p:txBody>
          <a:bodyPr>
            <a:normAutofit/>
          </a:bodyPr>
          <a:lstStyle/>
          <a:p>
            <a:r>
              <a:rPr lang="en-US" dirty="0"/>
              <a:t>Writing Sentences, Paragraphs, and Essays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61995B-BCA7-4AA4-B654-91A834017A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3429000"/>
            <a:ext cx="5773420" cy="173664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809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4A68B-3681-4480-9396-89967F7CA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4" y="304800"/>
            <a:ext cx="9997440" cy="1143000"/>
          </a:xfrm>
        </p:spPr>
        <p:txBody>
          <a:bodyPr/>
          <a:lstStyle/>
          <a:p>
            <a:r>
              <a:rPr lang="en-US" dirty="0"/>
              <a:t>Building a Sentence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BA6F7-25D9-4903-8E56-02725BF74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47800"/>
            <a:ext cx="10288524" cy="4800600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n-US" sz="2800" dirty="0"/>
              <a:t>What kind? (adjective)			A skinny</a:t>
            </a:r>
          </a:p>
          <a:p>
            <a:pPr marL="82296" indent="0">
              <a:buNone/>
            </a:pPr>
            <a:r>
              <a:rPr lang="en-US" sz="2800" dirty="0"/>
              <a:t>Who?	(subject noun)			man			</a:t>
            </a:r>
          </a:p>
          <a:p>
            <a:pPr marL="82296" indent="0">
              <a:buNone/>
            </a:pPr>
            <a:r>
              <a:rPr lang="en-US" sz="2800" dirty="0"/>
              <a:t>What?	(verb predicate)	      ran into the restaurant</a:t>
            </a:r>
          </a:p>
          <a:p>
            <a:pPr marL="82296" indent="0">
              <a:buNone/>
            </a:pPr>
            <a:r>
              <a:rPr lang="en-US" sz="2800" dirty="0"/>
              <a:t>Why?	(prepositional phrase)	for a dinner</a:t>
            </a:r>
          </a:p>
          <a:p>
            <a:pPr marL="82296" indent="0">
              <a:buNone/>
            </a:pPr>
            <a:r>
              <a:rPr lang="en-US" sz="2800" dirty="0"/>
              <a:t>When?	(Adverb)				last night</a:t>
            </a:r>
          </a:p>
          <a:p>
            <a:pPr marL="82296" indent="0">
              <a:buNone/>
            </a:pPr>
            <a:r>
              <a:rPr lang="en-US" sz="2800" dirty="0"/>
              <a:t>Where?	(object)				in Michigan</a:t>
            </a:r>
          </a:p>
          <a:p>
            <a:pPr marL="82296" indent="0">
              <a:buNone/>
            </a:pPr>
            <a:endParaRPr lang="en-US" sz="2800" dirty="0"/>
          </a:p>
          <a:p>
            <a:pPr marL="82296" indent="0">
              <a:buNone/>
            </a:pPr>
            <a:r>
              <a:rPr lang="en-US" sz="2800" dirty="0"/>
              <a:t>Connect all the phrases together</a:t>
            </a:r>
          </a:p>
          <a:p>
            <a:pPr marL="596646" indent="-514350">
              <a:buAutoNum type="arabicPeriod"/>
            </a:pPr>
            <a:r>
              <a:rPr lang="en-US" sz="2800" dirty="0"/>
              <a:t>A skinny man ran into the restaurant for a dinner last night in Michigan.</a:t>
            </a:r>
          </a:p>
          <a:p>
            <a:pPr marL="82296" indent="0"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38822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A8E65-3A77-4D9B-AC62-A27AE66FE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 a Sentence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639DE-4431-4F8A-8773-0B2943FFD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5910" y="1447800"/>
            <a:ext cx="10515600" cy="4800600"/>
          </a:xfrm>
        </p:spPr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en-US" sz="2800" dirty="0"/>
              <a:t>What Kind?(adjective)			A yellow striped</a:t>
            </a:r>
          </a:p>
          <a:p>
            <a:pPr marL="82296" indent="0">
              <a:buNone/>
            </a:pPr>
            <a:r>
              <a:rPr lang="en-US" sz="2800" dirty="0"/>
              <a:t>Who?	(noun )				 rattlesnake</a:t>
            </a:r>
          </a:p>
          <a:p>
            <a:pPr marL="82296" indent="0">
              <a:buNone/>
            </a:pPr>
            <a:r>
              <a:rPr lang="en-US" sz="2800" dirty="0"/>
              <a:t>What?	(verb)				swallowed a  mouse</a:t>
            </a:r>
          </a:p>
          <a:p>
            <a:pPr marL="82296" indent="0">
              <a:buNone/>
            </a:pPr>
            <a:r>
              <a:rPr lang="en-US" sz="2800" dirty="0"/>
              <a:t>Why?	(Prepositional phrase)      because he was hungry</a:t>
            </a:r>
          </a:p>
          <a:p>
            <a:pPr marL="82296" indent="0">
              <a:buNone/>
            </a:pPr>
            <a:r>
              <a:rPr lang="en-US" sz="2800" dirty="0"/>
              <a:t>When?	(adverb)				at midnight</a:t>
            </a:r>
          </a:p>
          <a:p>
            <a:pPr marL="82296" indent="0">
              <a:buNone/>
            </a:pPr>
            <a:r>
              <a:rPr lang="en-US" sz="2800" dirty="0"/>
              <a:t>Where?	(object)				next to a bush.</a:t>
            </a:r>
          </a:p>
          <a:p>
            <a:pPr marL="82296" indent="0">
              <a:buNone/>
            </a:pPr>
            <a:r>
              <a:rPr lang="en-US" sz="2000" dirty="0"/>
              <a:t>	</a:t>
            </a:r>
          </a:p>
          <a:p>
            <a:pPr marL="82296" indent="0">
              <a:buNone/>
            </a:pPr>
            <a:r>
              <a:rPr lang="en-US" sz="2000" dirty="0"/>
              <a:t>   adjective	              noun		verb	           prepositional phrase</a:t>
            </a:r>
          </a:p>
          <a:p>
            <a:pPr marL="82296" indent="0">
              <a:buNone/>
            </a:pPr>
            <a:r>
              <a:rPr lang="en-US" sz="2800" dirty="0"/>
              <a:t>A yellow striped rattlesnake swallowed a mouse at</a:t>
            </a:r>
          </a:p>
          <a:p>
            <a:pPr marL="82296" indent="0">
              <a:buNone/>
            </a:pPr>
            <a:r>
              <a:rPr lang="en-US" sz="2800" dirty="0"/>
              <a:t>    		</a:t>
            </a:r>
            <a:r>
              <a:rPr lang="en-US" sz="2000" dirty="0"/>
              <a:t>object</a:t>
            </a:r>
          </a:p>
          <a:p>
            <a:pPr marL="82296" indent="0">
              <a:buNone/>
            </a:pPr>
            <a:r>
              <a:rPr lang="en-US" sz="2800" dirty="0"/>
              <a:t> midnight next to a bush.</a:t>
            </a:r>
          </a:p>
          <a:p>
            <a:pPr marL="82296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32782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F672C-7223-4743-801C-C03F5BB2C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a Sentence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F00BB-618F-465D-ABF4-B769E1CBD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800"/>
            <a:ext cx="9997440" cy="5135562"/>
          </a:xfrm>
        </p:spPr>
        <p:txBody>
          <a:bodyPr>
            <a:normAutofit/>
          </a:bodyPr>
          <a:lstStyle/>
          <a:p>
            <a:r>
              <a:rPr lang="en-US" dirty="0"/>
              <a:t>Practice writing sentences below:</a:t>
            </a:r>
          </a:p>
          <a:p>
            <a:r>
              <a:rPr lang="en-US" dirty="0"/>
              <a:t>1.  A huge hippopotamus swam towards the boat slowly to sink it. </a:t>
            </a:r>
          </a:p>
          <a:p>
            <a:endParaRPr lang="en-US" dirty="0"/>
          </a:p>
          <a:p>
            <a:r>
              <a:rPr lang="en-US" sz="2800" dirty="0"/>
              <a:t>1.  adjective    noun	verb	    prepositional phrase</a:t>
            </a:r>
          </a:p>
          <a:p>
            <a:r>
              <a:rPr lang="en-US" sz="2800" dirty="0"/>
              <a:t>  __________	_____		_____	     ___________________			</a:t>
            </a:r>
          </a:p>
          <a:p>
            <a:r>
              <a:rPr lang="en-US" sz="2800" dirty="0"/>
              <a:t>adverb			object</a:t>
            </a:r>
          </a:p>
          <a:p>
            <a:r>
              <a:rPr lang="en-US" sz="2800" dirty="0"/>
              <a:t>___________		__________________.</a:t>
            </a:r>
          </a:p>
          <a:p>
            <a:endParaRPr lang="en-US" sz="2800" dirty="0"/>
          </a:p>
          <a:p>
            <a:endParaRPr lang="en-US" sz="2800" dirty="0"/>
          </a:p>
          <a:p>
            <a:pPr marL="82296" indent="0">
              <a:buNone/>
            </a:pPr>
            <a:endParaRPr lang="en-US" sz="1900" b="1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44577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F672C-7223-4743-801C-C03F5BB2C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a Sentence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F00BB-618F-465D-ABF4-B769E1CBD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Practice writing sentences below:</a:t>
            </a:r>
          </a:p>
          <a:p>
            <a:endParaRPr lang="en-US" dirty="0"/>
          </a:p>
          <a:p>
            <a:r>
              <a:rPr lang="en-US" sz="2800" dirty="0"/>
              <a:t>2.  The college student ran fast to build a model car at Hobby Lobby Store.</a:t>
            </a:r>
          </a:p>
          <a:p>
            <a:pPr marL="82296" indent="0">
              <a:buNone/>
            </a:pPr>
            <a:endParaRPr lang="en-US" dirty="0"/>
          </a:p>
          <a:p>
            <a:r>
              <a:rPr lang="en-US" sz="2800" dirty="0"/>
              <a:t>3.  adjective	noun	       verb	    prepositional phrase</a:t>
            </a:r>
          </a:p>
          <a:p>
            <a:r>
              <a:rPr lang="en-US" sz="2800" dirty="0"/>
              <a:t>  ___________  _____      ______	     ________________</a:t>
            </a:r>
          </a:p>
          <a:p>
            <a:r>
              <a:rPr lang="en-US" sz="2800" dirty="0"/>
              <a:t>adverb			object    </a:t>
            </a:r>
          </a:p>
          <a:p>
            <a:r>
              <a:rPr lang="en-US" sz="2800" dirty="0"/>
              <a:t>___________		__________________.</a:t>
            </a:r>
          </a:p>
          <a:p>
            <a:endParaRPr lang="en-US" sz="2800" dirty="0"/>
          </a:p>
          <a:p>
            <a:pPr marL="82296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69510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0BBDB-4F71-4F9B-AD92-EB055F983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4" y="304800"/>
            <a:ext cx="999744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Write your own sentences using the graph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5BD4E-0975-4CAD-B77D-03D9CFD1A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_____________________________________________</a:t>
            </a:r>
          </a:p>
          <a:p>
            <a:endParaRPr lang="en-US" dirty="0"/>
          </a:p>
          <a:p>
            <a:r>
              <a:rPr lang="en-US" dirty="0"/>
              <a:t>_____________________________________________</a:t>
            </a:r>
          </a:p>
          <a:p>
            <a:endParaRPr lang="en-US" dirty="0"/>
          </a:p>
          <a:p>
            <a:r>
              <a:rPr lang="en-US" dirty="0"/>
              <a:t>_____________________________________________</a:t>
            </a:r>
          </a:p>
          <a:p>
            <a:endParaRPr lang="en-US" dirty="0"/>
          </a:p>
          <a:p>
            <a:r>
              <a:rPr lang="en-US" dirty="0"/>
              <a:t>_____________________________________________</a:t>
            </a:r>
          </a:p>
          <a:p>
            <a:endParaRPr lang="en-US" dirty="0"/>
          </a:p>
          <a:p>
            <a:r>
              <a:rPr lang="en-US" dirty="0"/>
              <a:t>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508904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4</TotalTime>
  <Words>97</Words>
  <Application>Microsoft Office PowerPoint</Application>
  <PresentationFormat>Widescreen</PresentationFormat>
  <Paragraphs>57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Century Gothic</vt:lpstr>
      <vt:lpstr>Verdana</vt:lpstr>
      <vt:lpstr>Wingdings 2</vt:lpstr>
      <vt:lpstr>Idea design template</vt:lpstr>
      <vt:lpstr>Middle and High School</vt:lpstr>
      <vt:lpstr> 22</vt:lpstr>
      <vt:lpstr>Writing Sentences, Paragraphs, and Essays</vt:lpstr>
      <vt:lpstr>Building a Sentence</vt:lpstr>
      <vt:lpstr>Build a Sentence</vt:lpstr>
      <vt:lpstr>Building a Sentence</vt:lpstr>
      <vt:lpstr>Building a Sentence</vt:lpstr>
      <vt:lpstr>Write your own sentences using the graph outline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2018-05-07T14:22:17Z</dcterms:created>
  <dcterms:modified xsi:type="dcterms:W3CDTF">2018-05-07T21:07:30Z</dcterms:modified>
</cp:coreProperties>
</file>