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3"/>
  </p:notesMasterIdLst>
  <p:handoutMasterIdLst>
    <p:handoutMasterId r:id="rId24"/>
  </p:handoutMasterIdLst>
  <p:sldIdLst>
    <p:sldId id="1005" r:id="rId4"/>
    <p:sldId id="1063" r:id="rId5"/>
    <p:sldId id="1048" r:id="rId6"/>
    <p:sldId id="1174" r:id="rId7"/>
    <p:sldId id="1142" r:id="rId8"/>
    <p:sldId id="1175" r:id="rId9"/>
    <p:sldId id="1176" r:id="rId10"/>
    <p:sldId id="1180" r:id="rId11"/>
    <p:sldId id="1161" r:id="rId12"/>
    <p:sldId id="1159" r:id="rId13"/>
    <p:sldId id="1162" r:id="rId14"/>
    <p:sldId id="1163" r:id="rId15"/>
    <p:sldId id="1164" r:id="rId16"/>
    <p:sldId id="1165" r:id="rId17"/>
    <p:sldId id="1166" r:id="rId18"/>
    <p:sldId id="1177" r:id="rId19"/>
    <p:sldId id="1178" r:id="rId20"/>
    <p:sldId id="1179" r:id="rId21"/>
    <p:sldId id="1042" r:id="rId22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74"/>
            <p14:sldId id="1142"/>
            <p14:sldId id="1175"/>
            <p14:sldId id="1176"/>
            <p14:sldId id="1180"/>
            <p14:sldId id="1161"/>
            <p14:sldId id="1159"/>
            <p14:sldId id="1162"/>
            <p14:sldId id="1163"/>
            <p14:sldId id="1164"/>
            <p14:sldId id="1165"/>
            <p14:sldId id="1166"/>
            <p14:sldId id="1177"/>
            <p14:sldId id="1178"/>
            <p14:sldId id="1179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Productividad</a:t>
            </a:r>
            <a:r>
              <a:rPr lang="en-US" sz="6000" dirty="0">
                <a:latin typeface="Century Gothic" panose="020B0502020202020204" pitchFamily="34" charset="0"/>
              </a:rPr>
              <a:t> por Placer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Ya y ahora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Poco para pensar para el futuro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Disfrutar el momento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Entretenimiento, productos, ropa </a:t>
            </a:r>
          </a:p>
        </p:txBody>
      </p:sp>
    </p:spTree>
    <p:extLst>
      <p:ext uri="{BB962C8B-B14F-4D97-AF65-F5344CB8AC3E}">
        <p14:creationId xmlns:p14="http://schemas.microsoft.com/office/powerpoint/2010/main" val="1422964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 fontScale="90000"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Rebeldía</a:t>
            </a:r>
            <a:r>
              <a:rPr lang="en-US" sz="6000" dirty="0">
                <a:latin typeface="Century Gothic" panose="020B0502020202020204" pitchFamily="34" charset="0"/>
              </a:rPr>
              <a:t> por </a:t>
            </a:r>
            <a:r>
              <a:rPr lang="en-US" sz="6000" dirty="0" err="1">
                <a:latin typeface="Century Gothic" panose="020B0502020202020204" pitchFamily="34" charset="0"/>
              </a:rPr>
              <a:t>Indiferencia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jóvenes eran considerados la mayor fuerza de cambio social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“</a:t>
            </a:r>
            <a:r>
              <a:rPr lang="es-MX" sz="3200">
                <a:latin typeface="Century Gothic" panose="020B0502020202020204" pitchFamily="34" charset="0"/>
              </a:rPr>
              <a:t>que importa</a:t>
            </a:r>
            <a:r>
              <a:rPr lang="es-MX" sz="3200" dirty="0">
                <a:latin typeface="Century Gothic" panose="020B0502020202020204" pitchFamily="34" charset="0"/>
              </a:rPr>
              <a:t>”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Más interés en si mismos y menos en la comunidad</a:t>
            </a:r>
          </a:p>
        </p:txBody>
      </p:sp>
    </p:spTree>
    <p:extLst>
      <p:ext uri="{BB962C8B-B14F-4D97-AF65-F5344CB8AC3E}">
        <p14:creationId xmlns:p14="http://schemas.microsoft.com/office/powerpoint/2010/main" val="4046237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Familia por </a:t>
            </a:r>
            <a:r>
              <a:rPr lang="en-US" sz="6000" dirty="0" err="1">
                <a:latin typeface="Century Gothic" panose="020B0502020202020204" pitchFamily="34" charset="0"/>
              </a:rPr>
              <a:t>multifamilia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Padres ausentes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Rupturas familiares</a:t>
            </a:r>
          </a:p>
        </p:txBody>
      </p:sp>
    </p:spTree>
    <p:extLst>
      <p:ext uri="{BB962C8B-B14F-4D97-AF65-F5344CB8AC3E}">
        <p14:creationId xmlns:p14="http://schemas.microsoft.com/office/powerpoint/2010/main" val="1925357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Logros</a:t>
            </a:r>
            <a:r>
              <a:rPr lang="en-US" sz="6000" dirty="0">
                <a:latin typeface="Century Gothic" panose="020B0502020202020204" pitchFamily="34" charset="0"/>
              </a:rPr>
              <a:t> por </a:t>
            </a:r>
            <a:r>
              <a:rPr lang="en-US" sz="6000" dirty="0" err="1">
                <a:latin typeface="Century Gothic" panose="020B0502020202020204" pitchFamily="34" charset="0"/>
              </a:rPr>
              <a:t>Carácter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Antes se escuchaba a un líder político, social, religioso, médico, ingeniero, abogado, pastor.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Hoy los títulos no quieren decir nada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Se sospecha de los logros de los demás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Mas interés en ver gente consistente                                 en todas las áreas de la vida</a:t>
            </a:r>
            <a:endParaRPr lang="es-MX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84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217024" cy="1584176"/>
          </a:xfrm>
        </p:spPr>
        <p:txBody>
          <a:bodyPr>
            <a:normAutofit fontScale="90000"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Educados</a:t>
            </a:r>
            <a:r>
              <a:rPr lang="en-US" sz="6000" dirty="0">
                <a:latin typeface="Century Gothic" panose="020B0502020202020204" pitchFamily="34" charset="0"/>
              </a:rPr>
              <a:t> por </a:t>
            </a:r>
            <a:r>
              <a:rPr lang="en-US" sz="6000" dirty="0" err="1">
                <a:latin typeface="Century Gothic" panose="020B0502020202020204" pitchFamily="34" charset="0"/>
              </a:rPr>
              <a:t>Especialistas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Educación era adquirir conocimientos generales de todo tipo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Hoy el mercado laboral requiere cosas específicas</a:t>
            </a:r>
          </a:p>
        </p:txBody>
      </p:sp>
    </p:spTree>
    <p:extLst>
      <p:ext uri="{BB962C8B-B14F-4D97-AF65-F5344CB8AC3E}">
        <p14:creationId xmlns:p14="http://schemas.microsoft.com/office/powerpoint/2010/main" val="1445748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260648"/>
            <a:ext cx="10200456" cy="1584176"/>
          </a:xfrm>
        </p:spPr>
        <p:txBody>
          <a:bodyPr>
            <a:normAutofit fontScale="90000"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Religiosidad</a:t>
            </a:r>
            <a:r>
              <a:rPr lang="en-US" sz="6000" dirty="0">
                <a:latin typeface="Century Gothic" panose="020B0502020202020204" pitchFamily="34" charset="0"/>
              </a:rPr>
              <a:t> por </a:t>
            </a:r>
            <a:r>
              <a:rPr lang="en-US" sz="6000" dirty="0" err="1">
                <a:latin typeface="Century Gothic" panose="020B0502020202020204" pitchFamily="34" charset="0"/>
              </a:rPr>
              <a:t>Espiritualidad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449272" cy="4797152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dibujos animados y videojuegos están llenos de mística, dioses, demonios, ángeles, espíritus, etc.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Artistas de moda se consideran “espirituales”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Ser espiritual es bien visto; tener religión no</a:t>
            </a:r>
          </a:p>
        </p:txBody>
      </p:sp>
    </p:spTree>
    <p:extLst>
      <p:ext uri="{BB962C8B-B14F-4D97-AF65-F5344CB8AC3E}">
        <p14:creationId xmlns:p14="http://schemas.microsoft.com/office/powerpoint/2010/main" val="3800907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9"/>
            <a:ext cx="11161240" cy="4517490"/>
          </a:xfrm>
          <a:prstGeom prst="rect">
            <a:avLst/>
          </a:prstGeom>
        </p:spPr>
        <p:txBody>
          <a:bodyPr anchor="t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7200" b="0" dirty="0" err="1">
                <a:latin typeface="Century Gothic" panose="020B0502020202020204" pitchFamily="34" charset="0"/>
              </a:rPr>
              <a:t>Cada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comunidad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tiene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su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microcultura</a:t>
            </a:r>
            <a:endParaRPr lang="en-US" sz="7200" b="0" dirty="0">
              <a:latin typeface="Century Gothic" panose="020B0502020202020204" pitchFamily="34" charset="0"/>
            </a:endParaRPr>
          </a:p>
          <a:p>
            <a:pPr algn="ctr"/>
            <a:endParaRPr lang="en-US" sz="36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7200" b="0" dirty="0" err="1">
                <a:latin typeface="Century Gothic" panose="020B0502020202020204" pitchFamily="34" charset="0"/>
              </a:rPr>
              <a:t>Identifica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cómo</a:t>
            </a:r>
            <a:r>
              <a:rPr lang="en-US" sz="7200" b="0" dirty="0">
                <a:latin typeface="Century Gothic" panose="020B0502020202020204" pitchFamily="34" charset="0"/>
              </a:rPr>
              <a:t> ser </a:t>
            </a:r>
            <a:r>
              <a:rPr lang="en-US" sz="7200" b="0" dirty="0" err="1">
                <a:latin typeface="Century Gothic" panose="020B0502020202020204" pitchFamily="34" charset="0"/>
              </a:rPr>
              <a:t>relevante</a:t>
            </a:r>
            <a:endParaRPr lang="en-US" sz="7200" b="0" dirty="0">
              <a:latin typeface="Century Gothic" panose="020B0502020202020204" pitchFamily="34" charset="0"/>
            </a:endParaRPr>
          </a:p>
          <a:p>
            <a:pPr algn="ctr"/>
            <a:endParaRPr lang="en-US" sz="22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7200" b="0" dirty="0">
                <a:latin typeface="Century Gothic" panose="020B0502020202020204" pitchFamily="34" charset="0"/>
              </a:rPr>
              <a:t>Tú </a:t>
            </a:r>
            <a:r>
              <a:rPr lang="en-US" sz="7200" b="0" dirty="0" err="1">
                <a:latin typeface="Century Gothic" panose="020B0502020202020204" pitchFamily="34" charset="0"/>
              </a:rPr>
              <a:t>contexto</a:t>
            </a:r>
            <a:r>
              <a:rPr lang="en-US" sz="7200" b="0" dirty="0">
                <a:latin typeface="Century Gothic" panose="020B0502020202020204" pitchFamily="34" charset="0"/>
              </a:rPr>
              <a:t> es </a:t>
            </a:r>
            <a:r>
              <a:rPr lang="en-US" sz="7200" b="0" dirty="0" err="1">
                <a:latin typeface="Century Gothic" panose="020B0502020202020204" pitchFamily="34" charset="0"/>
              </a:rPr>
              <a:t>importante</a:t>
            </a:r>
            <a:endParaRPr lang="en-US" sz="72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484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9"/>
            <a:ext cx="11161240" cy="451749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7200" b="0" dirty="0">
                <a:latin typeface="Century Gothic" panose="020B0502020202020204" pitchFamily="34" charset="0"/>
              </a:rPr>
              <a:t>“La </a:t>
            </a:r>
            <a:r>
              <a:rPr lang="en-US" sz="7200" b="0" dirty="0" err="1">
                <a:latin typeface="Century Gothic" panose="020B0502020202020204" pitchFamily="34" charset="0"/>
              </a:rPr>
              <a:t>iglesia</a:t>
            </a:r>
            <a:r>
              <a:rPr lang="en-US" sz="7200" b="0" dirty="0">
                <a:latin typeface="Century Gothic" panose="020B0502020202020204" pitchFamily="34" charset="0"/>
              </a:rPr>
              <a:t> no </a:t>
            </a:r>
            <a:r>
              <a:rPr lang="en-US" sz="7200" b="0" dirty="0" err="1">
                <a:latin typeface="Century Gothic" panose="020B0502020202020204" pitchFamily="34" charset="0"/>
              </a:rPr>
              <a:t>puede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llegar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siete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años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tarde</a:t>
            </a:r>
            <a:r>
              <a:rPr lang="en-US" sz="7200" b="0" dirty="0">
                <a:latin typeface="Century Gothic" panose="020B0502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480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Posmodernidad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La búsqueda espiritual ha estado resurgiendo 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Ha invitado a experimentar la vida cristiana. A ser un pueblo de testimonio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Quieren ver, palpar y sentir lo que decimos </a:t>
            </a:r>
            <a:r>
              <a:rPr lang="es-MX" sz="3200">
                <a:latin typeface="Century Gothic" panose="020B0502020202020204" pitchFamily="34" charset="0"/>
              </a:rPr>
              <a:t>y creemos</a:t>
            </a:r>
            <a:endParaRPr lang="es-MX" sz="3200" dirty="0">
              <a:latin typeface="Century Gothic" panose="020B0502020202020204" pitchFamily="34" charset="0"/>
            </a:endParaRPr>
          </a:p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570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Avanzar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Cultura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cambiante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17283FC-90A8-43D3-84B0-BD35B6E13CE2}"/>
              </a:ext>
            </a:extLst>
          </p:cNvPr>
          <p:cNvSpPr txBox="1">
            <a:spLocks/>
          </p:cNvSpPr>
          <p:nvPr/>
        </p:nvSpPr>
        <p:spPr>
          <a:xfrm>
            <a:off x="551384" y="423678"/>
            <a:ext cx="11161240" cy="5237569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7200" b="0" dirty="0">
                <a:latin typeface="Century Gothic" panose="020B0502020202020204" pitchFamily="34" charset="0"/>
              </a:rPr>
              <a:t>Los </a:t>
            </a:r>
            <a:r>
              <a:rPr lang="en-US" sz="7200" b="0" dirty="0" err="1">
                <a:latin typeface="Century Gothic" panose="020B0502020202020204" pitchFamily="34" charset="0"/>
              </a:rPr>
              <a:t>ministerios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hacen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contacto</a:t>
            </a:r>
            <a:r>
              <a:rPr lang="en-US" sz="7200" b="0" dirty="0">
                <a:latin typeface="Century Gothic" panose="020B0502020202020204" pitchFamily="34" charset="0"/>
              </a:rPr>
              <a:t> con la </a:t>
            </a:r>
            <a:r>
              <a:rPr lang="en-US" sz="7200" b="0" dirty="0" err="1">
                <a:latin typeface="Century Gothic" panose="020B0502020202020204" pitchFamily="34" charset="0"/>
              </a:rPr>
              <a:t>cultura</a:t>
            </a:r>
            <a:r>
              <a:rPr lang="en-US" sz="7200" b="0" dirty="0">
                <a:latin typeface="Century Gothic" panose="020B0502020202020204" pitchFamily="34" charset="0"/>
              </a:rPr>
              <a:t> que </a:t>
            </a:r>
            <a:r>
              <a:rPr lang="en-US" sz="7200" b="0" dirty="0" err="1">
                <a:latin typeface="Century Gothic" panose="020B0502020202020204" pitchFamily="34" charset="0"/>
              </a:rPr>
              <a:t>pretenden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invadir</a:t>
            </a:r>
            <a:endParaRPr lang="en-US" sz="7200" b="0" dirty="0">
              <a:latin typeface="Century Gothic" panose="020B0502020202020204" pitchFamily="34" charset="0"/>
            </a:endParaRPr>
          </a:p>
          <a:p>
            <a:pPr algn="ctr"/>
            <a:endParaRPr lang="en-US" sz="7200" b="0" dirty="0">
              <a:latin typeface="Century Gothic" panose="020B0502020202020204" pitchFamily="34" charset="0"/>
            </a:endParaRPr>
          </a:p>
          <a:p>
            <a:pPr algn="ctr"/>
            <a:r>
              <a:rPr lang="en-US" sz="7200" b="0" dirty="0">
                <a:latin typeface="Century Gothic" panose="020B0502020202020204" pitchFamily="34" charset="0"/>
              </a:rPr>
              <a:t>Sin </a:t>
            </a:r>
            <a:r>
              <a:rPr lang="en-US" sz="7200" b="0" dirty="0" err="1">
                <a:latin typeface="Century Gothic" panose="020B0502020202020204" pitchFamily="34" charset="0"/>
              </a:rPr>
              <a:t>alterar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el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mensaje</a:t>
            </a:r>
            <a:r>
              <a:rPr lang="en-US" sz="7200" b="0" dirty="0">
                <a:latin typeface="Century Gothic" panose="020B0502020202020204" pitchFamily="34" charset="0"/>
              </a:rPr>
              <a:t> </a:t>
            </a:r>
            <a:r>
              <a:rPr lang="en-US" sz="7200" b="0" dirty="0" err="1">
                <a:latin typeface="Century Gothic" panose="020B0502020202020204" pitchFamily="34" charset="0"/>
              </a:rPr>
              <a:t>eterno</a:t>
            </a:r>
            <a:endParaRPr lang="en-US" sz="72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561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Modernidad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Modernidad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Descrédito respecto a la iglesia y la religión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Avances tecnológicos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Cambios políticos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597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Posmodernidad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876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Posmodernidad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Individualismo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Consumismo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Medios masivos de comunicación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Internet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930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Absoluto</a:t>
            </a:r>
            <a:r>
              <a:rPr lang="en-US" sz="6000" dirty="0">
                <a:latin typeface="Century Gothic" panose="020B0502020202020204" pitchFamily="34" charset="0"/>
              </a:rPr>
              <a:t> por </a:t>
            </a:r>
            <a:r>
              <a:rPr lang="en-US" sz="6000" dirty="0" err="1">
                <a:latin typeface="Century Gothic" panose="020B0502020202020204" pitchFamily="34" charset="0"/>
              </a:rPr>
              <a:t>Relativo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Conductas que antes eran inadmisibles hoy son una posibilidad</a:t>
            </a:r>
          </a:p>
          <a:p>
            <a:r>
              <a:rPr lang="es-MX" dirty="0">
                <a:latin typeface="Century Gothic" panose="020B0502020202020204" pitchFamily="34" charset="0"/>
              </a:rPr>
              <a:t>Todas las religiones son válidas</a:t>
            </a:r>
          </a:p>
          <a:p>
            <a:r>
              <a:rPr lang="es-MX" dirty="0">
                <a:latin typeface="Century Gothic" panose="020B0502020202020204" pitchFamily="34" charset="0"/>
              </a:rPr>
              <a:t>Los valores son relativos a las circunstancias y conveniencia 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312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76625</TotalTime>
  <Words>310</Words>
  <Application>Microsoft Office PowerPoint</Application>
  <PresentationFormat>Panorámica</PresentationFormat>
  <Paragraphs>58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Presentación de PowerPoint</vt:lpstr>
      <vt:lpstr>Modernidad</vt:lpstr>
      <vt:lpstr>Modernidad</vt:lpstr>
      <vt:lpstr>Posmodernidad</vt:lpstr>
      <vt:lpstr>Posmodernidad</vt:lpstr>
      <vt:lpstr>Absoluto por Relativo</vt:lpstr>
      <vt:lpstr>Productividad por Placer</vt:lpstr>
      <vt:lpstr>Rebeldía por Indiferencia</vt:lpstr>
      <vt:lpstr>Familia por multifamilia</vt:lpstr>
      <vt:lpstr>Logros por Carácter</vt:lpstr>
      <vt:lpstr>Educados por Especialistas</vt:lpstr>
      <vt:lpstr>Religiosidad por Espiritualidad</vt:lpstr>
      <vt:lpstr>Presentación de PowerPoint</vt:lpstr>
      <vt:lpstr>Presentación de PowerPoint</vt:lpstr>
      <vt:lpstr>Posmodernidad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122</cp:revision>
  <dcterms:created xsi:type="dcterms:W3CDTF">2011-05-09T14:18:21Z</dcterms:created>
  <dcterms:modified xsi:type="dcterms:W3CDTF">2021-11-29T17:39:46Z</dcterms:modified>
  <cp:category>Templates</cp:category>
</cp:coreProperties>
</file>