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FACF-0CC1-40EC-830A-C6073C052EBC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10F7-F0D3-4889-8067-FE45CBB4B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5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FACF-0CC1-40EC-830A-C6073C052EBC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10F7-F0D3-4889-8067-FE45CBB4B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9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FACF-0CC1-40EC-830A-C6073C052EBC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10F7-F0D3-4889-8067-FE45CBB4B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6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FACF-0CC1-40EC-830A-C6073C052EBC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10F7-F0D3-4889-8067-FE45CBB4B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2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FACF-0CC1-40EC-830A-C6073C052EBC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10F7-F0D3-4889-8067-FE45CBB4B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6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FACF-0CC1-40EC-830A-C6073C052EBC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10F7-F0D3-4889-8067-FE45CBB4B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6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FACF-0CC1-40EC-830A-C6073C052EBC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10F7-F0D3-4889-8067-FE45CBB4B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8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FACF-0CC1-40EC-830A-C6073C052EBC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10F7-F0D3-4889-8067-FE45CBB4B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2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FACF-0CC1-40EC-830A-C6073C052EBC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10F7-F0D3-4889-8067-FE45CBB4B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9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FACF-0CC1-40EC-830A-C6073C052EBC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10F7-F0D3-4889-8067-FE45CBB4B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6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FACF-0CC1-40EC-830A-C6073C052EBC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10F7-F0D3-4889-8067-FE45CBB4B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0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BFACF-0CC1-40EC-830A-C6073C052EBC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910F7-F0D3-4889-8067-FE45CBB4B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5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Principles of </a:t>
            </a:r>
            <a:r>
              <a:rPr lang="en-US" dirty="0"/>
              <a:t>P</a:t>
            </a:r>
            <a:r>
              <a:rPr lang="en-US" dirty="0" smtClean="0"/>
              <a:t>ersonal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</a:t>
            </a:r>
            <a:r>
              <a:rPr lang="en-US" dirty="0" smtClean="0"/>
              <a:t>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96CA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prepared to adopt forced hardship to avoid debt or to become debt free</a:t>
            </a:r>
            <a:r>
              <a:rPr lang="en-US" sz="3600" b="1" dirty="0">
                <a:solidFill>
                  <a:srgbClr val="12294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3600" b="1" dirty="0" smtClean="0">
              <a:solidFill>
                <a:srgbClr val="12294C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12294C"/>
                </a:solidFill>
                <a:latin typeface="Arial" panose="020B0604020202020204" pitchFamily="34" charset="0"/>
              </a:rPr>
              <a:t>The Good Shepherd will carry us through.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23" y="1825625"/>
            <a:ext cx="4575353" cy="4351338"/>
          </a:xfr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3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805"/>
    </mc:Choice>
    <mc:Fallback>
      <p:transition spd="slow" advTm="73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9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Principles of Personal </a:t>
            </a:r>
            <a:br>
              <a:rPr lang="en-US" dirty="0"/>
            </a:br>
            <a:r>
              <a:rPr lang="en-US" dirty="0"/>
              <a:t>Finance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4400" b="1" dirty="0"/>
              <a:t>Consume less and create more.</a:t>
            </a:r>
            <a:endParaRPr lang="en-US" sz="4400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457" y="1690688"/>
            <a:ext cx="5154926" cy="4706144"/>
          </a:xfr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4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519"/>
    </mc:Choice>
    <mc:Fallback>
      <p:transition spd="slow" advTm="74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Principles of Personal </a:t>
            </a:r>
            <a:br>
              <a:rPr lang="en-US" dirty="0"/>
            </a:br>
            <a:r>
              <a:rPr lang="en-US" dirty="0"/>
              <a:t>Finance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08895" cy="4351338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4400" b="1" dirty="0"/>
              <a:t>Teach your kids money as early as possible.</a:t>
            </a:r>
            <a:endParaRPr lang="en-US" sz="4400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095" y="1690688"/>
            <a:ext cx="6729413" cy="4486275"/>
          </a:xfr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4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82"/>
    </mc:Choice>
    <mc:Fallback>
      <p:transition spd="slow" advTm="40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Principles of Personal </a:t>
            </a:r>
            <a:br>
              <a:rPr lang="en-US" dirty="0"/>
            </a:br>
            <a:r>
              <a:rPr lang="en-US" dirty="0"/>
              <a:t>Finance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4400" b="1" dirty="0"/>
              <a:t>Keep your money safe in </a:t>
            </a:r>
            <a:r>
              <a:rPr lang="en-US" sz="4400" b="1" dirty="0" smtClean="0"/>
              <a:t>a bank</a:t>
            </a:r>
            <a:r>
              <a:rPr lang="en-US" sz="4400" b="1" dirty="0"/>
              <a:t>, not under the mattress.</a:t>
            </a:r>
            <a:endParaRPr lang="en-US" sz="44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538" y="1631474"/>
            <a:ext cx="4455262" cy="4739640"/>
          </a:xfr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1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210"/>
    </mc:Choice>
    <mc:Fallback>
      <p:transition spd="slow" advTm="35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Principles of Personal </a:t>
            </a:r>
            <a:br>
              <a:rPr lang="en-US" dirty="0"/>
            </a:br>
            <a:r>
              <a:rPr lang="en-US" dirty="0"/>
              <a:t>Finance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4400" b="1" dirty="0"/>
              <a:t>Involve your family in financial planning.</a:t>
            </a:r>
            <a:endParaRPr lang="en-US" sz="4400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86981"/>
            <a:ext cx="5181600" cy="3828626"/>
          </a:xfr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38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725"/>
    </mc:Choice>
    <mc:Fallback>
      <p:transition spd="slow" advTm="54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Principles of Personal </a:t>
            </a:r>
            <a:br>
              <a:rPr lang="en-US" dirty="0"/>
            </a:br>
            <a:r>
              <a:rPr lang="en-US" dirty="0"/>
              <a:t>Finance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4400" b="1" dirty="0"/>
              <a:t>Set long-term and short-term saving goals and prioritize them.</a:t>
            </a:r>
            <a:endParaRPr lang="en-US" sz="44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9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043"/>
    </mc:Choice>
    <mc:Fallback>
      <p:transition spd="slow" advTm="55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5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5"/>
    </mc:Choice>
    <mc:Fallback>
      <p:transition spd="slow" advTm="3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9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65"/>
    </mc:Choice>
    <mc:Fallback>
      <p:transition spd="slow" advTm="8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86</Words>
  <Application>Microsoft Office PowerPoint</Application>
  <PresentationFormat>Widescreen</PresentationFormat>
  <Paragraphs>13</Paragraphs>
  <Slides>10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Principles of Personal  Finance</vt:lpstr>
      <vt:lpstr>Principles of Personal  Finance</vt:lpstr>
      <vt:lpstr>Principles of Personal  Finance</vt:lpstr>
      <vt:lpstr>Principles of Personal  Finance</vt:lpstr>
      <vt:lpstr>Principles of Personal  Finance</vt:lpstr>
      <vt:lpstr>Principles of Personal  Finance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zomermaand</dc:creator>
  <cp:lastModifiedBy>bob zomermaand</cp:lastModifiedBy>
  <cp:revision>6</cp:revision>
  <dcterms:created xsi:type="dcterms:W3CDTF">2015-11-16T14:58:53Z</dcterms:created>
  <dcterms:modified xsi:type="dcterms:W3CDTF">2015-12-14T15:10:43Z</dcterms:modified>
</cp:coreProperties>
</file>