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66" r:id="rId4"/>
    <p:sldId id="334" r:id="rId5"/>
    <p:sldId id="335" r:id="rId6"/>
    <p:sldId id="337" r:id="rId7"/>
    <p:sldId id="338" r:id="rId8"/>
    <p:sldId id="339" r:id="rId9"/>
    <p:sldId id="340" r:id="rId10"/>
    <p:sldId id="341" r:id="rId11"/>
    <p:sldId id="342" r:id="rId12"/>
    <p:sldId id="343" r:id="rId13"/>
    <p:sldId id="344" r:id="rId14"/>
    <p:sldId id="345" r:id="rId15"/>
    <p:sldId id="346" r:id="rId16"/>
    <p:sldId id="347" r:id="rId17"/>
    <p:sldId id="349" r:id="rId18"/>
    <p:sldId id="350" r:id="rId19"/>
    <p:sldId id="351" r:id="rId20"/>
    <p:sldId id="352" r:id="rId21"/>
    <p:sldId id="353" r:id="rId22"/>
    <p:sldId id="354" r:id="rId23"/>
    <p:sldId id="355" r:id="rId24"/>
    <p:sldId id="356" r:id="rId25"/>
    <p:sldId id="357" r:id="rId26"/>
    <p:sldId id="358" r:id="rId27"/>
    <p:sldId id="262" r:id="rId28"/>
    <p:sldId id="264" r:id="rId29"/>
    <p:sldId id="265" r:id="rId30"/>
    <p:sldId id="359" r:id="rId31"/>
    <p:sldId id="360" r:id="rId32"/>
    <p:sldId id="361" r:id="rId33"/>
    <p:sldId id="267" r:id="rId34"/>
    <p:sldId id="269" r:id="rId35"/>
    <p:sldId id="270" r:id="rId36"/>
    <p:sldId id="362" r:id="rId3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5D6"/>
    <a:srgbClr val="F3E296"/>
    <a:srgbClr val="0E2123"/>
    <a:srgbClr val="5E4843"/>
    <a:srgbClr val="CCB774"/>
    <a:srgbClr val="A9836E"/>
    <a:srgbClr val="453D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A33280-46F5-42BA-8A2B-3F58AC57B78A}" v="429" dt="2020-12-07T18:10:51.29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86" d="100"/>
          <a:sy n="86" d="100"/>
        </p:scale>
        <p:origin x="6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raham castro juarez" userId="42e04ae371b34804" providerId="LiveId" clId="{C4A33280-46F5-42BA-8A2B-3F58AC57B78A}"/>
    <pc:docChg chg="undo custSel addSld delSld modSld sldOrd modMainMaster">
      <pc:chgData name="abraham castro juarez" userId="42e04ae371b34804" providerId="LiveId" clId="{C4A33280-46F5-42BA-8A2B-3F58AC57B78A}" dt="2020-12-07T18:10:51.298" v="4874"/>
      <pc:docMkLst>
        <pc:docMk/>
      </pc:docMkLst>
      <pc:sldChg chg="addSp delSp modSp mod modTransition setBg delAnim modAnim">
        <pc:chgData name="abraham castro juarez" userId="42e04ae371b34804" providerId="LiveId" clId="{C4A33280-46F5-42BA-8A2B-3F58AC57B78A}" dt="2020-12-07T17:12:19.416" v="4333"/>
        <pc:sldMkLst>
          <pc:docMk/>
          <pc:sldMk cId="3190140391" sldId="256"/>
        </pc:sldMkLst>
        <pc:spChg chg="del">
          <ac:chgData name="abraham castro juarez" userId="42e04ae371b34804" providerId="LiveId" clId="{C4A33280-46F5-42BA-8A2B-3F58AC57B78A}" dt="2020-10-27T00:05:49.838" v="0" actId="478"/>
          <ac:spMkLst>
            <pc:docMk/>
            <pc:sldMk cId="3190140391" sldId="256"/>
            <ac:spMk id="2" creationId="{58507944-557E-4B26-B5B6-34D69A5BC25D}"/>
          </ac:spMkLst>
        </pc:spChg>
        <pc:spChg chg="del">
          <ac:chgData name="abraham castro juarez" userId="42e04ae371b34804" providerId="LiveId" clId="{C4A33280-46F5-42BA-8A2B-3F58AC57B78A}" dt="2020-10-27T00:05:51.917" v="1" actId="478"/>
          <ac:spMkLst>
            <pc:docMk/>
            <pc:sldMk cId="3190140391" sldId="256"/>
            <ac:spMk id="3" creationId="{A1CD92F6-04D4-4FEF-912F-6A64D2B4F8E1}"/>
          </ac:spMkLst>
        </pc:spChg>
        <pc:spChg chg="add del mod">
          <ac:chgData name="abraham castro juarez" userId="42e04ae371b34804" providerId="LiveId" clId="{C4A33280-46F5-42BA-8A2B-3F58AC57B78A}" dt="2020-10-27T00:08:40.756" v="48" actId="478"/>
          <ac:spMkLst>
            <pc:docMk/>
            <pc:sldMk cId="3190140391" sldId="256"/>
            <ac:spMk id="4" creationId="{FE532271-550D-4EB8-A4FE-1BBCA54AAC5C}"/>
          </ac:spMkLst>
        </pc:spChg>
        <pc:spChg chg="mod">
          <ac:chgData name="abraham castro juarez" userId="42e04ae371b34804" providerId="LiveId" clId="{C4A33280-46F5-42BA-8A2B-3F58AC57B78A}" dt="2020-10-27T00:05:52.472" v="2"/>
          <ac:spMkLst>
            <pc:docMk/>
            <pc:sldMk cId="3190140391" sldId="256"/>
            <ac:spMk id="6" creationId="{3406A628-C826-4248-BA74-24047857310B}"/>
          </ac:spMkLst>
        </pc:spChg>
        <pc:spChg chg="mod">
          <ac:chgData name="abraham castro juarez" userId="42e04ae371b34804" providerId="LiveId" clId="{C4A33280-46F5-42BA-8A2B-3F58AC57B78A}" dt="2020-10-27T00:05:52.472" v="2"/>
          <ac:spMkLst>
            <pc:docMk/>
            <pc:sldMk cId="3190140391" sldId="256"/>
            <ac:spMk id="7" creationId="{8E56B9BE-A192-4B03-938A-4237E11ABD2A}"/>
          </ac:spMkLst>
        </pc:spChg>
        <pc:spChg chg="add del mod">
          <ac:chgData name="abraham castro juarez" userId="42e04ae371b34804" providerId="LiveId" clId="{C4A33280-46F5-42BA-8A2B-3F58AC57B78A}" dt="2020-10-27T00:08:40.756" v="48" actId="478"/>
          <ac:spMkLst>
            <pc:docMk/>
            <pc:sldMk cId="3190140391" sldId="256"/>
            <ac:spMk id="8" creationId="{977EEE9D-B071-4F88-A067-7550D79B8185}"/>
          </ac:spMkLst>
        </pc:spChg>
        <pc:spChg chg="add del mod">
          <ac:chgData name="abraham castro juarez" userId="42e04ae371b34804" providerId="LiveId" clId="{C4A33280-46F5-42BA-8A2B-3F58AC57B78A}" dt="2020-10-27T00:08:40.756" v="48" actId="478"/>
          <ac:spMkLst>
            <pc:docMk/>
            <pc:sldMk cId="3190140391" sldId="256"/>
            <ac:spMk id="9" creationId="{41844B4D-730D-47FE-9473-6E7F8CE2E264}"/>
          </ac:spMkLst>
        </pc:spChg>
        <pc:spChg chg="add del mod">
          <ac:chgData name="abraham castro juarez" userId="42e04ae371b34804" providerId="LiveId" clId="{C4A33280-46F5-42BA-8A2B-3F58AC57B78A}" dt="2020-10-27T00:08:40.756" v="48" actId="478"/>
          <ac:spMkLst>
            <pc:docMk/>
            <pc:sldMk cId="3190140391" sldId="256"/>
            <ac:spMk id="10" creationId="{C1478A9A-F93E-4489-9FAF-95ED6BCFFEDB}"/>
          </ac:spMkLst>
        </pc:spChg>
        <pc:spChg chg="add del mod">
          <ac:chgData name="abraham castro juarez" userId="42e04ae371b34804" providerId="LiveId" clId="{C4A33280-46F5-42BA-8A2B-3F58AC57B78A}" dt="2020-10-27T00:08:40.756" v="48" actId="478"/>
          <ac:spMkLst>
            <pc:docMk/>
            <pc:sldMk cId="3190140391" sldId="256"/>
            <ac:spMk id="11" creationId="{D2FEFA7C-EFC5-46BD-B014-542E123E5874}"/>
          </ac:spMkLst>
        </pc:spChg>
        <pc:spChg chg="add del mod">
          <ac:chgData name="abraham castro juarez" userId="42e04ae371b34804" providerId="LiveId" clId="{C4A33280-46F5-42BA-8A2B-3F58AC57B78A}" dt="2020-10-27T00:08:40.756" v="48" actId="478"/>
          <ac:spMkLst>
            <pc:docMk/>
            <pc:sldMk cId="3190140391" sldId="256"/>
            <ac:spMk id="12" creationId="{7AE10910-1D96-4F02-A6A9-EE77F791EC18}"/>
          </ac:spMkLst>
        </pc:spChg>
        <pc:spChg chg="add del mod">
          <ac:chgData name="abraham castro juarez" userId="42e04ae371b34804" providerId="LiveId" clId="{C4A33280-46F5-42BA-8A2B-3F58AC57B78A}" dt="2020-10-27T00:08:40.756" v="48" actId="478"/>
          <ac:spMkLst>
            <pc:docMk/>
            <pc:sldMk cId="3190140391" sldId="256"/>
            <ac:spMk id="13" creationId="{AB123CA0-6D8D-4929-BE9E-4112EC6C16D0}"/>
          </ac:spMkLst>
        </pc:spChg>
        <pc:spChg chg="add mod">
          <ac:chgData name="abraham castro juarez" userId="42e04ae371b34804" providerId="LiveId" clId="{C4A33280-46F5-42BA-8A2B-3F58AC57B78A}" dt="2020-10-27T00:08:41.512" v="49"/>
          <ac:spMkLst>
            <pc:docMk/>
            <pc:sldMk cId="3190140391" sldId="256"/>
            <ac:spMk id="14" creationId="{7EE4CF86-FFE8-4E05-8647-F709DF38BCE3}"/>
          </ac:spMkLst>
        </pc:spChg>
        <pc:spChg chg="mod">
          <ac:chgData name="abraham castro juarez" userId="42e04ae371b34804" providerId="LiveId" clId="{C4A33280-46F5-42BA-8A2B-3F58AC57B78A}" dt="2020-10-27T00:08:41.512" v="49"/>
          <ac:spMkLst>
            <pc:docMk/>
            <pc:sldMk cId="3190140391" sldId="256"/>
            <ac:spMk id="16" creationId="{539EF369-E399-4476-B38D-680254A6D605}"/>
          </ac:spMkLst>
        </pc:spChg>
        <pc:spChg chg="mod">
          <ac:chgData name="abraham castro juarez" userId="42e04ae371b34804" providerId="LiveId" clId="{C4A33280-46F5-42BA-8A2B-3F58AC57B78A}" dt="2020-10-27T00:08:41.512" v="49"/>
          <ac:spMkLst>
            <pc:docMk/>
            <pc:sldMk cId="3190140391" sldId="256"/>
            <ac:spMk id="17" creationId="{CBD17153-8B11-484F-A138-3B1F5B35F239}"/>
          </ac:spMkLst>
        </pc:spChg>
        <pc:spChg chg="add mod">
          <ac:chgData name="abraham castro juarez" userId="42e04ae371b34804" providerId="LiveId" clId="{C4A33280-46F5-42BA-8A2B-3F58AC57B78A}" dt="2020-10-27T00:08:41.512" v="49"/>
          <ac:spMkLst>
            <pc:docMk/>
            <pc:sldMk cId="3190140391" sldId="256"/>
            <ac:spMk id="18" creationId="{5C887692-C65B-41E4-A631-85947D6DC97A}"/>
          </ac:spMkLst>
        </pc:spChg>
        <pc:spChg chg="add mod">
          <ac:chgData name="abraham castro juarez" userId="42e04ae371b34804" providerId="LiveId" clId="{C4A33280-46F5-42BA-8A2B-3F58AC57B78A}" dt="2020-10-27T00:08:41.512" v="49"/>
          <ac:spMkLst>
            <pc:docMk/>
            <pc:sldMk cId="3190140391" sldId="256"/>
            <ac:spMk id="19" creationId="{0D668C0B-226C-44FB-AE9E-9D8A4A8F56B2}"/>
          </ac:spMkLst>
        </pc:spChg>
        <pc:spChg chg="add mod">
          <ac:chgData name="abraham castro juarez" userId="42e04ae371b34804" providerId="LiveId" clId="{C4A33280-46F5-42BA-8A2B-3F58AC57B78A}" dt="2020-10-27T00:08:41.512" v="49"/>
          <ac:spMkLst>
            <pc:docMk/>
            <pc:sldMk cId="3190140391" sldId="256"/>
            <ac:spMk id="20" creationId="{57E733D3-ACF0-4B76-A3F0-55FCF3A0C8D0}"/>
          </ac:spMkLst>
        </pc:spChg>
        <pc:spChg chg="add mod">
          <ac:chgData name="abraham castro juarez" userId="42e04ae371b34804" providerId="LiveId" clId="{C4A33280-46F5-42BA-8A2B-3F58AC57B78A}" dt="2020-10-27T00:08:41.512" v="49"/>
          <ac:spMkLst>
            <pc:docMk/>
            <pc:sldMk cId="3190140391" sldId="256"/>
            <ac:spMk id="21" creationId="{30F13C00-9610-44FB-A66A-8E617DA6A217}"/>
          </ac:spMkLst>
        </pc:spChg>
        <pc:spChg chg="add mod">
          <ac:chgData name="abraham castro juarez" userId="42e04ae371b34804" providerId="LiveId" clId="{C4A33280-46F5-42BA-8A2B-3F58AC57B78A}" dt="2020-10-27T00:08:41.512" v="49"/>
          <ac:spMkLst>
            <pc:docMk/>
            <pc:sldMk cId="3190140391" sldId="256"/>
            <ac:spMk id="22" creationId="{D985CE8B-C092-4E4E-B94E-62DEB9F7D1AC}"/>
          </ac:spMkLst>
        </pc:spChg>
        <pc:spChg chg="add mod">
          <ac:chgData name="abraham castro juarez" userId="42e04ae371b34804" providerId="LiveId" clId="{C4A33280-46F5-42BA-8A2B-3F58AC57B78A}" dt="2020-10-27T00:08:41.512" v="49"/>
          <ac:spMkLst>
            <pc:docMk/>
            <pc:sldMk cId="3190140391" sldId="256"/>
            <ac:spMk id="23" creationId="{7F0B77DA-B443-4A27-AF54-36FF226AE809}"/>
          </ac:spMkLst>
        </pc:spChg>
        <pc:spChg chg="add del mod">
          <ac:chgData name="abraham castro juarez" userId="42e04ae371b34804" providerId="LiveId" clId="{C4A33280-46F5-42BA-8A2B-3F58AC57B78A}" dt="2020-10-27T00:10:17.481" v="52" actId="478"/>
          <ac:spMkLst>
            <pc:docMk/>
            <pc:sldMk cId="3190140391" sldId="256"/>
            <ac:spMk id="29" creationId="{12DDA760-CD6D-4CCF-A652-00E11875F837}"/>
          </ac:spMkLst>
        </pc:spChg>
        <pc:grpChg chg="add del mod">
          <ac:chgData name="abraham castro juarez" userId="42e04ae371b34804" providerId="LiveId" clId="{C4A33280-46F5-42BA-8A2B-3F58AC57B78A}" dt="2020-10-27T00:08:40.756" v="48" actId="478"/>
          <ac:grpSpMkLst>
            <pc:docMk/>
            <pc:sldMk cId="3190140391" sldId="256"/>
            <ac:grpSpMk id="5" creationId="{65079875-4176-4435-AB51-3338B088104A}"/>
          </ac:grpSpMkLst>
        </pc:grpChg>
        <pc:grpChg chg="add mod">
          <ac:chgData name="abraham castro juarez" userId="42e04ae371b34804" providerId="LiveId" clId="{C4A33280-46F5-42BA-8A2B-3F58AC57B78A}" dt="2020-10-27T00:08:41.512" v="49"/>
          <ac:grpSpMkLst>
            <pc:docMk/>
            <pc:sldMk cId="3190140391" sldId="256"/>
            <ac:grpSpMk id="15" creationId="{E3C1835B-D281-430E-89A8-D1E21F8BA4EA}"/>
          </ac:grpSpMkLst>
        </pc:grpChg>
        <pc:graphicFrameChg chg="add del mod">
          <ac:chgData name="abraham castro juarez" userId="42e04ae371b34804" providerId="LiveId" clId="{C4A33280-46F5-42BA-8A2B-3F58AC57B78A}" dt="2020-10-27T00:10:14.336" v="51" actId="478"/>
          <ac:graphicFrameMkLst>
            <pc:docMk/>
            <pc:sldMk cId="3190140391" sldId="256"/>
            <ac:graphicFrameMk id="27" creationId="{783238DA-E035-403D-8396-D6DEEA71C3D0}"/>
          </ac:graphicFrameMkLst>
        </pc:graphicFrameChg>
        <pc:graphicFrameChg chg="add del mod">
          <ac:chgData name="abraham castro juarez" userId="42e04ae371b34804" providerId="LiveId" clId="{C4A33280-46F5-42BA-8A2B-3F58AC57B78A}" dt="2020-10-27T00:10:14.336" v="51" actId="478"/>
          <ac:graphicFrameMkLst>
            <pc:docMk/>
            <pc:sldMk cId="3190140391" sldId="256"/>
            <ac:graphicFrameMk id="28" creationId="{FF183425-FBE4-4609-853B-FA657C183C02}"/>
          </ac:graphicFrameMkLst>
        </pc:graphicFrameChg>
        <pc:graphicFrameChg chg="add del mod">
          <ac:chgData name="abraham castro juarez" userId="42e04ae371b34804" providerId="LiveId" clId="{C4A33280-46F5-42BA-8A2B-3F58AC57B78A}" dt="2020-10-27T00:10:14.336" v="51" actId="478"/>
          <ac:graphicFrameMkLst>
            <pc:docMk/>
            <pc:sldMk cId="3190140391" sldId="256"/>
            <ac:graphicFrameMk id="33" creationId="{36D10BA2-585B-4F0E-8A08-4338F6407178}"/>
          </ac:graphicFrameMkLst>
        </pc:graphicFrameChg>
        <pc:picChg chg="add del mod">
          <ac:chgData name="abraham castro juarez" userId="42e04ae371b34804" providerId="LiveId" clId="{C4A33280-46F5-42BA-8A2B-3F58AC57B78A}" dt="2020-10-27T00:10:14.336" v="51" actId="478"/>
          <ac:picMkLst>
            <pc:docMk/>
            <pc:sldMk cId="3190140391" sldId="256"/>
            <ac:picMk id="24" creationId="{0697FF09-065B-4A72-838D-EA1495368DE4}"/>
          </ac:picMkLst>
        </pc:picChg>
        <pc:picChg chg="add del mod">
          <ac:chgData name="abraham castro juarez" userId="42e04ae371b34804" providerId="LiveId" clId="{C4A33280-46F5-42BA-8A2B-3F58AC57B78A}" dt="2020-10-27T00:10:14.336" v="51" actId="478"/>
          <ac:picMkLst>
            <pc:docMk/>
            <pc:sldMk cId="3190140391" sldId="256"/>
            <ac:picMk id="25" creationId="{8E2B6AA9-FB7E-4B04-80DC-0C8357D6B20D}"/>
          </ac:picMkLst>
        </pc:picChg>
        <pc:picChg chg="add del mod">
          <ac:chgData name="abraham castro juarez" userId="42e04ae371b34804" providerId="LiveId" clId="{C4A33280-46F5-42BA-8A2B-3F58AC57B78A}" dt="2020-10-27T00:10:14.336" v="51" actId="478"/>
          <ac:picMkLst>
            <pc:docMk/>
            <pc:sldMk cId="3190140391" sldId="256"/>
            <ac:picMk id="26" creationId="{1D5B5C75-872D-41E1-B91F-0A38C11E068F}"/>
          </ac:picMkLst>
        </pc:picChg>
        <pc:picChg chg="add del mod">
          <ac:chgData name="abraham castro juarez" userId="42e04ae371b34804" providerId="LiveId" clId="{C4A33280-46F5-42BA-8A2B-3F58AC57B78A}" dt="2020-10-27T00:10:14.336" v="51" actId="478"/>
          <ac:picMkLst>
            <pc:docMk/>
            <pc:sldMk cId="3190140391" sldId="256"/>
            <ac:picMk id="30" creationId="{DBA1B1EF-7B60-46B0-9E03-4215ED593FB4}"/>
          </ac:picMkLst>
        </pc:picChg>
        <pc:picChg chg="add del mod">
          <ac:chgData name="abraham castro juarez" userId="42e04ae371b34804" providerId="LiveId" clId="{C4A33280-46F5-42BA-8A2B-3F58AC57B78A}" dt="2020-10-27T00:10:14.336" v="51" actId="478"/>
          <ac:picMkLst>
            <pc:docMk/>
            <pc:sldMk cId="3190140391" sldId="256"/>
            <ac:picMk id="31" creationId="{AA65D19F-00EA-43BE-9360-014B3FF42176}"/>
          </ac:picMkLst>
        </pc:picChg>
        <pc:picChg chg="add del mod">
          <ac:chgData name="abraham castro juarez" userId="42e04ae371b34804" providerId="LiveId" clId="{C4A33280-46F5-42BA-8A2B-3F58AC57B78A}" dt="2020-10-27T00:10:14.336" v="51" actId="478"/>
          <ac:picMkLst>
            <pc:docMk/>
            <pc:sldMk cId="3190140391" sldId="256"/>
            <ac:picMk id="32" creationId="{1492C7EA-A9FF-4273-A625-B16B08F2131A}"/>
          </ac:picMkLst>
        </pc:picChg>
      </pc:sldChg>
      <pc:sldChg chg="addSp modSp">
        <pc:chgData name="abraham castro juarez" userId="42e04ae371b34804" providerId="LiveId" clId="{C4A33280-46F5-42BA-8A2B-3F58AC57B78A}" dt="2020-10-31T03:20:02.550" v="4291" actId="1076"/>
        <pc:sldMkLst>
          <pc:docMk/>
          <pc:sldMk cId="3055107810" sldId="259"/>
        </pc:sldMkLst>
        <pc:picChg chg="add mod">
          <ac:chgData name="abraham castro juarez" userId="42e04ae371b34804" providerId="LiveId" clId="{C4A33280-46F5-42BA-8A2B-3F58AC57B78A}" dt="2020-10-31T03:20:02.550" v="4291" actId="1076"/>
          <ac:picMkLst>
            <pc:docMk/>
            <pc:sldMk cId="3055107810" sldId="259"/>
            <ac:picMk id="1026" creationId="{B1E22359-A07E-4905-8BA3-1D82994882FE}"/>
          </ac:picMkLst>
        </pc:picChg>
      </pc:sldChg>
      <pc:sldChg chg="addSp modSp add mod">
        <pc:chgData name="abraham castro juarez" userId="42e04ae371b34804" providerId="LiveId" clId="{C4A33280-46F5-42BA-8A2B-3F58AC57B78A}" dt="2020-11-03T22:49:48.960" v="4312" actId="14100"/>
        <pc:sldMkLst>
          <pc:docMk/>
          <pc:sldMk cId="3931149440" sldId="262"/>
        </pc:sldMkLst>
        <pc:picChg chg="add mod">
          <ac:chgData name="abraham castro juarez" userId="42e04ae371b34804" providerId="LiveId" clId="{C4A33280-46F5-42BA-8A2B-3F58AC57B78A}" dt="2020-11-03T22:49:48.960" v="4312" actId="14100"/>
          <ac:picMkLst>
            <pc:docMk/>
            <pc:sldMk cId="3931149440" sldId="262"/>
            <ac:picMk id="6" creationId="{BB7FB581-21E5-4F08-8636-52A6DF2097B8}"/>
          </ac:picMkLst>
        </pc:picChg>
      </pc:sldChg>
      <pc:sldChg chg="addSp modSp add mod">
        <pc:chgData name="abraham castro juarez" userId="42e04ae371b34804" providerId="LiveId" clId="{C4A33280-46F5-42BA-8A2B-3F58AC57B78A}" dt="2020-11-03T22:49:55.288" v="4314" actId="14100"/>
        <pc:sldMkLst>
          <pc:docMk/>
          <pc:sldMk cId="4039410519" sldId="264"/>
        </pc:sldMkLst>
        <pc:picChg chg="add mod">
          <ac:chgData name="abraham castro juarez" userId="42e04ae371b34804" providerId="LiveId" clId="{C4A33280-46F5-42BA-8A2B-3F58AC57B78A}" dt="2020-11-03T22:49:55.288" v="4314" actId="14100"/>
          <ac:picMkLst>
            <pc:docMk/>
            <pc:sldMk cId="4039410519" sldId="264"/>
            <ac:picMk id="8" creationId="{A70AE37B-847E-429A-BA36-12363F4D35ED}"/>
          </ac:picMkLst>
        </pc:picChg>
      </pc:sldChg>
      <pc:sldChg chg="addSp delSp modSp add mod modTransition modAnim">
        <pc:chgData name="abraham castro juarez" userId="42e04ae371b34804" providerId="LiveId" clId="{C4A33280-46F5-42BA-8A2B-3F58AC57B78A}" dt="2020-12-07T17:20:04.902" v="4478" actId="1037"/>
        <pc:sldMkLst>
          <pc:docMk/>
          <pc:sldMk cId="2397502026" sldId="265"/>
        </pc:sldMkLst>
        <pc:spChg chg="add mod">
          <ac:chgData name="abraham castro juarez" userId="42e04ae371b34804" providerId="LiveId" clId="{C4A33280-46F5-42BA-8A2B-3F58AC57B78A}" dt="2020-12-07T17:15:50.600" v="4337" actId="338"/>
          <ac:spMkLst>
            <pc:docMk/>
            <pc:sldMk cId="2397502026" sldId="265"/>
            <ac:spMk id="2" creationId="{EB10F739-2039-4529-89C3-C4334C57082B}"/>
          </ac:spMkLst>
        </pc:spChg>
        <pc:spChg chg="mod">
          <ac:chgData name="abraham castro juarez" userId="42e04ae371b34804" providerId="LiveId" clId="{C4A33280-46F5-42BA-8A2B-3F58AC57B78A}" dt="2020-12-07T17:16:10.131" v="4340"/>
          <ac:spMkLst>
            <pc:docMk/>
            <pc:sldMk cId="2397502026" sldId="265"/>
            <ac:spMk id="5" creationId="{94B029F4-14C4-4D8A-8410-E83141B56535}"/>
          </ac:spMkLst>
        </pc:spChg>
        <pc:spChg chg="add mod">
          <ac:chgData name="abraham castro juarez" userId="42e04ae371b34804" providerId="LiveId" clId="{C4A33280-46F5-42BA-8A2B-3F58AC57B78A}" dt="2020-12-07T17:15:50.600" v="4337" actId="338"/>
          <ac:spMkLst>
            <pc:docMk/>
            <pc:sldMk cId="2397502026" sldId="265"/>
            <ac:spMk id="7" creationId="{CF770004-83B1-4C6B-9E5C-349C437104A0}"/>
          </ac:spMkLst>
        </pc:spChg>
        <pc:spChg chg="add mod">
          <ac:chgData name="abraham castro juarez" userId="42e04ae371b34804" providerId="LiveId" clId="{C4A33280-46F5-42BA-8A2B-3F58AC57B78A}" dt="2020-12-07T17:15:50.600" v="4337" actId="338"/>
          <ac:spMkLst>
            <pc:docMk/>
            <pc:sldMk cId="2397502026" sldId="265"/>
            <ac:spMk id="9" creationId="{13DA1E3E-56FF-44F1-90DE-61B9565FD6B0}"/>
          </ac:spMkLst>
        </pc:spChg>
        <pc:spChg chg="mod topLvl">
          <ac:chgData name="abraham castro juarez" userId="42e04ae371b34804" providerId="LiveId" clId="{C4A33280-46F5-42BA-8A2B-3F58AC57B78A}" dt="2020-12-07T17:15:55.309" v="4338" actId="165"/>
          <ac:spMkLst>
            <pc:docMk/>
            <pc:sldMk cId="2397502026" sldId="265"/>
            <ac:spMk id="11" creationId="{BB9787C3-DF97-4CE3-A217-EA8F9CDB6EB6}"/>
          </ac:spMkLst>
        </pc:spChg>
        <pc:spChg chg="mod topLvl">
          <ac:chgData name="abraham castro juarez" userId="42e04ae371b34804" providerId="LiveId" clId="{C4A33280-46F5-42BA-8A2B-3F58AC57B78A}" dt="2020-12-07T17:15:55.309" v="4338" actId="165"/>
          <ac:spMkLst>
            <pc:docMk/>
            <pc:sldMk cId="2397502026" sldId="265"/>
            <ac:spMk id="12" creationId="{1BE882E2-F156-4E72-BA9E-E365964CE305}"/>
          </ac:spMkLst>
        </pc:spChg>
        <pc:spChg chg="mod topLvl">
          <ac:chgData name="abraham castro juarez" userId="42e04ae371b34804" providerId="LiveId" clId="{C4A33280-46F5-42BA-8A2B-3F58AC57B78A}" dt="2020-12-07T17:16:31.180" v="4343" actId="207"/>
          <ac:spMkLst>
            <pc:docMk/>
            <pc:sldMk cId="2397502026" sldId="265"/>
            <ac:spMk id="13" creationId="{974A8877-1014-42BC-832B-3AE43C1DD39C}"/>
          </ac:spMkLst>
        </pc:spChg>
        <pc:spChg chg="mod topLvl">
          <ac:chgData name="abraham castro juarez" userId="42e04ae371b34804" providerId="LiveId" clId="{C4A33280-46F5-42BA-8A2B-3F58AC57B78A}" dt="2020-12-07T17:15:55.309" v="4338" actId="165"/>
          <ac:spMkLst>
            <pc:docMk/>
            <pc:sldMk cId="2397502026" sldId="265"/>
            <ac:spMk id="14" creationId="{70F85C79-7748-4997-93B0-97981ABA47CE}"/>
          </ac:spMkLst>
        </pc:spChg>
        <pc:spChg chg="mod topLvl">
          <ac:chgData name="abraham castro juarez" userId="42e04ae371b34804" providerId="LiveId" clId="{C4A33280-46F5-42BA-8A2B-3F58AC57B78A}" dt="2020-12-07T17:16:31.180" v="4343" actId="207"/>
          <ac:spMkLst>
            <pc:docMk/>
            <pc:sldMk cId="2397502026" sldId="265"/>
            <ac:spMk id="15" creationId="{634EEF33-3BA0-476D-8091-47DA84E4673F}"/>
          </ac:spMkLst>
        </pc:spChg>
        <pc:spChg chg="mod topLvl">
          <ac:chgData name="abraham castro juarez" userId="42e04ae371b34804" providerId="LiveId" clId="{C4A33280-46F5-42BA-8A2B-3F58AC57B78A}" dt="2020-12-07T17:15:55.309" v="4338" actId="165"/>
          <ac:spMkLst>
            <pc:docMk/>
            <pc:sldMk cId="2397502026" sldId="265"/>
            <ac:spMk id="16" creationId="{9BF656FF-54DD-496A-AD94-D59E20583B93}"/>
          </ac:spMkLst>
        </pc:spChg>
        <pc:spChg chg="mod topLvl">
          <ac:chgData name="abraham castro juarez" userId="42e04ae371b34804" providerId="LiveId" clId="{C4A33280-46F5-42BA-8A2B-3F58AC57B78A}" dt="2020-12-07T17:16:31.180" v="4343" actId="207"/>
          <ac:spMkLst>
            <pc:docMk/>
            <pc:sldMk cId="2397502026" sldId="265"/>
            <ac:spMk id="17" creationId="{ACDFD208-5807-43D4-A075-257B440B119E}"/>
          </ac:spMkLst>
        </pc:spChg>
        <pc:spChg chg="mod topLvl">
          <ac:chgData name="abraham castro juarez" userId="42e04ae371b34804" providerId="LiveId" clId="{C4A33280-46F5-42BA-8A2B-3F58AC57B78A}" dt="2020-12-07T17:15:55.309" v="4338" actId="165"/>
          <ac:spMkLst>
            <pc:docMk/>
            <pc:sldMk cId="2397502026" sldId="265"/>
            <ac:spMk id="18" creationId="{5DE79DFD-FB6A-40C9-AD0A-D3BA3B01AE0D}"/>
          </ac:spMkLst>
        </pc:spChg>
        <pc:spChg chg="mod topLvl">
          <ac:chgData name="abraham castro juarez" userId="42e04ae371b34804" providerId="LiveId" clId="{C4A33280-46F5-42BA-8A2B-3F58AC57B78A}" dt="2020-12-07T17:16:31.180" v="4343" actId="207"/>
          <ac:spMkLst>
            <pc:docMk/>
            <pc:sldMk cId="2397502026" sldId="265"/>
            <ac:spMk id="19" creationId="{2FC4AA4E-85A1-4892-AC2A-A5F60B0639EC}"/>
          </ac:spMkLst>
        </pc:spChg>
        <pc:spChg chg="mod topLvl">
          <ac:chgData name="abraham castro juarez" userId="42e04ae371b34804" providerId="LiveId" clId="{C4A33280-46F5-42BA-8A2B-3F58AC57B78A}" dt="2020-12-07T17:15:55.309" v="4338" actId="165"/>
          <ac:spMkLst>
            <pc:docMk/>
            <pc:sldMk cId="2397502026" sldId="265"/>
            <ac:spMk id="20" creationId="{74B9E5FC-8B14-4914-8D1A-F395797AE8E5}"/>
          </ac:spMkLst>
        </pc:spChg>
        <pc:spChg chg="mod topLvl">
          <ac:chgData name="abraham castro juarez" userId="42e04ae371b34804" providerId="LiveId" clId="{C4A33280-46F5-42BA-8A2B-3F58AC57B78A}" dt="2020-12-07T17:16:31.180" v="4343" actId="207"/>
          <ac:spMkLst>
            <pc:docMk/>
            <pc:sldMk cId="2397502026" sldId="265"/>
            <ac:spMk id="21" creationId="{7C2DE1F8-F101-4DE0-86F0-5C545CBFFF98}"/>
          </ac:spMkLst>
        </pc:spChg>
        <pc:spChg chg="mod topLvl">
          <ac:chgData name="abraham castro juarez" userId="42e04ae371b34804" providerId="LiveId" clId="{C4A33280-46F5-42BA-8A2B-3F58AC57B78A}" dt="2020-12-07T17:15:55.309" v="4338" actId="165"/>
          <ac:spMkLst>
            <pc:docMk/>
            <pc:sldMk cId="2397502026" sldId="265"/>
            <ac:spMk id="22" creationId="{D868A131-43B7-42A7-B97E-F56D241488E3}"/>
          </ac:spMkLst>
        </pc:spChg>
        <pc:spChg chg="mod topLvl">
          <ac:chgData name="abraham castro juarez" userId="42e04ae371b34804" providerId="LiveId" clId="{C4A33280-46F5-42BA-8A2B-3F58AC57B78A}" dt="2020-12-07T17:16:31.180" v="4343" actId="207"/>
          <ac:spMkLst>
            <pc:docMk/>
            <pc:sldMk cId="2397502026" sldId="265"/>
            <ac:spMk id="23" creationId="{B482B025-E06B-46A1-8A42-1CAB92DE5CC2}"/>
          </ac:spMkLst>
        </pc:spChg>
        <pc:spChg chg="mod topLvl">
          <ac:chgData name="abraham castro juarez" userId="42e04ae371b34804" providerId="LiveId" clId="{C4A33280-46F5-42BA-8A2B-3F58AC57B78A}" dt="2020-12-07T17:15:55.309" v="4338" actId="165"/>
          <ac:spMkLst>
            <pc:docMk/>
            <pc:sldMk cId="2397502026" sldId="265"/>
            <ac:spMk id="24" creationId="{DA480523-A1F3-4C2D-A4DA-AD1C7FAC19CE}"/>
          </ac:spMkLst>
        </pc:spChg>
        <pc:spChg chg="mod topLvl">
          <ac:chgData name="abraham castro juarez" userId="42e04ae371b34804" providerId="LiveId" clId="{C4A33280-46F5-42BA-8A2B-3F58AC57B78A}" dt="2020-12-07T17:15:55.309" v="4338" actId="165"/>
          <ac:spMkLst>
            <pc:docMk/>
            <pc:sldMk cId="2397502026" sldId="265"/>
            <ac:spMk id="25" creationId="{E3DB5142-79DE-4C51-B844-15DF99026004}"/>
          </ac:spMkLst>
        </pc:spChg>
        <pc:spChg chg="mod topLvl">
          <ac:chgData name="abraham castro juarez" userId="42e04ae371b34804" providerId="LiveId" clId="{C4A33280-46F5-42BA-8A2B-3F58AC57B78A}" dt="2020-12-07T17:15:55.309" v="4338" actId="165"/>
          <ac:spMkLst>
            <pc:docMk/>
            <pc:sldMk cId="2397502026" sldId="265"/>
            <ac:spMk id="26" creationId="{6275338E-F7D8-4325-AEA4-B92B05BB53C1}"/>
          </ac:spMkLst>
        </pc:spChg>
        <pc:spChg chg="mod topLvl">
          <ac:chgData name="abraham castro juarez" userId="42e04ae371b34804" providerId="LiveId" clId="{C4A33280-46F5-42BA-8A2B-3F58AC57B78A}" dt="2020-12-07T17:19:15.711" v="4433" actId="1076"/>
          <ac:spMkLst>
            <pc:docMk/>
            <pc:sldMk cId="2397502026" sldId="265"/>
            <ac:spMk id="27" creationId="{25D5A59F-86C9-4B6B-8748-C53C417481E4}"/>
          </ac:spMkLst>
        </pc:spChg>
        <pc:spChg chg="mod topLvl">
          <ac:chgData name="abraham castro juarez" userId="42e04ae371b34804" providerId="LiveId" clId="{C4A33280-46F5-42BA-8A2B-3F58AC57B78A}" dt="2020-12-07T17:15:55.309" v="4338" actId="165"/>
          <ac:spMkLst>
            <pc:docMk/>
            <pc:sldMk cId="2397502026" sldId="265"/>
            <ac:spMk id="28" creationId="{D1009233-06A7-4153-961F-C922C6BC1DAC}"/>
          </ac:spMkLst>
        </pc:spChg>
        <pc:spChg chg="mod topLvl">
          <ac:chgData name="abraham castro juarez" userId="42e04ae371b34804" providerId="LiveId" clId="{C4A33280-46F5-42BA-8A2B-3F58AC57B78A}" dt="2020-12-07T17:15:55.309" v="4338" actId="165"/>
          <ac:spMkLst>
            <pc:docMk/>
            <pc:sldMk cId="2397502026" sldId="265"/>
            <ac:spMk id="29" creationId="{C62587D8-6A0E-44FF-A050-0113E73B928B}"/>
          </ac:spMkLst>
        </pc:spChg>
        <pc:spChg chg="mod topLvl">
          <ac:chgData name="abraham castro juarez" userId="42e04ae371b34804" providerId="LiveId" clId="{C4A33280-46F5-42BA-8A2B-3F58AC57B78A}" dt="2020-12-07T17:16:54.646" v="4401"/>
          <ac:spMkLst>
            <pc:docMk/>
            <pc:sldMk cId="2397502026" sldId="265"/>
            <ac:spMk id="30" creationId="{3DE032FE-1B5F-4DEB-8785-129A3F0E67CF}"/>
          </ac:spMkLst>
        </pc:spChg>
        <pc:spChg chg="mod topLvl">
          <ac:chgData name="abraham castro juarez" userId="42e04ae371b34804" providerId="LiveId" clId="{C4A33280-46F5-42BA-8A2B-3F58AC57B78A}" dt="2020-12-07T17:18:05.285" v="4417"/>
          <ac:spMkLst>
            <pc:docMk/>
            <pc:sldMk cId="2397502026" sldId="265"/>
            <ac:spMk id="31" creationId="{1920DAF5-109C-41CD-8833-94758D2561A8}"/>
          </ac:spMkLst>
        </pc:spChg>
        <pc:spChg chg="mod topLvl">
          <ac:chgData name="abraham castro juarez" userId="42e04ae371b34804" providerId="LiveId" clId="{C4A33280-46F5-42BA-8A2B-3F58AC57B78A}" dt="2020-12-07T17:18:50.219" v="4425" actId="20577"/>
          <ac:spMkLst>
            <pc:docMk/>
            <pc:sldMk cId="2397502026" sldId="265"/>
            <ac:spMk id="1024" creationId="{77777A73-2D45-4046-8B6B-E6270F8766C7}"/>
          </ac:spMkLst>
        </pc:spChg>
        <pc:spChg chg="mod topLvl">
          <ac:chgData name="abraham castro juarez" userId="42e04ae371b34804" providerId="LiveId" clId="{C4A33280-46F5-42BA-8A2B-3F58AC57B78A}" dt="2020-12-07T17:15:55.309" v="4338" actId="165"/>
          <ac:spMkLst>
            <pc:docMk/>
            <pc:sldMk cId="2397502026" sldId="265"/>
            <ac:spMk id="1025" creationId="{3F4405DD-39A7-4D22-8107-3F2AAE8DCD22}"/>
          </ac:spMkLst>
        </pc:spChg>
        <pc:spChg chg="mod topLvl">
          <ac:chgData name="abraham castro juarez" userId="42e04ae371b34804" providerId="LiveId" clId="{C4A33280-46F5-42BA-8A2B-3F58AC57B78A}" dt="2020-12-07T17:19:39.386" v="4460" actId="1037"/>
          <ac:spMkLst>
            <pc:docMk/>
            <pc:sldMk cId="2397502026" sldId="265"/>
            <ac:spMk id="1026" creationId="{A6E1C20A-E885-4779-8D85-29F83E388BE2}"/>
          </ac:spMkLst>
        </pc:spChg>
        <pc:spChg chg="mod topLvl">
          <ac:chgData name="abraham castro juarez" userId="42e04ae371b34804" providerId="LiveId" clId="{C4A33280-46F5-42BA-8A2B-3F58AC57B78A}" dt="2020-12-07T17:20:04.902" v="4478" actId="1037"/>
          <ac:spMkLst>
            <pc:docMk/>
            <pc:sldMk cId="2397502026" sldId="265"/>
            <ac:spMk id="1027" creationId="{956DA740-4435-432E-8FA6-3A36C452466D}"/>
          </ac:spMkLst>
        </pc:spChg>
        <pc:spChg chg="mod topLvl">
          <ac:chgData name="abraham castro juarez" userId="42e04ae371b34804" providerId="LiveId" clId="{C4A33280-46F5-42BA-8A2B-3F58AC57B78A}" dt="2020-12-07T17:19:43.103" v="4468" actId="1038"/>
          <ac:spMkLst>
            <pc:docMk/>
            <pc:sldMk cId="2397502026" sldId="265"/>
            <ac:spMk id="1028" creationId="{13DCA4B9-A5BF-411A-88DD-7805F31DC9B8}"/>
          </ac:spMkLst>
        </pc:spChg>
        <pc:grpChg chg="mod">
          <ac:chgData name="abraham castro juarez" userId="42e04ae371b34804" providerId="LiveId" clId="{C4A33280-46F5-42BA-8A2B-3F58AC57B78A}" dt="2020-12-07T17:15:50.600" v="4337" actId="338"/>
          <ac:grpSpMkLst>
            <pc:docMk/>
            <pc:sldMk cId="2397502026" sldId="265"/>
            <ac:grpSpMk id="1" creationId="{00000000-0000-0000-0000-000000000000}"/>
          </ac:grpSpMkLst>
        </pc:grpChg>
        <pc:grpChg chg="del mod">
          <ac:chgData name="abraham castro juarez" userId="42e04ae371b34804" providerId="LiveId" clId="{C4A33280-46F5-42BA-8A2B-3F58AC57B78A}" dt="2020-12-07T17:15:55.309" v="4338" actId="165"/>
          <ac:grpSpMkLst>
            <pc:docMk/>
            <pc:sldMk cId="2397502026" sldId="265"/>
            <ac:grpSpMk id="8" creationId="{3AC5FB52-436F-4F6F-8D79-F37548566809}"/>
          </ac:grpSpMkLst>
        </pc:grpChg>
        <pc:graphicFrameChg chg="add del mod modGraphic">
          <ac:chgData name="abraham castro juarez" userId="42e04ae371b34804" providerId="LiveId" clId="{C4A33280-46F5-42BA-8A2B-3F58AC57B78A}" dt="2020-12-07T17:15:23.276" v="4335" actId="478"/>
          <ac:graphicFrameMkLst>
            <pc:docMk/>
            <pc:sldMk cId="2397502026" sldId="265"/>
            <ac:graphicFrameMk id="10" creationId="{02ED365E-B1FF-4806-9310-32BBA8FF5DB1}"/>
          </ac:graphicFrameMkLst>
        </pc:graphicFrameChg>
        <pc:graphicFrameChg chg="add del mod">
          <ac:chgData name="abraham castro juarez" userId="42e04ae371b34804" providerId="LiveId" clId="{C4A33280-46F5-42BA-8A2B-3F58AC57B78A}" dt="2020-12-07T17:19:09.034" v="4431" actId="478"/>
          <ac:graphicFrameMkLst>
            <pc:docMk/>
            <pc:sldMk cId="2397502026" sldId="265"/>
            <ac:graphicFrameMk id="43" creationId="{B6BDA797-684E-4540-AE08-F274103D6DE4}"/>
          </ac:graphicFrameMkLst>
        </pc:graphicFrameChg>
        <pc:picChg chg="mod">
          <ac:chgData name="abraham castro juarez" userId="42e04ae371b34804" providerId="LiveId" clId="{C4A33280-46F5-42BA-8A2B-3F58AC57B78A}" dt="2020-12-07T17:15:50.600" v="4337" actId="338"/>
          <ac:picMkLst>
            <pc:docMk/>
            <pc:sldMk cId="2397502026" sldId="265"/>
            <ac:picMk id="3" creationId="{D7405C19-1341-49C7-BC9D-474FEA008094}"/>
          </ac:picMkLst>
        </pc:picChg>
        <pc:picChg chg="add mod">
          <ac:chgData name="abraham castro juarez" userId="42e04ae371b34804" providerId="LiveId" clId="{C4A33280-46F5-42BA-8A2B-3F58AC57B78A}" dt="2020-12-07T17:15:50.600" v="4337" actId="338"/>
          <ac:picMkLst>
            <pc:docMk/>
            <pc:sldMk cId="2397502026" sldId="265"/>
            <ac:picMk id="4" creationId="{AC6D688D-F2CB-4E97-8521-0D17BCED4B8D}"/>
          </ac:picMkLst>
        </pc:picChg>
        <pc:picChg chg="del mod">
          <ac:chgData name="abraham castro juarez" userId="42e04ae371b34804" providerId="LiveId" clId="{C4A33280-46F5-42BA-8A2B-3F58AC57B78A}" dt="2020-12-07T17:15:50.600" v="4337" actId="338"/>
          <ac:picMkLst>
            <pc:docMk/>
            <pc:sldMk cId="2397502026" sldId="265"/>
            <ac:picMk id="6" creationId="{2CB4A233-7687-4776-BAD3-7674D8C20E2A}"/>
          </ac:picMkLst>
        </pc:picChg>
        <pc:picChg chg="mod topLvl">
          <ac:chgData name="abraham castro juarez" userId="42e04ae371b34804" providerId="LiveId" clId="{C4A33280-46F5-42BA-8A2B-3F58AC57B78A}" dt="2020-12-07T17:15:55.309" v="4338" actId="165"/>
          <ac:picMkLst>
            <pc:docMk/>
            <pc:sldMk cId="2397502026" sldId="265"/>
            <ac:picMk id="1030" creationId="{EB1E0109-4FF7-467B-824C-142856D3BB5C}"/>
          </ac:picMkLst>
        </pc:picChg>
        <pc:picChg chg="mod topLvl">
          <ac:chgData name="abraham castro juarez" userId="42e04ae371b34804" providerId="LiveId" clId="{C4A33280-46F5-42BA-8A2B-3F58AC57B78A}" dt="2020-12-07T17:15:55.309" v="4338" actId="165"/>
          <ac:picMkLst>
            <pc:docMk/>
            <pc:sldMk cId="2397502026" sldId="265"/>
            <ac:picMk id="1033" creationId="{730B5617-060E-4A31-A62D-2EE7605EA6D8}"/>
          </ac:picMkLst>
        </pc:picChg>
        <pc:picChg chg="mod topLvl">
          <ac:chgData name="abraham castro juarez" userId="42e04ae371b34804" providerId="LiveId" clId="{C4A33280-46F5-42BA-8A2B-3F58AC57B78A}" dt="2020-12-07T17:15:55.309" v="4338" actId="165"/>
          <ac:picMkLst>
            <pc:docMk/>
            <pc:sldMk cId="2397502026" sldId="265"/>
            <ac:picMk id="1036" creationId="{5B327F0F-E8ED-40F9-90E1-7627F47A2A74}"/>
          </ac:picMkLst>
        </pc:picChg>
        <pc:picChg chg="mod topLvl">
          <ac:chgData name="abraham castro juarez" userId="42e04ae371b34804" providerId="LiveId" clId="{C4A33280-46F5-42BA-8A2B-3F58AC57B78A}" dt="2020-12-07T17:15:55.309" v="4338" actId="165"/>
          <ac:picMkLst>
            <pc:docMk/>
            <pc:sldMk cId="2397502026" sldId="265"/>
            <ac:picMk id="1039" creationId="{A26AD810-9BD6-481C-BDDF-382DD422CAE7}"/>
          </ac:picMkLst>
        </pc:picChg>
        <pc:picChg chg="mod topLvl">
          <ac:chgData name="abraham castro juarez" userId="42e04ae371b34804" providerId="LiveId" clId="{C4A33280-46F5-42BA-8A2B-3F58AC57B78A}" dt="2020-12-07T17:15:55.309" v="4338" actId="165"/>
          <ac:picMkLst>
            <pc:docMk/>
            <pc:sldMk cId="2397502026" sldId="265"/>
            <ac:picMk id="1042" creationId="{17B193BE-4857-4B15-AA35-A2B17BE65928}"/>
          </ac:picMkLst>
        </pc:picChg>
        <pc:picChg chg="mod topLvl">
          <ac:chgData name="abraham castro juarez" userId="42e04ae371b34804" providerId="LiveId" clId="{C4A33280-46F5-42BA-8A2B-3F58AC57B78A}" dt="2020-12-07T17:15:55.309" v="4338" actId="165"/>
          <ac:picMkLst>
            <pc:docMk/>
            <pc:sldMk cId="2397502026" sldId="265"/>
            <ac:picMk id="1045" creationId="{CC46F906-B284-4CD3-A3CE-FBB2F4BBD49F}"/>
          </ac:picMkLst>
        </pc:picChg>
      </pc:sldChg>
      <pc:sldChg chg="addSp delSp modSp add mod modTransition setBg modAnim">
        <pc:chgData name="abraham castro juarez" userId="42e04ae371b34804" providerId="LiveId" clId="{C4A33280-46F5-42BA-8A2B-3F58AC57B78A}" dt="2020-10-27T20:29:23.097" v="1489"/>
        <pc:sldMkLst>
          <pc:docMk/>
          <pc:sldMk cId="2067861532" sldId="266"/>
        </pc:sldMkLst>
        <pc:spChg chg="mod">
          <ac:chgData name="abraham castro juarez" userId="42e04ae371b34804" providerId="LiveId" clId="{C4A33280-46F5-42BA-8A2B-3F58AC57B78A}" dt="2020-10-27T18:59:52.837" v="295" actId="1076"/>
          <ac:spMkLst>
            <pc:docMk/>
            <pc:sldMk cId="2067861532" sldId="266"/>
            <ac:spMk id="2" creationId="{00000000-0000-0000-0000-000000000000}"/>
          </ac:spMkLst>
        </pc:spChg>
        <pc:spChg chg="mod">
          <ac:chgData name="abraham castro juarez" userId="42e04ae371b34804" providerId="LiveId" clId="{C4A33280-46F5-42BA-8A2B-3F58AC57B78A}" dt="2020-10-27T20:21:23.086" v="1379" actId="2711"/>
          <ac:spMkLst>
            <pc:docMk/>
            <pc:sldMk cId="2067861532" sldId="266"/>
            <ac:spMk id="4" creationId="{00000000-0000-0000-0000-000000000000}"/>
          </ac:spMkLst>
        </pc:spChg>
        <pc:spChg chg="mod">
          <ac:chgData name="abraham castro juarez" userId="42e04ae371b34804" providerId="LiveId" clId="{C4A33280-46F5-42BA-8A2B-3F58AC57B78A}" dt="2020-10-27T20:21:38.621" v="1385" actId="20577"/>
          <ac:spMkLst>
            <pc:docMk/>
            <pc:sldMk cId="2067861532" sldId="266"/>
            <ac:spMk id="5" creationId="{00000000-0000-0000-0000-000000000000}"/>
          </ac:spMkLst>
        </pc:spChg>
        <pc:spChg chg="del">
          <ac:chgData name="abraham castro juarez" userId="42e04ae371b34804" providerId="LiveId" clId="{C4A33280-46F5-42BA-8A2B-3F58AC57B78A}" dt="2020-10-27T17:54:56.460" v="82" actId="478"/>
          <ac:spMkLst>
            <pc:docMk/>
            <pc:sldMk cId="2067861532" sldId="266"/>
            <ac:spMk id="6" creationId="{00000000-0000-0000-0000-000000000000}"/>
          </ac:spMkLst>
        </pc:spChg>
        <pc:spChg chg="mod">
          <ac:chgData name="abraham castro juarez" userId="42e04ae371b34804" providerId="LiveId" clId="{C4A33280-46F5-42BA-8A2B-3F58AC57B78A}" dt="2020-10-27T18:52:35.545" v="187" actId="1076"/>
          <ac:spMkLst>
            <pc:docMk/>
            <pc:sldMk cId="2067861532" sldId="266"/>
            <ac:spMk id="11" creationId="{00000000-0000-0000-0000-000000000000}"/>
          </ac:spMkLst>
        </pc:spChg>
        <pc:spChg chg="mod">
          <ac:chgData name="abraham castro juarez" userId="42e04ae371b34804" providerId="LiveId" clId="{C4A33280-46F5-42BA-8A2B-3F58AC57B78A}" dt="2020-10-27T18:52:06.249" v="186" actId="1076"/>
          <ac:spMkLst>
            <pc:docMk/>
            <pc:sldMk cId="2067861532" sldId="266"/>
            <ac:spMk id="13" creationId="{00000000-0000-0000-0000-000000000000}"/>
          </ac:spMkLst>
        </pc:spChg>
        <pc:spChg chg="add mod">
          <ac:chgData name="abraham castro juarez" userId="42e04ae371b34804" providerId="LiveId" clId="{C4A33280-46F5-42BA-8A2B-3F58AC57B78A}" dt="2020-10-27T18:53:44.157" v="228" actId="20577"/>
          <ac:spMkLst>
            <pc:docMk/>
            <pc:sldMk cId="2067861532" sldId="266"/>
            <ac:spMk id="21" creationId="{50C2A98F-8858-4495-8E51-A3A8B547ABC1}"/>
          </ac:spMkLst>
        </pc:spChg>
        <pc:graphicFrameChg chg="add del mod">
          <ac:chgData name="abraham castro juarez" userId="42e04ae371b34804" providerId="LiveId" clId="{C4A33280-46F5-42BA-8A2B-3F58AC57B78A}" dt="2020-10-27T18:43:09.598" v="118"/>
          <ac:graphicFrameMkLst>
            <pc:docMk/>
            <pc:sldMk cId="2067861532" sldId="266"/>
            <ac:graphicFrameMk id="14" creationId="{164A896F-5F02-4901-8FA3-07D61B1B921B}"/>
          </ac:graphicFrameMkLst>
        </pc:graphicFrameChg>
        <pc:graphicFrameChg chg="add del mod modGraphic">
          <ac:chgData name="abraham castro juarez" userId="42e04ae371b34804" providerId="LiveId" clId="{C4A33280-46F5-42BA-8A2B-3F58AC57B78A}" dt="2020-10-27T18:51:49.872" v="184" actId="478"/>
          <ac:graphicFrameMkLst>
            <pc:docMk/>
            <pc:sldMk cId="2067861532" sldId="266"/>
            <ac:graphicFrameMk id="15" creationId="{83598F82-CD2C-47E5-AA44-1A3CEFEF242A}"/>
          </ac:graphicFrameMkLst>
        </pc:graphicFrameChg>
        <pc:picChg chg="add mod">
          <ac:chgData name="abraham castro juarez" userId="42e04ae371b34804" providerId="LiveId" clId="{C4A33280-46F5-42BA-8A2B-3F58AC57B78A}" dt="2020-10-27T18:41:22.737" v="97" actId="1076"/>
          <ac:picMkLst>
            <pc:docMk/>
            <pc:sldMk cId="2067861532" sldId="266"/>
            <ac:picMk id="7" creationId="{14F84E37-925B-4D5D-8397-3F912E1C43C8}"/>
          </ac:picMkLst>
        </pc:picChg>
        <pc:picChg chg="add mod">
          <ac:chgData name="abraham castro juarez" userId="42e04ae371b34804" providerId="LiveId" clId="{C4A33280-46F5-42BA-8A2B-3F58AC57B78A}" dt="2020-10-27T18:49:17.889" v="143" actId="1076"/>
          <ac:picMkLst>
            <pc:docMk/>
            <pc:sldMk cId="2067861532" sldId="266"/>
            <ac:picMk id="9" creationId="{925C6C9B-F2DB-4E6A-989E-50444E36A7BC}"/>
          </ac:picMkLst>
        </pc:picChg>
        <pc:picChg chg="add mod">
          <ac:chgData name="abraham castro juarez" userId="42e04ae371b34804" providerId="LiveId" clId="{C4A33280-46F5-42BA-8A2B-3F58AC57B78A}" dt="2020-10-27T18:52:52.265" v="192" actId="1076"/>
          <ac:picMkLst>
            <pc:docMk/>
            <pc:sldMk cId="2067861532" sldId="266"/>
            <ac:picMk id="12" creationId="{324847C1-5F3E-4711-84BC-EFD9668348DB}"/>
          </ac:picMkLst>
        </pc:picChg>
        <pc:picChg chg="add mod">
          <ac:chgData name="abraham castro juarez" userId="42e04ae371b34804" providerId="LiveId" clId="{C4A33280-46F5-42BA-8A2B-3F58AC57B78A}" dt="2020-10-27T18:50:23.872" v="171" actId="14100"/>
          <ac:picMkLst>
            <pc:docMk/>
            <pc:sldMk cId="2067861532" sldId="266"/>
            <ac:picMk id="17" creationId="{94C5F667-61AB-4F58-B086-D90A12BC7D4A}"/>
          </ac:picMkLst>
        </pc:picChg>
        <pc:picChg chg="add del mod">
          <ac:chgData name="abraham castro juarez" userId="42e04ae371b34804" providerId="LiveId" clId="{C4A33280-46F5-42BA-8A2B-3F58AC57B78A}" dt="2020-10-27T17:51:02.123" v="59" actId="478"/>
          <ac:picMkLst>
            <pc:docMk/>
            <pc:sldMk cId="2067861532" sldId="266"/>
            <ac:picMk id="1026" creationId="{51B7858C-2B0F-4499-8078-F595FC4B8221}"/>
          </ac:picMkLst>
        </pc:picChg>
        <pc:picChg chg="add del mod">
          <ac:chgData name="abraham castro juarez" userId="42e04ae371b34804" providerId="LiveId" clId="{C4A33280-46F5-42BA-8A2B-3F58AC57B78A}" dt="2020-10-27T18:41:24.451" v="98" actId="478"/>
          <ac:picMkLst>
            <pc:docMk/>
            <pc:sldMk cId="2067861532" sldId="266"/>
            <ac:picMk id="1028" creationId="{8B01033F-19A2-43CA-8A71-5DF916608D95}"/>
          </ac:picMkLst>
        </pc:picChg>
        <pc:picChg chg="del">
          <ac:chgData name="abraham castro juarez" userId="42e04ae371b34804" providerId="LiveId" clId="{C4A33280-46F5-42BA-8A2B-3F58AC57B78A}" dt="2020-10-27T17:50:22.873" v="54" actId="478"/>
          <ac:picMkLst>
            <pc:docMk/>
            <pc:sldMk cId="2067861532" sldId="266"/>
            <ac:picMk id="5122" creationId="{00000000-0000-0000-0000-000000000000}"/>
          </ac:picMkLst>
        </pc:picChg>
      </pc:sldChg>
      <pc:sldChg chg="addSp modSp add mod modTransition modAnim">
        <pc:chgData name="abraham castro juarez" userId="42e04ae371b34804" providerId="LiveId" clId="{C4A33280-46F5-42BA-8A2B-3F58AC57B78A}" dt="2020-11-03T22:50:23.590" v="4323" actId="1076"/>
        <pc:sldMkLst>
          <pc:docMk/>
          <pc:sldMk cId="3741609155" sldId="267"/>
        </pc:sldMkLst>
        <pc:spChg chg="mod">
          <ac:chgData name="abraham castro juarez" userId="42e04ae371b34804" providerId="LiveId" clId="{C4A33280-46F5-42BA-8A2B-3F58AC57B78A}" dt="2020-10-27T23:51:12.490" v="3937" actId="20577"/>
          <ac:spMkLst>
            <pc:docMk/>
            <pc:sldMk cId="3741609155" sldId="267"/>
            <ac:spMk id="9" creationId="{8A182B00-778C-49F8-B272-DCD12B4BE1FE}"/>
          </ac:spMkLst>
        </pc:spChg>
        <pc:spChg chg="mod">
          <ac:chgData name="abraham castro juarez" userId="42e04ae371b34804" providerId="LiveId" clId="{C4A33280-46F5-42BA-8A2B-3F58AC57B78A}" dt="2020-10-27T23:49:00.413" v="3908"/>
          <ac:spMkLst>
            <pc:docMk/>
            <pc:sldMk cId="3741609155" sldId="267"/>
            <ac:spMk id="22" creationId="{F6869BC7-C346-42BD-9002-2DCA5F1063BB}"/>
          </ac:spMkLst>
        </pc:spChg>
        <pc:spChg chg="mod">
          <ac:chgData name="abraham castro juarez" userId="42e04ae371b34804" providerId="LiveId" clId="{C4A33280-46F5-42BA-8A2B-3F58AC57B78A}" dt="2020-10-27T23:49:00.413" v="3908"/>
          <ac:spMkLst>
            <pc:docMk/>
            <pc:sldMk cId="3741609155" sldId="267"/>
            <ac:spMk id="24" creationId="{8073D1DE-CC06-4205-9110-3FDDC349EA8B}"/>
          </ac:spMkLst>
        </pc:spChg>
        <pc:spChg chg="mod">
          <ac:chgData name="abraham castro juarez" userId="42e04ae371b34804" providerId="LiveId" clId="{C4A33280-46F5-42BA-8A2B-3F58AC57B78A}" dt="2020-10-27T23:49:00.413" v="3908"/>
          <ac:spMkLst>
            <pc:docMk/>
            <pc:sldMk cId="3741609155" sldId="267"/>
            <ac:spMk id="26" creationId="{253384A8-6762-4EB9-9B9E-7AD696C644AA}"/>
          </ac:spMkLst>
        </pc:spChg>
        <pc:spChg chg="mod">
          <ac:chgData name="abraham castro juarez" userId="42e04ae371b34804" providerId="LiveId" clId="{C4A33280-46F5-42BA-8A2B-3F58AC57B78A}" dt="2020-10-27T23:49:00.413" v="3908"/>
          <ac:spMkLst>
            <pc:docMk/>
            <pc:sldMk cId="3741609155" sldId="267"/>
            <ac:spMk id="28" creationId="{F29ADFE3-505E-40DC-B8A1-F8570641230D}"/>
          </ac:spMkLst>
        </pc:spChg>
        <pc:spChg chg="mod">
          <ac:chgData name="abraham castro juarez" userId="42e04ae371b34804" providerId="LiveId" clId="{C4A33280-46F5-42BA-8A2B-3F58AC57B78A}" dt="2020-10-27T23:49:00.413" v="3908"/>
          <ac:spMkLst>
            <pc:docMk/>
            <pc:sldMk cId="3741609155" sldId="267"/>
            <ac:spMk id="30" creationId="{E2FB65CD-6874-44D4-A3DA-04F1C30E7269}"/>
          </ac:spMkLst>
        </pc:spChg>
        <pc:spChg chg="mod">
          <ac:chgData name="abraham castro juarez" userId="42e04ae371b34804" providerId="LiveId" clId="{C4A33280-46F5-42BA-8A2B-3F58AC57B78A}" dt="2020-10-27T23:49:00.413" v="3908"/>
          <ac:spMkLst>
            <pc:docMk/>
            <pc:sldMk cId="3741609155" sldId="267"/>
            <ac:spMk id="32" creationId="{969987E9-038E-432E-8C35-2383400A4B99}"/>
          </ac:spMkLst>
        </pc:spChg>
        <pc:spChg chg="mod">
          <ac:chgData name="abraham castro juarez" userId="42e04ae371b34804" providerId="LiveId" clId="{C4A33280-46F5-42BA-8A2B-3F58AC57B78A}" dt="2020-10-27T23:49:00.413" v="3908"/>
          <ac:spMkLst>
            <pc:docMk/>
            <pc:sldMk cId="3741609155" sldId="267"/>
            <ac:spMk id="34" creationId="{6380BE3B-6DC1-40E3-BF7D-A73D39DA77A1}"/>
          </ac:spMkLst>
        </pc:spChg>
        <pc:spChg chg="mod">
          <ac:chgData name="abraham castro juarez" userId="42e04ae371b34804" providerId="LiveId" clId="{C4A33280-46F5-42BA-8A2B-3F58AC57B78A}" dt="2020-10-27T23:49:00.413" v="3908"/>
          <ac:spMkLst>
            <pc:docMk/>
            <pc:sldMk cId="3741609155" sldId="267"/>
            <ac:spMk id="35" creationId="{301B3773-8F9F-49FA-B404-C28E33C7F458}"/>
          </ac:spMkLst>
        </pc:spChg>
        <pc:spChg chg="mod">
          <ac:chgData name="abraham castro juarez" userId="42e04ae371b34804" providerId="LiveId" clId="{C4A33280-46F5-42BA-8A2B-3F58AC57B78A}" dt="2020-10-27T23:49:00.413" v="3908"/>
          <ac:spMkLst>
            <pc:docMk/>
            <pc:sldMk cId="3741609155" sldId="267"/>
            <ac:spMk id="36" creationId="{0BE96176-409B-4606-A238-AC403EDEA2C7}"/>
          </ac:spMkLst>
        </pc:spChg>
        <pc:spChg chg="mod">
          <ac:chgData name="abraham castro juarez" userId="42e04ae371b34804" providerId="LiveId" clId="{C4A33280-46F5-42BA-8A2B-3F58AC57B78A}" dt="2020-10-27T23:49:00.413" v="3908"/>
          <ac:spMkLst>
            <pc:docMk/>
            <pc:sldMk cId="3741609155" sldId="267"/>
            <ac:spMk id="37" creationId="{AC91C3A9-872C-4662-A275-E73419F3AB24}"/>
          </ac:spMkLst>
        </pc:spChg>
        <pc:spChg chg="mod">
          <ac:chgData name="abraham castro juarez" userId="42e04ae371b34804" providerId="LiveId" clId="{C4A33280-46F5-42BA-8A2B-3F58AC57B78A}" dt="2020-10-27T23:49:00.413" v="3908"/>
          <ac:spMkLst>
            <pc:docMk/>
            <pc:sldMk cId="3741609155" sldId="267"/>
            <ac:spMk id="38" creationId="{385574BC-A22B-4FAA-9822-3FEB18D14650}"/>
          </ac:spMkLst>
        </pc:spChg>
        <pc:grpChg chg="add mod">
          <ac:chgData name="abraham castro juarez" userId="42e04ae371b34804" providerId="LiveId" clId="{C4A33280-46F5-42BA-8A2B-3F58AC57B78A}" dt="2020-10-27T23:49:03.486" v="3909" actId="1076"/>
          <ac:grpSpMkLst>
            <pc:docMk/>
            <pc:sldMk cId="3741609155" sldId="267"/>
            <ac:grpSpMk id="20" creationId="{0B0E1AF2-51CB-4C15-AFDB-3D249026FDED}"/>
          </ac:grpSpMkLst>
        </pc:grpChg>
        <pc:picChg chg="add mod">
          <ac:chgData name="abraham castro juarez" userId="42e04ae371b34804" providerId="LiveId" clId="{C4A33280-46F5-42BA-8A2B-3F58AC57B78A}" dt="2020-10-27T23:48:52.423" v="3907" actId="1076"/>
          <ac:picMkLst>
            <pc:docMk/>
            <pc:sldMk cId="3741609155" sldId="267"/>
            <ac:picMk id="2" creationId="{AE481420-D60E-4917-B1E8-FDEB60F77D0C}"/>
          </ac:picMkLst>
        </pc:picChg>
        <pc:picChg chg="add mod">
          <ac:chgData name="abraham castro juarez" userId="42e04ae371b34804" providerId="LiveId" clId="{C4A33280-46F5-42BA-8A2B-3F58AC57B78A}" dt="2020-11-03T22:50:23.590" v="4323" actId="1076"/>
          <ac:picMkLst>
            <pc:docMk/>
            <pc:sldMk cId="3741609155" sldId="267"/>
            <ac:picMk id="4" creationId="{E2D4C0AA-7777-4500-9E1B-1F167AE3A533}"/>
          </ac:picMkLst>
        </pc:picChg>
      </pc:sldChg>
      <pc:sldChg chg="addSp delSp modSp add mod modTransition modAnim">
        <pc:chgData name="abraham castro juarez" userId="42e04ae371b34804" providerId="LiveId" clId="{C4A33280-46F5-42BA-8A2B-3F58AC57B78A}" dt="2020-11-03T22:50:27.944" v="4325" actId="14100"/>
        <pc:sldMkLst>
          <pc:docMk/>
          <pc:sldMk cId="3428080573" sldId="269"/>
        </pc:sldMkLst>
        <pc:spChg chg="mod">
          <ac:chgData name="abraham castro juarez" userId="42e04ae371b34804" providerId="LiveId" clId="{C4A33280-46F5-42BA-8A2B-3F58AC57B78A}" dt="2020-10-27T23:50:22.126" v="3920" actId="1076"/>
          <ac:spMkLst>
            <pc:docMk/>
            <pc:sldMk cId="3428080573" sldId="269"/>
            <ac:spMk id="3" creationId="{AC121AD2-E334-482A-BF78-976348A6E1A1}"/>
          </ac:spMkLst>
        </pc:spChg>
        <pc:spChg chg="mod">
          <ac:chgData name="abraham castro juarez" userId="42e04ae371b34804" providerId="LiveId" clId="{C4A33280-46F5-42BA-8A2B-3F58AC57B78A}" dt="2020-10-27T23:51:18.001" v="3947" actId="20577"/>
          <ac:spMkLst>
            <pc:docMk/>
            <pc:sldMk cId="3428080573" sldId="269"/>
            <ac:spMk id="5" creationId="{17E8008C-9AC0-4D36-BAF3-2C456ECBCCC4}"/>
          </ac:spMkLst>
        </pc:spChg>
        <pc:spChg chg="add mod">
          <ac:chgData name="abraham castro juarez" userId="42e04ae371b34804" providerId="LiveId" clId="{C4A33280-46F5-42BA-8A2B-3F58AC57B78A}" dt="2020-10-27T23:50:23.948" v="3921" actId="1076"/>
          <ac:spMkLst>
            <pc:docMk/>
            <pc:sldMk cId="3428080573" sldId="269"/>
            <ac:spMk id="6" creationId="{0C8C5445-CC01-484D-BA2D-6145E20E9D31}"/>
          </ac:spMkLst>
        </pc:spChg>
        <pc:spChg chg="mod">
          <ac:chgData name="abraham castro juarez" userId="42e04ae371b34804" providerId="LiveId" clId="{C4A33280-46F5-42BA-8A2B-3F58AC57B78A}" dt="2020-10-28T00:15:38.876" v="4274" actId="1076"/>
          <ac:spMkLst>
            <pc:docMk/>
            <pc:sldMk cId="3428080573" sldId="269"/>
            <ac:spMk id="21" creationId="{78348D88-C737-4998-AB53-3704602227B4}"/>
          </ac:spMkLst>
        </pc:spChg>
        <pc:spChg chg="mod">
          <ac:chgData name="abraham castro juarez" userId="42e04ae371b34804" providerId="LiveId" clId="{C4A33280-46F5-42BA-8A2B-3F58AC57B78A}" dt="2020-10-27T23:50:30.689" v="3922"/>
          <ac:spMkLst>
            <pc:docMk/>
            <pc:sldMk cId="3428080573" sldId="269"/>
            <ac:spMk id="24" creationId="{D469ECE0-52A7-4964-85A3-D5E27C6DBCF4}"/>
          </ac:spMkLst>
        </pc:spChg>
        <pc:spChg chg="mod">
          <ac:chgData name="abraham castro juarez" userId="42e04ae371b34804" providerId="LiveId" clId="{C4A33280-46F5-42BA-8A2B-3F58AC57B78A}" dt="2020-10-27T23:50:30.689" v="3922"/>
          <ac:spMkLst>
            <pc:docMk/>
            <pc:sldMk cId="3428080573" sldId="269"/>
            <ac:spMk id="25" creationId="{FFE2E792-4003-4545-ADA3-8948FB546D94}"/>
          </ac:spMkLst>
        </pc:spChg>
        <pc:spChg chg="mod">
          <ac:chgData name="abraham castro juarez" userId="42e04ae371b34804" providerId="LiveId" clId="{C4A33280-46F5-42BA-8A2B-3F58AC57B78A}" dt="2020-10-27T23:50:30.689" v="3922"/>
          <ac:spMkLst>
            <pc:docMk/>
            <pc:sldMk cId="3428080573" sldId="269"/>
            <ac:spMk id="26" creationId="{C84DDB9A-B938-4D59-96C8-C4F5724F4993}"/>
          </ac:spMkLst>
        </pc:spChg>
        <pc:spChg chg="mod">
          <ac:chgData name="abraham castro juarez" userId="42e04ae371b34804" providerId="LiveId" clId="{C4A33280-46F5-42BA-8A2B-3F58AC57B78A}" dt="2020-10-27T23:50:30.689" v="3922"/>
          <ac:spMkLst>
            <pc:docMk/>
            <pc:sldMk cId="3428080573" sldId="269"/>
            <ac:spMk id="27" creationId="{4B579A41-6D4D-44B3-9FDA-A8966AB805DA}"/>
          </ac:spMkLst>
        </pc:spChg>
        <pc:spChg chg="mod">
          <ac:chgData name="abraham castro juarez" userId="42e04ae371b34804" providerId="LiveId" clId="{C4A33280-46F5-42BA-8A2B-3F58AC57B78A}" dt="2020-10-27T23:50:30.689" v="3922"/>
          <ac:spMkLst>
            <pc:docMk/>
            <pc:sldMk cId="3428080573" sldId="269"/>
            <ac:spMk id="28" creationId="{59C69777-28C1-4746-8B86-7DC3126FFE20}"/>
          </ac:spMkLst>
        </pc:spChg>
        <pc:spChg chg="mod">
          <ac:chgData name="abraham castro juarez" userId="42e04ae371b34804" providerId="LiveId" clId="{C4A33280-46F5-42BA-8A2B-3F58AC57B78A}" dt="2020-10-27T23:50:30.689" v="3922"/>
          <ac:spMkLst>
            <pc:docMk/>
            <pc:sldMk cId="3428080573" sldId="269"/>
            <ac:spMk id="29" creationId="{5606FAA5-A8E7-4C9A-B637-BAFB68FF17EC}"/>
          </ac:spMkLst>
        </pc:spChg>
        <pc:spChg chg="mod">
          <ac:chgData name="abraham castro juarez" userId="42e04ae371b34804" providerId="LiveId" clId="{C4A33280-46F5-42BA-8A2B-3F58AC57B78A}" dt="2020-10-27T23:50:30.689" v="3922"/>
          <ac:spMkLst>
            <pc:docMk/>
            <pc:sldMk cId="3428080573" sldId="269"/>
            <ac:spMk id="30" creationId="{238924BE-268F-4845-A82D-C8CAF3037567}"/>
          </ac:spMkLst>
        </pc:spChg>
        <pc:spChg chg="mod">
          <ac:chgData name="abraham castro juarez" userId="42e04ae371b34804" providerId="LiveId" clId="{C4A33280-46F5-42BA-8A2B-3F58AC57B78A}" dt="2020-10-27T23:50:30.689" v="3922"/>
          <ac:spMkLst>
            <pc:docMk/>
            <pc:sldMk cId="3428080573" sldId="269"/>
            <ac:spMk id="31" creationId="{236D6652-B95A-40EB-910D-F61254A14059}"/>
          </ac:spMkLst>
        </pc:spChg>
        <pc:spChg chg="mod">
          <ac:chgData name="abraham castro juarez" userId="42e04ae371b34804" providerId="LiveId" clId="{C4A33280-46F5-42BA-8A2B-3F58AC57B78A}" dt="2020-10-27T23:50:30.689" v="3922"/>
          <ac:spMkLst>
            <pc:docMk/>
            <pc:sldMk cId="3428080573" sldId="269"/>
            <ac:spMk id="32" creationId="{9AEE1251-6E20-46C7-A431-285F11999567}"/>
          </ac:spMkLst>
        </pc:spChg>
        <pc:spChg chg="mod">
          <ac:chgData name="abraham castro juarez" userId="42e04ae371b34804" providerId="LiveId" clId="{C4A33280-46F5-42BA-8A2B-3F58AC57B78A}" dt="2020-10-27T23:50:30.689" v="3922"/>
          <ac:spMkLst>
            <pc:docMk/>
            <pc:sldMk cId="3428080573" sldId="269"/>
            <ac:spMk id="33" creationId="{2F842CEC-E841-4254-9988-B3CE585F584C}"/>
          </ac:spMkLst>
        </pc:spChg>
        <pc:spChg chg="mod">
          <ac:chgData name="abraham castro juarez" userId="42e04ae371b34804" providerId="LiveId" clId="{C4A33280-46F5-42BA-8A2B-3F58AC57B78A}" dt="2020-10-27T23:50:30.689" v="3922"/>
          <ac:spMkLst>
            <pc:docMk/>
            <pc:sldMk cId="3428080573" sldId="269"/>
            <ac:spMk id="34" creationId="{8A93FA9F-B5CF-4979-9D0A-8233659E97AF}"/>
          </ac:spMkLst>
        </pc:spChg>
        <pc:grpChg chg="mod">
          <ac:chgData name="abraham castro juarez" userId="42e04ae371b34804" providerId="LiveId" clId="{C4A33280-46F5-42BA-8A2B-3F58AC57B78A}" dt="2020-10-28T00:15:34.130" v="4273" actId="1076"/>
          <ac:grpSpMkLst>
            <pc:docMk/>
            <pc:sldMk cId="3428080573" sldId="269"/>
            <ac:grpSpMk id="12" creationId="{7841462C-F9DD-4C8E-AB09-4268FFECA238}"/>
          </ac:grpSpMkLst>
        </pc:grpChg>
        <pc:grpChg chg="add mod">
          <ac:chgData name="abraham castro juarez" userId="42e04ae371b34804" providerId="LiveId" clId="{C4A33280-46F5-42BA-8A2B-3F58AC57B78A}" dt="2020-10-27T23:50:32.702" v="3923" actId="1076"/>
          <ac:grpSpMkLst>
            <pc:docMk/>
            <pc:sldMk cId="3428080573" sldId="269"/>
            <ac:grpSpMk id="23" creationId="{0894F0D0-AE92-4BA9-A571-BB3A2E20495D}"/>
          </ac:grpSpMkLst>
        </pc:grpChg>
        <pc:picChg chg="add del">
          <ac:chgData name="abraham castro juarez" userId="42e04ae371b34804" providerId="LiveId" clId="{C4A33280-46F5-42BA-8A2B-3F58AC57B78A}" dt="2020-10-27T23:49:52.771" v="3915" actId="478"/>
          <ac:picMkLst>
            <pc:docMk/>
            <pc:sldMk cId="3428080573" sldId="269"/>
            <ac:picMk id="2" creationId="{8ED0C5B9-11C8-4E07-A5AB-CED076BDBCF8}"/>
          </ac:picMkLst>
        </pc:picChg>
        <pc:picChg chg="add mod">
          <ac:chgData name="abraham castro juarez" userId="42e04ae371b34804" providerId="LiveId" clId="{C4A33280-46F5-42BA-8A2B-3F58AC57B78A}" dt="2020-11-03T22:50:27.944" v="4325" actId="14100"/>
          <ac:picMkLst>
            <pc:docMk/>
            <pc:sldMk cId="3428080573" sldId="269"/>
            <ac:picMk id="2" creationId="{A421B4FF-8E2B-41DB-89EB-CAB18CA502D7}"/>
          </ac:picMkLst>
        </pc:picChg>
        <pc:picChg chg="add mod">
          <ac:chgData name="abraham castro juarez" userId="42e04ae371b34804" providerId="LiveId" clId="{C4A33280-46F5-42BA-8A2B-3F58AC57B78A}" dt="2020-10-27T23:50:03.261" v="3917" actId="1076"/>
          <ac:picMkLst>
            <pc:docMk/>
            <pc:sldMk cId="3428080573" sldId="269"/>
            <ac:picMk id="4" creationId="{3C253740-8DF7-4565-9075-483DBBD241ED}"/>
          </ac:picMkLst>
        </pc:picChg>
      </pc:sldChg>
      <pc:sldChg chg="addSp modSp add mod modTransition modAnim">
        <pc:chgData name="abraham castro juarez" userId="42e04ae371b34804" providerId="LiveId" clId="{C4A33280-46F5-42BA-8A2B-3F58AC57B78A}" dt="2020-11-03T22:50:32.383" v="4327" actId="14100"/>
        <pc:sldMkLst>
          <pc:docMk/>
          <pc:sldMk cId="938260916" sldId="270"/>
        </pc:sldMkLst>
        <pc:spChg chg="mod">
          <ac:chgData name="abraham castro juarez" userId="42e04ae371b34804" providerId="LiveId" clId="{C4A33280-46F5-42BA-8A2B-3F58AC57B78A}" dt="2020-10-27T23:51:24.392" v="3957" actId="20577"/>
          <ac:spMkLst>
            <pc:docMk/>
            <pc:sldMk cId="938260916" sldId="270"/>
            <ac:spMk id="5" creationId="{5F12CCF5-AB15-4144-A6C7-045E8EA79D09}"/>
          </ac:spMkLst>
        </pc:spChg>
        <pc:spChg chg="mod">
          <ac:chgData name="abraham castro juarez" userId="42e04ae371b34804" providerId="LiveId" clId="{C4A33280-46F5-42BA-8A2B-3F58AC57B78A}" dt="2020-10-27T23:50:50.623" v="3924"/>
          <ac:spMkLst>
            <pc:docMk/>
            <pc:sldMk cId="938260916" sldId="270"/>
            <ac:spMk id="31" creationId="{EC834430-9A0D-4565-A7F9-B7CCD6931F27}"/>
          </ac:spMkLst>
        </pc:spChg>
        <pc:spChg chg="mod">
          <ac:chgData name="abraham castro juarez" userId="42e04ae371b34804" providerId="LiveId" clId="{C4A33280-46F5-42BA-8A2B-3F58AC57B78A}" dt="2020-10-27T23:50:50.623" v="3924"/>
          <ac:spMkLst>
            <pc:docMk/>
            <pc:sldMk cId="938260916" sldId="270"/>
            <ac:spMk id="32" creationId="{1E6C2F7A-6E3E-4A97-BDCC-F6BA345C54D8}"/>
          </ac:spMkLst>
        </pc:spChg>
        <pc:spChg chg="mod">
          <ac:chgData name="abraham castro juarez" userId="42e04ae371b34804" providerId="LiveId" clId="{C4A33280-46F5-42BA-8A2B-3F58AC57B78A}" dt="2020-10-27T23:50:50.623" v="3924"/>
          <ac:spMkLst>
            <pc:docMk/>
            <pc:sldMk cId="938260916" sldId="270"/>
            <ac:spMk id="33" creationId="{C325D5CD-1A1C-493A-AA1B-D50749B183CE}"/>
          </ac:spMkLst>
        </pc:spChg>
        <pc:spChg chg="mod">
          <ac:chgData name="abraham castro juarez" userId="42e04ae371b34804" providerId="LiveId" clId="{C4A33280-46F5-42BA-8A2B-3F58AC57B78A}" dt="2020-10-27T23:50:50.623" v="3924"/>
          <ac:spMkLst>
            <pc:docMk/>
            <pc:sldMk cId="938260916" sldId="270"/>
            <ac:spMk id="34" creationId="{09EEB8B7-496E-4ED8-9CFC-A351E5D9364C}"/>
          </ac:spMkLst>
        </pc:spChg>
        <pc:spChg chg="mod">
          <ac:chgData name="abraham castro juarez" userId="42e04ae371b34804" providerId="LiveId" clId="{C4A33280-46F5-42BA-8A2B-3F58AC57B78A}" dt="2020-10-27T23:50:50.623" v="3924"/>
          <ac:spMkLst>
            <pc:docMk/>
            <pc:sldMk cId="938260916" sldId="270"/>
            <ac:spMk id="35" creationId="{9DAA878B-8117-45E2-AB70-8DD44624AAD0}"/>
          </ac:spMkLst>
        </pc:spChg>
        <pc:spChg chg="mod">
          <ac:chgData name="abraham castro juarez" userId="42e04ae371b34804" providerId="LiveId" clId="{C4A33280-46F5-42BA-8A2B-3F58AC57B78A}" dt="2020-10-27T23:50:50.623" v="3924"/>
          <ac:spMkLst>
            <pc:docMk/>
            <pc:sldMk cId="938260916" sldId="270"/>
            <ac:spMk id="36" creationId="{C6DC86A6-7ABB-4A3F-8DA4-7098D5EB5D6E}"/>
          </ac:spMkLst>
        </pc:spChg>
        <pc:spChg chg="mod">
          <ac:chgData name="abraham castro juarez" userId="42e04ae371b34804" providerId="LiveId" clId="{C4A33280-46F5-42BA-8A2B-3F58AC57B78A}" dt="2020-10-27T23:50:50.623" v="3924"/>
          <ac:spMkLst>
            <pc:docMk/>
            <pc:sldMk cId="938260916" sldId="270"/>
            <ac:spMk id="37" creationId="{FFB4B8F7-C200-4938-9286-DA3EA8F92C62}"/>
          </ac:spMkLst>
        </pc:spChg>
        <pc:spChg chg="mod">
          <ac:chgData name="abraham castro juarez" userId="42e04ae371b34804" providerId="LiveId" clId="{C4A33280-46F5-42BA-8A2B-3F58AC57B78A}" dt="2020-10-27T23:50:50.623" v="3924"/>
          <ac:spMkLst>
            <pc:docMk/>
            <pc:sldMk cId="938260916" sldId="270"/>
            <ac:spMk id="38" creationId="{710ED203-5614-4D1F-AD73-D71743BD0228}"/>
          </ac:spMkLst>
        </pc:spChg>
        <pc:spChg chg="mod">
          <ac:chgData name="abraham castro juarez" userId="42e04ae371b34804" providerId="LiveId" clId="{C4A33280-46F5-42BA-8A2B-3F58AC57B78A}" dt="2020-10-27T23:50:50.623" v="3924"/>
          <ac:spMkLst>
            <pc:docMk/>
            <pc:sldMk cId="938260916" sldId="270"/>
            <ac:spMk id="39" creationId="{1F7094EA-A0DE-4557-AEDA-CBF66F34CB8B}"/>
          </ac:spMkLst>
        </pc:spChg>
        <pc:spChg chg="mod">
          <ac:chgData name="abraham castro juarez" userId="42e04ae371b34804" providerId="LiveId" clId="{C4A33280-46F5-42BA-8A2B-3F58AC57B78A}" dt="2020-10-27T23:50:50.623" v="3924"/>
          <ac:spMkLst>
            <pc:docMk/>
            <pc:sldMk cId="938260916" sldId="270"/>
            <ac:spMk id="40" creationId="{9C175E8E-0682-4A0E-AAD6-304AEACD24DD}"/>
          </ac:spMkLst>
        </pc:spChg>
        <pc:spChg chg="mod">
          <ac:chgData name="abraham castro juarez" userId="42e04ae371b34804" providerId="LiveId" clId="{C4A33280-46F5-42BA-8A2B-3F58AC57B78A}" dt="2020-10-27T23:50:50.623" v="3924"/>
          <ac:spMkLst>
            <pc:docMk/>
            <pc:sldMk cId="938260916" sldId="270"/>
            <ac:spMk id="41" creationId="{CD4A6288-9AE2-411F-A690-A36B80E38BF3}"/>
          </ac:spMkLst>
        </pc:spChg>
        <pc:spChg chg="mod">
          <ac:chgData name="abraham castro juarez" userId="42e04ae371b34804" providerId="LiveId" clId="{C4A33280-46F5-42BA-8A2B-3F58AC57B78A}" dt="2020-10-27T23:50:50.623" v="3924"/>
          <ac:spMkLst>
            <pc:docMk/>
            <pc:sldMk cId="938260916" sldId="270"/>
            <ac:spMk id="42" creationId="{97A3C6F5-16F9-4A83-9C5C-7F6C7BD85592}"/>
          </ac:spMkLst>
        </pc:spChg>
        <pc:spChg chg="mod">
          <ac:chgData name="abraham castro juarez" userId="42e04ae371b34804" providerId="LiveId" clId="{C4A33280-46F5-42BA-8A2B-3F58AC57B78A}" dt="2020-10-27T23:50:50.623" v="3924"/>
          <ac:spMkLst>
            <pc:docMk/>
            <pc:sldMk cId="938260916" sldId="270"/>
            <ac:spMk id="43" creationId="{DCA7FBE2-3B76-41A7-B111-1E40C13C7970}"/>
          </ac:spMkLst>
        </pc:spChg>
        <pc:spChg chg="mod">
          <ac:chgData name="abraham castro juarez" userId="42e04ae371b34804" providerId="LiveId" clId="{C4A33280-46F5-42BA-8A2B-3F58AC57B78A}" dt="2020-10-27T23:50:50.623" v="3924"/>
          <ac:spMkLst>
            <pc:docMk/>
            <pc:sldMk cId="938260916" sldId="270"/>
            <ac:spMk id="44" creationId="{4065E969-CA91-4989-AA7F-6753DA63FFB7}"/>
          </ac:spMkLst>
        </pc:spChg>
        <pc:spChg chg="mod">
          <ac:chgData name="abraham castro juarez" userId="42e04ae371b34804" providerId="LiveId" clId="{C4A33280-46F5-42BA-8A2B-3F58AC57B78A}" dt="2020-10-27T23:50:50.623" v="3924"/>
          <ac:spMkLst>
            <pc:docMk/>
            <pc:sldMk cId="938260916" sldId="270"/>
            <ac:spMk id="45" creationId="{4682A16F-2CCE-453B-9D02-CDA5D59FFEBD}"/>
          </ac:spMkLst>
        </pc:spChg>
        <pc:spChg chg="mod">
          <ac:chgData name="abraham castro juarez" userId="42e04ae371b34804" providerId="LiveId" clId="{C4A33280-46F5-42BA-8A2B-3F58AC57B78A}" dt="2020-10-27T23:50:50.623" v="3924"/>
          <ac:spMkLst>
            <pc:docMk/>
            <pc:sldMk cId="938260916" sldId="270"/>
            <ac:spMk id="46" creationId="{103DF120-C9FC-4419-B5DB-EAB4A0C8CC1D}"/>
          </ac:spMkLst>
        </pc:spChg>
        <pc:spChg chg="add mod">
          <ac:chgData name="abraham castro juarez" userId="42e04ae371b34804" providerId="LiveId" clId="{C4A33280-46F5-42BA-8A2B-3F58AC57B78A}" dt="2020-10-28T00:10:01.865" v="4258" actId="571"/>
          <ac:spMkLst>
            <pc:docMk/>
            <pc:sldMk cId="938260916" sldId="270"/>
            <ac:spMk id="48" creationId="{524727A3-1372-499F-A77A-D63C34DF9619}"/>
          </ac:spMkLst>
        </pc:spChg>
        <pc:spChg chg="mod">
          <ac:chgData name="abraham castro juarez" userId="42e04ae371b34804" providerId="LiveId" clId="{C4A33280-46F5-42BA-8A2B-3F58AC57B78A}" dt="2020-10-28T00:10:01.865" v="4258" actId="571"/>
          <ac:spMkLst>
            <pc:docMk/>
            <pc:sldMk cId="938260916" sldId="270"/>
            <ac:spMk id="71" creationId="{FC8559E9-C2B5-4C1C-A83A-6510B85C0C55}"/>
          </ac:spMkLst>
        </pc:spChg>
        <pc:spChg chg="mod">
          <ac:chgData name="abraham castro juarez" userId="42e04ae371b34804" providerId="LiveId" clId="{C4A33280-46F5-42BA-8A2B-3F58AC57B78A}" dt="2020-10-28T00:10:01.865" v="4258" actId="571"/>
          <ac:spMkLst>
            <pc:docMk/>
            <pc:sldMk cId="938260916" sldId="270"/>
            <ac:spMk id="72" creationId="{0D546F9E-0851-4FF6-B1CE-93D81F4CF6AB}"/>
          </ac:spMkLst>
        </pc:spChg>
        <pc:grpChg chg="add mod">
          <ac:chgData name="abraham castro juarez" userId="42e04ae371b34804" providerId="LiveId" clId="{C4A33280-46F5-42BA-8A2B-3F58AC57B78A}" dt="2020-10-27T23:50:52.910" v="3925" actId="1076"/>
          <ac:grpSpMkLst>
            <pc:docMk/>
            <pc:sldMk cId="938260916" sldId="270"/>
            <ac:grpSpMk id="30" creationId="{F35238E2-8AB2-472A-897D-FEB8EDC0ACBF}"/>
          </ac:grpSpMkLst>
        </pc:grpChg>
        <pc:grpChg chg="add mod">
          <ac:chgData name="abraham castro juarez" userId="42e04ae371b34804" providerId="LiveId" clId="{C4A33280-46F5-42BA-8A2B-3F58AC57B78A}" dt="2020-10-28T00:10:01.865" v="4258" actId="571"/>
          <ac:grpSpMkLst>
            <pc:docMk/>
            <pc:sldMk cId="938260916" sldId="270"/>
            <ac:grpSpMk id="50" creationId="{7C81F0DD-7055-4928-A5E7-0D19798CCF22}"/>
          </ac:grpSpMkLst>
        </pc:grpChg>
        <pc:picChg chg="add mod">
          <ac:chgData name="abraham castro juarez" userId="42e04ae371b34804" providerId="LiveId" clId="{C4A33280-46F5-42BA-8A2B-3F58AC57B78A}" dt="2020-10-27T23:49:34.797" v="3913" actId="1076"/>
          <ac:picMkLst>
            <pc:docMk/>
            <pc:sldMk cId="938260916" sldId="270"/>
            <ac:picMk id="2" creationId="{D06DC688-A50A-4D8E-9E3A-E879D9F55FE9}"/>
          </ac:picMkLst>
        </pc:picChg>
        <pc:picChg chg="add mod">
          <ac:chgData name="abraham castro juarez" userId="42e04ae371b34804" providerId="LiveId" clId="{C4A33280-46F5-42BA-8A2B-3F58AC57B78A}" dt="2020-11-03T22:50:32.383" v="4327" actId="14100"/>
          <ac:picMkLst>
            <pc:docMk/>
            <pc:sldMk cId="938260916" sldId="270"/>
            <ac:picMk id="4" creationId="{6DBB080B-404E-49EF-8671-6259059204FA}"/>
          </ac:picMkLst>
        </pc:picChg>
      </pc:sldChg>
      <pc:sldChg chg="delSp modSp add del mod ord setBg delAnim modAnim">
        <pc:chgData name="abraham castro juarez" userId="42e04ae371b34804" providerId="LiveId" clId="{C4A33280-46F5-42BA-8A2B-3F58AC57B78A}" dt="2020-10-27T19:42:03.725" v="927" actId="47"/>
        <pc:sldMkLst>
          <pc:docMk/>
          <pc:sldMk cId="2535435069" sldId="291"/>
        </pc:sldMkLst>
        <pc:spChg chg="del mod">
          <ac:chgData name="abraham castro juarez" userId="42e04ae371b34804" providerId="LiveId" clId="{C4A33280-46F5-42BA-8A2B-3F58AC57B78A}" dt="2020-10-27T19:41:06.355" v="908"/>
          <ac:spMkLst>
            <pc:docMk/>
            <pc:sldMk cId="2535435069" sldId="291"/>
            <ac:spMk id="2" creationId="{00000000-0000-0000-0000-000000000000}"/>
          </ac:spMkLst>
        </pc:spChg>
      </pc:sldChg>
      <pc:sldChg chg="delSp modSp add del mod setBg delAnim modAnim">
        <pc:chgData name="abraham castro juarez" userId="42e04ae371b34804" providerId="LiveId" clId="{C4A33280-46F5-42BA-8A2B-3F58AC57B78A}" dt="2020-10-27T19:04:00.990" v="333" actId="47"/>
        <pc:sldMkLst>
          <pc:docMk/>
          <pc:sldMk cId="354829197" sldId="295"/>
        </pc:sldMkLst>
        <pc:spChg chg="del mod">
          <ac:chgData name="abraham castro juarez" userId="42e04ae371b34804" providerId="LiveId" clId="{C4A33280-46F5-42BA-8A2B-3F58AC57B78A}" dt="2020-10-27T19:00:25.193" v="301"/>
          <ac:spMkLst>
            <pc:docMk/>
            <pc:sldMk cId="354829197" sldId="295"/>
            <ac:spMk id="4" creationId="{00000000-0000-0000-0000-000000000000}"/>
          </ac:spMkLst>
        </pc:spChg>
        <pc:spChg chg="del mod">
          <ac:chgData name="abraham castro juarez" userId="42e04ae371b34804" providerId="LiveId" clId="{C4A33280-46F5-42BA-8A2B-3F58AC57B78A}" dt="2020-10-27T19:00:35.075" v="306"/>
          <ac:spMkLst>
            <pc:docMk/>
            <pc:sldMk cId="354829197" sldId="295"/>
            <ac:spMk id="5" creationId="{00000000-0000-0000-0000-000000000000}"/>
          </ac:spMkLst>
        </pc:spChg>
      </pc:sldChg>
      <pc:sldChg chg="delSp modSp add del mod ord setBg delAnim">
        <pc:chgData name="abraham castro juarez" userId="42e04ae371b34804" providerId="LiveId" clId="{C4A33280-46F5-42BA-8A2B-3F58AC57B78A}" dt="2020-10-27T19:06:44.633" v="464" actId="47"/>
        <pc:sldMkLst>
          <pc:docMk/>
          <pc:sldMk cId="3261489" sldId="296"/>
        </pc:sldMkLst>
        <pc:spChg chg="mod">
          <ac:chgData name="abraham castro juarez" userId="42e04ae371b34804" providerId="LiveId" clId="{C4A33280-46F5-42BA-8A2B-3F58AC57B78A}" dt="2020-10-27T19:04:38.841" v="348" actId="1076"/>
          <ac:spMkLst>
            <pc:docMk/>
            <pc:sldMk cId="3261489" sldId="296"/>
            <ac:spMk id="2" creationId="{00000000-0000-0000-0000-000000000000}"/>
          </ac:spMkLst>
        </pc:spChg>
        <pc:spChg chg="del">
          <ac:chgData name="abraham castro juarez" userId="42e04ae371b34804" providerId="LiveId" clId="{C4A33280-46F5-42BA-8A2B-3F58AC57B78A}" dt="2020-10-27T19:04:24.511" v="341" actId="478"/>
          <ac:spMkLst>
            <pc:docMk/>
            <pc:sldMk cId="3261489" sldId="296"/>
            <ac:spMk id="16" creationId="{00000000-0000-0000-0000-000000000000}"/>
          </ac:spMkLst>
        </pc:spChg>
        <pc:spChg chg="del">
          <ac:chgData name="abraham castro juarez" userId="42e04ae371b34804" providerId="LiveId" clId="{C4A33280-46F5-42BA-8A2B-3F58AC57B78A}" dt="2020-10-27T19:04:22.528" v="339" actId="478"/>
          <ac:spMkLst>
            <pc:docMk/>
            <pc:sldMk cId="3261489" sldId="296"/>
            <ac:spMk id="19" creationId="{00000000-0000-0000-0000-000000000000}"/>
          </ac:spMkLst>
        </pc:spChg>
        <pc:spChg chg="del">
          <ac:chgData name="abraham castro juarez" userId="42e04ae371b34804" providerId="LiveId" clId="{C4A33280-46F5-42BA-8A2B-3F58AC57B78A}" dt="2020-10-27T19:04:28.176" v="345" actId="478"/>
          <ac:spMkLst>
            <pc:docMk/>
            <pc:sldMk cId="3261489" sldId="296"/>
            <ac:spMk id="20" creationId="{00000000-0000-0000-0000-000000000000}"/>
          </ac:spMkLst>
        </pc:spChg>
        <pc:spChg chg="del">
          <ac:chgData name="abraham castro juarez" userId="42e04ae371b34804" providerId="LiveId" clId="{C4A33280-46F5-42BA-8A2B-3F58AC57B78A}" dt="2020-10-27T19:04:25.734" v="343" actId="478"/>
          <ac:spMkLst>
            <pc:docMk/>
            <pc:sldMk cId="3261489" sldId="296"/>
            <ac:spMk id="21" creationId="{00000000-0000-0000-0000-000000000000}"/>
          </ac:spMkLst>
        </pc:spChg>
        <pc:spChg chg="del">
          <ac:chgData name="abraham castro juarez" userId="42e04ae371b34804" providerId="LiveId" clId="{C4A33280-46F5-42BA-8A2B-3F58AC57B78A}" dt="2020-10-27T19:04:28.918" v="346" actId="478"/>
          <ac:spMkLst>
            <pc:docMk/>
            <pc:sldMk cId="3261489" sldId="296"/>
            <ac:spMk id="22" creationId="{00000000-0000-0000-0000-000000000000}"/>
          </ac:spMkLst>
        </pc:spChg>
        <pc:spChg chg="del">
          <ac:chgData name="abraham castro juarez" userId="42e04ae371b34804" providerId="LiveId" clId="{C4A33280-46F5-42BA-8A2B-3F58AC57B78A}" dt="2020-10-27T19:04:26.584" v="344" actId="478"/>
          <ac:spMkLst>
            <pc:docMk/>
            <pc:sldMk cId="3261489" sldId="296"/>
            <ac:spMk id="23" creationId="{00000000-0000-0000-0000-000000000000}"/>
          </ac:spMkLst>
        </pc:spChg>
        <pc:picChg chg="mod">
          <ac:chgData name="abraham castro juarez" userId="42e04ae371b34804" providerId="LiveId" clId="{C4A33280-46F5-42BA-8A2B-3F58AC57B78A}" dt="2020-10-27T19:04:34.277" v="347" actId="14100"/>
          <ac:picMkLst>
            <pc:docMk/>
            <pc:sldMk cId="3261489" sldId="296"/>
            <ac:picMk id="5122" creationId="{00000000-0000-0000-0000-000000000000}"/>
          </ac:picMkLst>
        </pc:picChg>
        <pc:cxnChg chg="del">
          <ac:chgData name="abraham castro juarez" userId="42e04ae371b34804" providerId="LiveId" clId="{C4A33280-46F5-42BA-8A2B-3F58AC57B78A}" dt="2020-10-27T19:04:17.808" v="337" actId="478"/>
          <ac:cxnSpMkLst>
            <pc:docMk/>
            <pc:sldMk cId="3261489" sldId="296"/>
            <ac:cxnSpMk id="8" creationId="{00000000-0000-0000-0000-000000000000}"/>
          </ac:cxnSpMkLst>
        </pc:cxnChg>
        <pc:cxnChg chg="del">
          <ac:chgData name="abraham castro juarez" userId="42e04ae371b34804" providerId="LiveId" clId="{C4A33280-46F5-42BA-8A2B-3F58AC57B78A}" dt="2020-10-27T19:04:19.315" v="338" actId="478"/>
          <ac:cxnSpMkLst>
            <pc:docMk/>
            <pc:sldMk cId="3261489" sldId="296"/>
            <ac:cxnSpMk id="15" creationId="{00000000-0000-0000-0000-000000000000}"/>
          </ac:cxnSpMkLst>
        </pc:cxnChg>
        <pc:cxnChg chg="del">
          <ac:chgData name="abraham castro juarez" userId="42e04ae371b34804" providerId="LiveId" clId="{C4A33280-46F5-42BA-8A2B-3F58AC57B78A}" dt="2020-10-27T19:04:23.754" v="340" actId="478"/>
          <ac:cxnSpMkLst>
            <pc:docMk/>
            <pc:sldMk cId="3261489" sldId="296"/>
            <ac:cxnSpMk id="24" creationId="{00000000-0000-0000-0000-000000000000}"/>
          </ac:cxnSpMkLst>
        </pc:cxnChg>
        <pc:cxnChg chg="del">
          <ac:chgData name="abraham castro juarez" userId="42e04ae371b34804" providerId="LiveId" clId="{C4A33280-46F5-42BA-8A2B-3F58AC57B78A}" dt="2020-10-27T19:04:25.170" v="342" actId="478"/>
          <ac:cxnSpMkLst>
            <pc:docMk/>
            <pc:sldMk cId="3261489" sldId="296"/>
            <ac:cxnSpMk id="28" creationId="{00000000-0000-0000-0000-000000000000}"/>
          </ac:cxnSpMkLst>
        </pc:cxnChg>
      </pc:sldChg>
      <pc:sldChg chg="delSp modSp add del mod ord setBg delAnim modAnim">
        <pc:chgData name="abraham castro juarez" userId="42e04ae371b34804" providerId="LiveId" clId="{C4A33280-46F5-42BA-8A2B-3F58AC57B78A}" dt="2020-10-27T19:07:21.925" v="478" actId="47"/>
        <pc:sldMkLst>
          <pc:docMk/>
          <pc:sldMk cId="3861717078" sldId="297"/>
        </pc:sldMkLst>
        <pc:spChg chg="del mod">
          <ac:chgData name="abraham castro juarez" userId="42e04ae371b34804" providerId="LiveId" clId="{C4A33280-46F5-42BA-8A2B-3F58AC57B78A}" dt="2020-10-27T19:07:05.644" v="470"/>
          <ac:spMkLst>
            <pc:docMk/>
            <pc:sldMk cId="3861717078" sldId="297"/>
            <ac:spMk id="4" creationId="{00000000-0000-0000-0000-000000000000}"/>
          </ac:spMkLst>
        </pc:spChg>
        <pc:spChg chg="del mod">
          <ac:chgData name="abraham castro juarez" userId="42e04ae371b34804" providerId="LiveId" clId="{C4A33280-46F5-42BA-8A2B-3F58AC57B78A}" dt="2020-10-27T19:07:12.786" v="474"/>
          <ac:spMkLst>
            <pc:docMk/>
            <pc:sldMk cId="3861717078" sldId="297"/>
            <ac:spMk id="5" creationId="{00000000-0000-0000-0000-000000000000}"/>
          </ac:spMkLst>
        </pc:spChg>
      </pc:sldChg>
      <pc:sldChg chg="add del ord setBg">
        <pc:chgData name="abraham castro juarez" userId="42e04ae371b34804" providerId="LiveId" clId="{C4A33280-46F5-42BA-8A2B-3F58AC57B78A}" dt="2020-10-27T19:54:29.700" v="1031" actId="47"/>
        <pc:sldMkLst>
          <pc:docMk/>
          <pc:sldMk cId="3677256494" sldId="299"/>
        </pc:sldMkLst>
      </pc:sldChg>
      <pc:sldChg chg="delSp modSp add del mod ord setBg delAnim modAnim">
        <pc:chgData name="abraham castro juarez" userId="42e04ae371b34804" providerId="LiveId" clId="{C4A33280-46F5-42BA-8A2B-3F58AC57B78A}" dt="2020-10-27T19:10:54.956" v="521" actId="47"/>
        <pc:sldMkLst>
          <pc:docMk/>
          <pc:sldMk cId="1096391727" sldId="300"/>
        </pc:sldMkLst>
        <pc:spChg chg="del mod">
          <ac:chgData name="abraham castro juarez" userId="42e04ae371b34804" providerId="LiveId" clId="{C4A33280-46F5-42BA-8A2B-3F58AC57B78A}" dt="2020-10-27T19:10:50.109" v="519"/>
          <ac:spMkLst>
            <pc:docMk/>
            <pc:sldMk cId="1096391727" sldId="300"/>
            <ac:spMk id="5" creationId="{00000000-0000-0000-0000-000000000000}"/>
          </ac:spMkLst>
        </pc:spChg>
      </pc:sldChg>
      <pc:sldChg chg="addSp delSp modSp add del mod setBg modAnim">
        <pc:chgData name="abraham castro juarez" userId="42e04ae371b34804" providerId="LiveId" clId="{C4A33280-46F5-42BA-8A2B-3F58AC57B78A}" dt="2020-10-27T18:57:14.023" v="287" actId="47"/>
        <pc:sldMkLst>
          <pc:docMk/>
          <pc:sldMk cId="1971374189" sldId="301"/>
        </pc:sldMkLst>
        <pc:spChg chg="del mod">
          <ac:chgData name="abraham castro juarez" userId="42e04ae371b34804" providerId="LiveId" clId="{C4A33280-46F5-42BA-8A2B-3F58AC57B78A}" dt="2020-10-27T18:54:54.375" v="248"/>
          <ac:spMkLst>
            <pc:docMk/>
            <pc:sldMk cId="1971374189" sldId="301"/>
            <ac:spMk id="2" creationId="{00000000-0000-0000-0000-000000000000}"/>
          </ac:spMkLst>
        </pc:spChg>
        <pc:spChg chg="del mod">
          <ac:chgData name="abraham castro juarez" userId="42e04ae371b34804" providerId="LiveId" clId="{C4A33280-46F5-42BA-8A2B-3F58AC57B78A}" dt="2020-10-27T18:54:36.543" v="244" actId="478"/>
          <ac:spMkLst>
            <pc:docMk/>
            <pc:sldMk cId="1971374189" sldId="301"/>
            <ac:spMk id="6" creationId="{00000000-0000-0000-0000-000000000000}"/>
          </ac:spMkLst>
        </pc:spChg>
        <pc:spChg chg="add mod">
          <ac:chgData name="abraham castro juarez" userId="42e04ae371b34804" providerId="LiveId" clId="{C4A33280-46F5-42BA-8A2B-3F58AC57B78A}" dt="2020-10-27T18:54:25.400" v="241" actId="1076"/>
          <ac:spMkLst>
            <pc:docMk/>
            <pc:sldMk cId="1971374189" sldId="301"/>
            <ac:spMk id="15" creationId="{2992CF97-468C-4A34-BA0C-FFF938A6B653}"/>
          </ac:spMkLst>
        </pc:spChg>
        <pc:picChg chg="add mod">
          <ac:chgData name="abraham castro juarez" userId="42e04ae371b34804" providerId="LiveId" clId="{C4A33280-46F5-42BA-8A2B-3F58AC57B78A}" dt="2020-10-27T18:54:14.545" v="232"/>
          <ac:picMkLst>
            <pc:docMk/>
            <pc:sldMk cId="1971374189" sldId="301"/>
            <ac:picMk id="9" creationId="{55FA9892-1D64-45FA-839B-9D3613EEAAD1}"/>
          </ac:picMkLst>
        </pc:picChg>
        <pc:picChg chg="add mod">
          <ac:chgData name="abraham castro juarez" userId="42e04ae371b34804" providerId="LiveId" clId="{C4A33280-46F5-42BA-8A2B-3F58AC57B78A}" dt="2020-10-27T18:54:14.545" v="232"/>
          <ac:picMkLst>
            <pc:docMk/>
            <pc:sldMk cId="1971374189" sldId="301"/>
            <ac:picMk id="10" creationId="{D482B5C6-0891-4F83-A579-C4643CA80F4F}"/>
          </ac:picMkLst>
        </pc:picChg>
        <pc:picChg chg="add mod">
          <ac:chgData name="abraham castro juarez" userId="42e04ae371b34804" providerId="LiveId" clId="{C4A33280-46F5-42BA-8A2B-3F58AC57B78A}" dt="2020-10-27T18:54:14.545" v="232"/>
          <ac:picMkLst>
            <pc:docMk/>
            <pc:sldMk cId="1971374189" sldId="301"/>
            <ac:picMk id="12" creationId="{4A332D81-6173-45FD-A541-8270995C818B}"/>
          </ac:picMkLst>
        </pc:picChg>
        <pc:picChg chg="add mod">
          <ac:chgData name="abraham castro juarez" userId="42e04ae371b34804" providerId="LiveId" clId="{C4A33280-46F5-42BA-8A2B-3F58AC57B78A}" dt="2020-10-27T18:54:14.545" v="232"/>
          <ac:picMkLst>
            <pc:docMk/>
            <pc:sldMk cId="1971374189" sldId="301"/>
            <ac:picMk id="14" creationId="{46CD8CB6-E100-4349-9ABA-ABE851BF2EC9}"/>
          </ac:picMkLst>
        </pc:picChg>
        <pc:picChg chg="del">
          <ac:chgData name="abraham castro juarez" userId="42e04ae371b34804" providerId="LiveId" clId="{C4A33280-46F5-42BA-8A2B-3F58AC57B78A}" dt="2020-10-27T18:54:16.306" v="233" actId="478"/>
          <ac:picMkLst>
            <pc:docMk/>
            <pc:sldMk cId="1971374189" sldId="301"/>
            <ac:picMk id="5122" creationId="{00000000-0000-0000-0000-000000000000}"/>
          </ac:picMkLst>
        </pc:picChg>
      </pc:sldChg>
      <pc:sldChg chg="delSp modSp add del mod ord setBg delAnim modAnim">
        <pc:chgData name="abraham castro juarez" userId="42e04ae371b34804" providerId="LiveId" clId="{C4A33280-46F5-42BA-8A2B-3F58AC57B78A}" dt="2020-10-27T19:15:55.918" v="664" actId="47"/>
        <pc:sldMkLst>
          <pc:docMk/>
          <pc:sldMk cId="2351228467" sldId="302"/>
        </pc:sldMkLst>
        <pc:spChg chg="del mod">
          <ac:chgData name="abraham castro juarez" userId="42e04ae371b34804" providerId="LiveId" clId="{C4A33280-46F5-42BA-8A2B-3F58AC57B78A}" dt="2020-10-27T19:14:13.758" v="560"/>
          <ac:spMkLst>
            <pc:docMk/>
            <pc:sldMk cId="2351228467" sldId="302"/>
            <ac:spMk id="4" creationId="{00000000-0000-0000-0000-000000000000}"/>
          </ac:spMkLst>
        </pc:spChg>
      </pc:sldChg>
      <pc:sldChg chg="add del ord setBg">
        <pc:chgData name="abraham castro juarez" userId="42e04ae371b34804" providerId="LiveId" clId="{C4A33280-46F5-42BA-8A2B-3F58AC57B78A}" dt="2020-10-27T19:16:58.389" v="675" actId="47"/>
        <pc:sldMkLst>
          <pc:docMk/>
          <pc:sldMk cId="1322359204" sldId="303"/>
        </pc:sldMkLst>
      </pc:sldChg>
      <pc:sldChg chg="delSp modSp add del mod ord setBg delAnim modAnim">
        <pc:chgData name="abraham castro juarez" userId="42e04ae371b34804" providerId="LiveId" clId="{C4A33280-46F5-42BA-8A2B-3F58AC57B78A}" dt="2020-10-27T19:20:25.868" v="709" actId="47"/>
        <pc:sldMkLst>
          <pc:docMk/>
          <pc:sldMk cId="1323918784" sldId="304"/>
        </pc:sldMkLst>
        <pc:spChg chg="del mod">
          <ac:chgData name="abraham castro juarez" userId="42e04ae371b34804" providerId="LiveId" clId="{C4A33280-46F5-42BA-8A2B-3F58AC57B78A}" dt="2020-10-27T19:20:16.868" v="707"/>
          <ac:spMkLst>
            <pc:docMk/>
            <pc:sldMk cId="1323918784" sldId="304"/>
            <ac:spMk id="5" creationId="{00000000-0000-0000-0000-000000000000}"/>
          </ac:spMkLst>
        </pc:spChg>
      </pc:sldChg>
      <pc:sldChg chg="delSp modSp add del mod ord setBg delAnim modAnim">
        <pc:chgData name="abraham castro juarez" userId="42e04ae371b34804" providerId="LiveId" clId="{C4A33280-46F5-42BA-8A2B-3F58AC57B78A}" dt="2020-10-27T19:28:22.387" v="765" actId="47"/>
        <pc:sldMkLst>
          <pc:docMk/>
          <pc:sldMk cId="1261390580" sldId="307"/>
        </pc:sldMkLst>
        <pc:spChg chg="del mod">
          <ac:chgData name="abraham castro juarez" userId="42e04ae371b34804" providerId="LiveId" clId="{C4A33280-46F5-42BA-8A2B-3F58AC57B78A}" dt="2020-10-27T19:28:07.950" v="763"/>
          <ac:spMkLst>
            <pc:docMk/>
            <pc:sldMk cId="1261390580" sldId="307"/>
            <ac:spMk id="5" creationId="{00000000-0000-0000-0000-000000000000}"/>
          </ac:spMkLst>
        </pc:spChg>
      </pc:sldChg>
      <pc:sldChg chg="delSp modSp add del mod ord setBg delAnim modAnim">
        <pc:chgData name="abraham castro juarez" userId="42e04ae371b34804" providerId="LiveId" clId="{C4A33280-46F5-42BA-8A2B-3F58AC57B78A}" dt="2020-10-27T20:11:38.001" v="1187" actId="47"/>
        <pc:sldMkLst>
          <pc:docMk/>
          <pc:sldMk cId="3781041697" sldId="311"/>
        </pc:sldMkLst>
        <pc:spChg chg="del mod">
          <ac:chgData name="abraham castro juarez" userId="42e04ae371b34804" providerId="LiveId" clId="{C4A33280-46F5-42BA-8A2B-3F58AC57B78A}" dt="2020-10-27T20:11:27.847" v="1181"/>
          <ac:spMkLst>
            <pc:docMk/>
            <pc:sldMk cId="3781041697" sldId="311"/>
            <ac:spMk id="6" creationId="{00000000-0000-0000-0000-000000000000}"/>
          </ac:spMkLst>
        </pc:spChg>
        <pc:spChg chg="del mod">
          <ac:chgData name="abraham castro juarez" userId="42e04ae371b34804" providerId="LiveId" clId="{C4A33280-46F5-42BA-8A2B-3F58AC57B78A}" dt="2020-10-27T20:11:33.073" v="1185"/>
          <ac:spMkLst>
            <pc:docMk/>
            <pc:sldMk cId="3781041697" sldId="311"/>
            <ac:spMk id="8" creationId="{00000000-0000-0000-0000-000000000000}"/>
          </ac:spMkLst>
        </pc:spChg>
      </pc:sldChg>
      <pc:sldChg chg="delSp modSp add del mod ord setBg delAnim modAnim">
        <pc:chgData name="abraham castro juarez" userId="42e04ae371b34804" providerId="LiveId" clId="{C4A33280-46F5-42BA-8A2B-3F58AC57B78A}" dt="2020-10-27T19:47:55.694" v="967" actId="47"/>
        <pc:sldMkLst>
          <pc:docMk/>
          <pc:sldMk cId="3400754851" sldId="316"/>
        </pc:sldMkLst>
        <pc:spChg chg="del mod">
          <ac:chgData name="abraham castro juarez" userId="42e04ae371b34804" providerId="LiveId" clId="{C4A33280-46F5-42BA-8A2B-3F58AC57B78A}" dt="2020-10-27T19:46:30.643" v="955"/>
          <ac:spMkLst>
            <pc:docMk/>
            <pc:sldMk cId="3400754851" sldId="316"/>
            <ac:spMk id="2" creationId="{00000000-0000-0000-0000-000000000000}"/>
          </ac:spMkLst>
        </pc:spChg>
        <pc:spChg chg="del mod">
          <ac:chgData name="abraham castro juarez" userId="42e04ae371b34804" providerId="LiveId" clId="{C4A33280-46F5-42BA-8A2B-3F58AC57B78A}" dt="2020-10-27T19:46:38.381" v="959"/>
          <ac:spMkLst>
            <pc:docMk/>
            <pc:sldMk cId="3400754851" sldId="316"/>
            <ac:spMk id="5" creationId="{00000000-0000-0000-0000-000000000000}"/>
          </ac:spMkLst>
        </pc:spChg>
        <pc:spChg chg="del mod">
          <ac:chgData name="abraham castro juarez" userId="42e04ae371b34804" providerId="LiveId" clId="{C4A33280-46F5-42BA-8A2B-3F58AC57B78A}" dt="2020-10-27T19:47:49.234" v="963"/>
          <ac:spMkLst>
            <pc:docMk/>
            <pc:sldMk cId="3400754851" sldId="316"/>
            <ac:spMk id="6" creationId="{00000000-0000-0000-0000-000000000000}"/>
          </ac:spMkLst>
        </pc:spChg>
      </pc:sldChg>
      <pc:sldChg chg="delSp modSp add del mod ord setBg delAnim modAnim">
        <pc:chgData name="abraham castro juarez" userId="42e04ae371b34804" providerId="LiveId" clId="{C4A33280-46F5-42BA-8A2B-3F58AC57B78A}" dt="2020-10-27T19:50:21.668" v="999" actId="47"/>
        <pc:sldMkLst>
          <pc:docMk/>
          <pc:sldMk cId="1959671458" sldId="317"/>
        </pc:sldMkLst>
        <pc:spChg chg="del mod">
          <ac:chgData name="abraham castro juarez" userId="42e04ae371b34804" providerId="LiveId" clId="{C4A33280-46F5-42BA-8A2B-3F58AC57B78A}" dt="2020-10-27T19:50:10.994" v="993"/>
          <ac:spMkLst>
            <pc:docMk/>
            <pc:sldMk cId="1959671458" sldId="317"/>
            <ac:spMk id="6" creationId="{00000000-0000-0000-0000-000000000000}"/>
          </ac:spMkLst>
        </pc:spChg>
      </pc:sldChg>
      <pc:sldChg chg="add del ord setBg">
        <pc:chgData name="abraham castro juarez" userId="42e04ae371b34804" providerId="LiveId" clId="{C4A33280-46F5-42BA-8A2B-3F58AC57B78A}" dt="2020-10-27T20:03:04.577" v="1080" actId="47"/>
        <pc:sldMkLst>
          <pc:docMk/>
          <pc:sldMk cId="795777061" sldId="321"/>
        </pc:sldMkLst>
      </pc:sldChg>
      <pc:sldChg chg="delSp modSp add del mod ord setBg delAnim modAnim">
        <pc:chgData name="abraham castro juarez" userId="42e04ae371b34804" providerId="LiveId" clId="{C4A33280-46F5-42BA-8A2B-3F58AC57B78A}" dt="2020-10-27T20:07:14.658" v="1138" actId="47"/>
        <pc:sldMkLst>
          <pc:docMk/>
          <pc:sldMk cId="3553272555" sldId="322"/>
        </pc:sldMkLst>
        <pc:spChg chg="del mod">
          <ac:chgData name="abraham castro juarez" userId="42e04ae371b34804" providerId="LiveId" clId="{C4A33280-46F5-42BA-8A2B-3F58AC57B78A}" dt="2020-10-27T20:06:07.718" v="1114"/>
          <ac:spMkLst>
            <pc:docMk/>
            <pc:sldMk cId="3553272555" sldId="322"/>
            <ac:spMk id="4" creationId="{00000000-0000-0000-0000-000000000000}"/>
          </ac:spMkLst>
        </pc:spChg>
        <pc:spChg chg="del mod">
          <ac:chgData name="abraham castro juarez" userId="42e04ae371b34804" providerId="LiveId" clId="{C4A33280-46F5-42BA-8A2B-3F58AC57B78A}" dt="2020-10-27T20:06:29.687" v="1123"/>
          <ac:spMkLst>
            <pc:docMk/>
            <pc:sldMk cId="3553272555" sldId="322"/>
            <ac:spMk id="5" creationId="{00000000-0000-0000-0000-000000000000}"/>
          </ac:spMkLst>
        </pc:spChg>
      </pc:sldChg>
      <pc:sldChg chg="delSp modSp add del mod ord setBg delAnim modAnim">
        <pc:chgData name="abraham castro juarez" userId="42e04ae371b34804" providerId="LiveId" clId="{C4A33280-46F5-42BA-8A2B-3F58AC57B78A}" dt="2020-10-27T19:31:43.343" v="823" actId="47"/>
        <pc:sldMkLst>
          <pc:docMk/>
          <pc:sldMk cId="3172866687" sldId="325"/>
        </pc:sldMkLst>
        <pc:spChg chg="del mod">
          <ac:chgData name="abraham castro juarez" userId="42e04ae371b34804" providerId="LiveId" clId="{C4A33280-46F5-42BA-8A2B-3F58AC57B78A}" dt="2020-10-27T19:31:26.283" v="817"/>
          <ac:spMkLst>
            <pc:docMk/>
            <pc:sldMk cId="3172866687" sldId="325"/>
            <ac:spMk id="4" creationId="{00000000-0000-0000-0000-000000000000}"/>
          </ac:spMkLst>
        </pc:spChg>
        <pc:spChg chg="del mod">
          <ac:chgData name="abraham castro juarez" userId="42e04ae371b34804" providerId="LiveId" clId="{C4A33280-46F5-42BA-8A2B-3F58AC57B78A}" dt="2020-10-27T19:31:33.939" v="821"/>
          <ac:spMkLst>
            <pc:docMk/>
            <pc:sldMk cId="3172866687" sldId="325"/>
            <ac:spMk id="5" creationId="{00000000-0000-0000-0000-000000000000}"/>
          </ac:spMkLst>
        </pc:spChg>
      </pc:sldChg>
      <pc:sldChg chg="delSp modSp add del mod ord setBg delAnim modAnim">
        <pc:chgData name="abraham castro juarez" userId="42e04ae371b34804" providerId="LiveId" clId="{C4A33280-46F5-42BA-8A2B-3F58AC57B78A}" dt="2020-10-27T19:34:41.610" v="857" actId="47"/>
        <pc:sldMkLst>
          <pc:docMk/>
          <pc:sldMk cId="794778572" sldId="326"/>
        </pc:sldMkLst>
        <pc:spChg chg="del mod">
          <ac:chgData name="abraham castro juarez" userId="42e04ae371b34804" providerId="LiveId" clId="{C4A33280-46F5-42BA-8A2B-3F58AC57B78A}" dt="2020-10-27T19:34:36.262" v="855"/>
          <ac:spMkLst>
            <pc:docMk/>
            <pc:sldMk cId="794778572" sldId="326"/>
            <ac:spMk id="5" creationId="{00000000-0000-0000-0000-000000000000}"/>
          </ac:spMkLst>
        </pc:spChg>
      </pc:sldChg>
      <pc:sldChg chg="delSp modSp add del mod ord setBg delAnim modAnim">
        <pc:chgData name="abraham castro juarez" userId="42e04ae371b34804" providerId="LiveId" clId="{C4A33280-46F5-42BA-8A2B-3F58AC57B78A}" dt="2020-10-27T19:37:39.797" v="895" actId="47"/>
        <pc:sldMkLst>
          <pc:docMk/>
          <pc:sldMk cId="1879977347" sldId="327"/>
        </pc:sldMkLst>
        <pc:spChg chg="del mod">
          <ac:chgData name="abraham castro juarez" userId="42e04ae371b34804" providerId="LiveId" clId="{C4A33280-46F5-42BA-8A2B-3F58AC57B78A}" dt="2020-10-27T19:37:04.548" v="875"/>
          <ac:spMkLst>
            <pc:docMk/>
            <pc:sldMk cId="1879977347" sldId="327"/>
            <ac:spMk id="4" creationId="{00000000-0000-0000-0000-000000000000}"/>
          </ac:spMkLst>
        </pc:spChg>
        <pc:spChg chg="del mod">
          <ac:chgData name="abraham castro juarez" userId="42e04ae371b34804" providerId="LiveId" clId="{C4A33280-46F5-42BA-8A2B-3F58AC57B78A}" dt="2020-10-27T19:37:09.788" v="879"/>
          <ac:spMkLst>
            <pc:docMk/>
            <pc:sldMk cId="1879977347" sldId="327"/>
            <ac:spMk id="5" creationId="{00000000-0000-0000-0000-000000000000}"/>
          </ac:spMkLst>
        </pc:spChg>
      </pc:sldChg>
      <pc:sldChg chg="add del ord setBg">
        <pc:chgData name="abraham castro juarez" userId="42e04ae371b34804" providerId="LiveId" clId="{C4A33280-46F5-42BA-8A2B-3F58AC57B78A}" dt="2020-10-27T19:42:58.924" v="934" actId="47"/>
        <pc:sldMkLst>
          <pc:docMk/>
          <pc:sldMk cId="211572947" sldId="328"/>
        </pc:sldMkLst>
      </pc:sldChg>
      <pc:sldChg chg="delSp modSp add del mod ord setBg delAnim modAnim">
        <pc:chgData name="abraham castro juarez" userId="42e04ae371b34804" providerId="LiveId" clId="{C4A33280-46F5-42BA-8A2B-3F58AC57B78A}" dt="2020-10-27T20:02:02.168" v="1071" actId="47"/>
        <pc:sldMkLst>
          <pc:docMk/>
          <pc:sldMk cId="3949726572" sldId="329"/>
        </pc:sldMkLst>
        <pc:spChg chg="del mod">
          <ac:chgData name="abraham castro juarez" userId="42e04ae371b34804" providerId="LiveId" clId="{C4A33280-46F5-42BA-8A2B-3F58AC57B78A}" dt="2020-10-27T20:00:17.334" v="1050"/>
          <ac:spMkLst>
            <pc:docMk/>
            <pc:sldMk cId="3949726572" sldId="329"/>
            <ac:spMk id="4" creationId="{00000000-0000-0000-0000-000000000000}"/>
          </ac:spMkLst>
        </pc:spChg>
        <pc:spChg chg="del mod">
          <ac:chgData name="abraham castro juarez" userId="42e04ae371b34804" providerId="LiveId" clId="{C4A33280-46F5-42BA-8A2B-3F58AC57B78A}" dt="2020-10-27T20:00:25.225" v="1054"/>
          <ac:spMkLst>
            <pc:docMk/>
            <pc:sldMk cId="3949726572" sldId="329"/>
            <ac:spMk id="5" creationId="{00000000-0000-0000-0000-000000000000}"/>
          </ac:spMkLst>
        </pc:spChg>
      </pc:sldChg>
      <pc:sldChg chg="delSp modSp add del mod ord setBg delAnim modAnim">
        <pc:chgData name="abraham castro juarez" userId="42e04ae371b34804" providerId="LiveId" clId="{C4A33280-46F5-42BA-8A2B-3F58AC57B78A}" dt="2020-10-27T20:14:52.578" v="1227" actId="47"/>
        <pc:sldMkLst>
          <pc:docMk/>
          <pc:sldMk cId="3463033913" sldId="330"/>
        </pc:sldMkLst>
        <pc:spChg chg="del mod">
          <ac:chgData name="abraham castro juarez" userId="42e04ae371b34804" providerId="LiveId" clId="{C4A33280-46F5-42BA-8A2B-3F58AC57B78A}" dt="2020-10-27T20:14:00.289" v="1219"/>
          <ac:spMkLst>
            <pc:docMk/>
            <pc:sldMk cId="3463033913" sldId="330"/>
            <ac:spMk id="6" creationId="{00000000-0000-0000-0000-000000000000}"/>
          </ac:spMkLst>
        </pc:spChg>
        <pc:spChg chg="del mod">
          <ac:chgData name="abraham castro juarez" userId="42e04ae371b34804" providerId="LiveId" clId="{C4A33280-46F5-42BA-8A2B-3F58AC57B78A}" dt="2020-10-27T20:14:07.665" v="1224"/>
          <ac:spMkLst>
            <pc:docMk/>
            <pc:sldMk cId="3463033913" sldId="330"/>
            <ac:spMk id="8" creationId="{00000000-0000-0000-0000-000000000000}"/>
          </ac:spMkLst>
        </pc:spChg>
      </pc:sldChg>
      <pc:sldChg chg="modSp add del mod ord setBg">
        <pc:chgData name="abraham castro juarez" userId="42e04ae371b34804" providerId="LiveId" clId="{C4A33280-46F5-42BA-8A2B-3F58AC57B78A}" dt="2020-10-27T20:17:52.552" v="1312" actId="47"/>
        <pc:sldMkLst>
          <pc:docMk/>
          <pc:sldMk cId="836736077" sldId="331"/>
        </pc:sldMkLst>
        <pc:spChg chg="mod">
          <ac:chgData name="abraham castro juarez" userId="42e04ae371b34804" providerId="LiveId" clId="{C4A33280-46F5-42BA-8A2B-3F58AC57B78A}" dt="2020-10-27T20:15:14.192" v="1234" actId="21"/>
          <ac:spMkLst>
            <pc:docMk/>
            <pc:sldMk cId="836736077" sldId="331"/>
            <ac:spMk id="6" creationId="{00000000-0000-0000-0000-000000000000}"/>
          </ac:spMkLst>
        </pc:spChg>
      </pc:sldChg>
      <pc:sldChg chg="add del ord setBg">
        <pc:chgData name="abraham castro juarez" userId="42e04ae371b34804" providerId="LiveId" clId="{C4A33280-46F5-42BA-8A2B-3F58AC57B78A}" dt="2020-10-27T20:19:48.686" v="1361" actId="47"/>
        <pc:sldMkLst>
          <pc:docMk/>
          <pc:sldMk cId="287036501" sldId="332"/>
        </pc:sldMkLst>
      </pc:sldChg>
      <pc:sldChg chg="add del ord">
        <pc:chgData name="abraham castro juarez" userId="42e04ae371b34804" providerId="LiveId" clId="{C4A33280-46F5-42BA-8A2B-3F58AC57B78A}" dt="2020-10-27T18:59:34.096" v="294" actId="47"/>
        <pc:sldMkLst>
          <pc:docMk/>
          <pc:sldMk cId="2751539831" sldId="333"/>
        </pc:sldMkLst>
      </pc:sldChg>
      <pc:sldChg chg="modSp add mod modAnim">
        <pc:chgData name="abraham castro juarez" userId="42e04ae371b34804" providerId="LiveId" clId="{C4A33280-46F5-42BA-8A2B-3F58AC57B78A}" dt="2020-10-27T20:21:47.061" v="1388" actId="20577"/>
        <pc:sldMkLst>
          <pc:docMk/>
          <pc:sldMk cId="3491430833" sldId="334"/>
        </pc:sldMkLst>
        <pc:spChg chg="mod">
          <ac:chgData name="abraham castro juarez" userId="42e04ae371b34804" providerId="LiveId" clId="{C4A33280-46F5-42BA-8A2B-3F58AC57B78A}" dt="2020-10-27T18:59:59.484" v="296" actId="1076"/>
          <ac:spMkLst>
            <pc:docMk/>
            <pc:sldMk cId="3491430833" sldId="334"/>
            <ac:spMk id="2" creationId="{00000000-0000-0000-0000-000000000000}"/>
          </ac:spMkLst>
        </pc:spChg>
        <pc:spChg chg="mod">
          <ac:chgData name="abraham castro juarez" userId="42e04ae371b34804" providerId="LiveId" clId="{C4A33280-46F5-42BA-8A2B-3F58AC57B78A}" dt="2020-10-27T18:55:07.760" v="250"/>
          <ac:spMkLst>
            <pc:docMk/>
            <pc:sldMk cId="3491430833" sldId="334"/>
            <ac:spMk id="4" creationId="{00000000-0000-0000-0000-000000000000}"/>
          </ac:spMkLst>
        </pc:spChg>
        <pc:spChg chg="mod">
          <ac:chgData name="abraham castro juarez" userId="42e04ae371b34804" providerId="LiveId" clId="{C4A33280-46F5-42BA-8A2B-3F58AC57B78A}" dt="2020-10-27T20:21:47.061" v="1388" actId="20577"/>
          <ac:spMkLst>
            <pc:docMk/>
            <pc:sldMk cId="3491430833" sldId="334"/>
            <ac:spMk id="5" creationId="{00000000-0000-0000-0000-000000000000}"/>
          </ac:spMkLst>
        </pc:spChg>
        <pc:spChg chg="mod">
          <ac:chgData name="abraham castro juarez" userId="42e04ae371b34804" providerId="LiveId" clId="{C4A33280-46F5-42BA-8A2B-3F58AC57B78A}" dt="2020-10-27T18:59:27.474" v="293" actId="20577"/>
          <ac:spMkLst>
            <pc:docMk/>
            <pc:sldMk cId="3491430833" sldId="334"/>
            <ac:spMk id="21" creationId="{50C2A98F-8858-4495-8E51-A3A8B547ABC1}"/>
          </ac:spMkLst>
        </pc:spChg>
      </pc:sldChg>
      <pc:sldChg chg="addSp delSp modSp add mod modTransition modAnim">
        <pc:chgData name="abraham castro juarez" userId="42e04ae371b34804" providerId="LiveId" clId="{C4A33280-46F5-42BA-8A2B-3F58AC57B78A}" dt="2020-10-27T23:39:26.555" v="3839" actId="1076"/>
        <pc:sldMkLst>
          <pc:docMk/>
          <pc:sldMk cId="126032762" sldId="335"/>
        </pc:sldMkLst>
        <pc:spChg chg="mod">
          <ac:chgData name="abraham castro juarez" userId="42e04ae371b34804" providerId="LiveId" clId="{C4A33280-46F5-42BA-8A2B-3F58AC57B78A}" dt="2020-10-27T19:00:14.628" v="298"/>
          <ac:spMkLst>
            <pc:docMk/>
            <pc:sldMk cId="126032762" sldId="335"/>
            <ac:spMk id="2" creationId="{00000000-0000-0000-0000-000000000000}"/>
          </ac:spMkLst>
        </pc:spChg>
        <pc:spChg chg="mod">
          <ac:chgData name="abraham castro juarez" userId="42e04ae371b34804" providerId="LiveId" clId="{C4A33280-46F5-42BA-8A2B-3F58AC57B78A}" dt="2020-10-27T19:00:28.648" v="303"/>
          <ac:spMkLst>
            <pc:docMk/>
            <pc:sldMk cId="126032762" sldId="335"/>
            <ac:spMk id="4" creationId="{00000000-0000-0000-0000-000000000000}"/>
          </ac:spMkLst>
        </pc:spChg>
        <pc:spChg chg="mod">
          <ac:chgData name="abraham castro juarez" userId="42e04ae371b34804" providerId="LiveId" clId="{C4A33280-46F5-42BA-8A2B-3F58AC57B78A}" dt="2020-10-27T20:22:01.148" v="1391" actId="20577"/>
          <ac:spMkLst>
            <pc:docMk/>
            <pc:sldMk cId="126032762" sldId="335"/>
            <ac:spMk id="5" creationId="{00000000-0000-0000-0000-000000000000}"/>
          </ac:spMkLst>
        </pc:spChg>
        <pc:spChg chg="add mod">
          <ac:chgData name="abraham castro juarez" userId="42e04ae371b34804" providerId="LiveId" clId="{C4A33280-46F5-42BA-8A2B-3F58AC57B78A}" dt="2020-10-27T23:39:26.555" v="3839" actId="1076"/>
          <ac:spMkLst>
            <pc:docMk/>
            <pc:sldMk cId="126032762" sldId="335"/>
            <ac:spMk id="14" creationId="{A95DEF01-3682-4315-8277-EE327388786C}"/>
          </ac:spMkLst>
        </pc:spChg>
        <pc:spChg chg="add del mod">
          <ac:chgData name="abraham castro juarez" userId="42e04ae371b34804" providerId="LiveId" clId="{C4A33280-46F5-42BA-8A2B-3F58AC57B78A}" dt="2020-10-27T23:39:23.034" v="3838"/>
          <ac:spMkLst>
            <pc:docMk/>
            <pc:sldMk cId="126032762" sldId="335"/>
            <ac:spMk id="15" creationId="{904DBB99-F376-4A4B-9E64-D59D0B53D9C6}"/>
          </ac:spMkLst>
        </pc:spChg>
        <pc:spChg chg="mod">
          <ac:chgData name="abraham castro juarez" userId="42e04ae371b34804" providerId="LiveId" clId="{C4A33280-46F5-42BA-8A2B-3F58AC57B78A}" dt="2020-10-27T19:03:57.523" v="332" actId="115"/>
          <ac:spMkLst>
            <pc:docMk/>
            <pc:sldMk cId="126032762" sldId="335"/>
            <ac:spMk id="21" creationId="{50C2A98F-8858-4495-8E51-A3A8B547ABC1}"/>
          </ac:spMkLst>
        </pc:spChg>
        <pc:picChg chg="del">
          <ac:chgData name="abraham castro juarez" userId="42e04ae371b34804" providerId="LiveId" clId="{C4A33280-46F5-42BA-8A2B-3F58AC57B78A}" dt="2020-10-27T19:06:25.278" v="460" actId="478"/>
          <ac:picMkLst>
            <pc:docMk/>
            <pc:sldMk cId="126032762" sldId="335"/>
            <ac:picMk id="12" creationId="{324847C1-5F3E-4711-84BC-EFD9668348DB}"/>
          </ac:picMkLst>
        </pc:picChg>
      </pc:sldChg>
      <pc:sldChg chg="add del">
        <pc:chgData name="abraham castro juarez" userId="42e04ae371b34804" providerId="LiveId" clId="{C4A33280-46F5-42BA-8A2B-3F58AC57B78A}" dt="2020-10-27T19:43:34.201" v="935" actId="47"/>
        <pc:sldMkLst>
          <pc:docMk/>
          <pc:sldMk cId="1220931530" sldId="336"/>
        </pc:sldMkLst>
      </pc:sldChg>
      <pc:sldChg chg="modSp add mod modTransition modAnim">
        <pc:chgData name="abraham castro juarez" userId="42e04ae371b34804" providerId="LiveId" clId="{C4A33280-46F5-42BA-8A2B-3F58AC57B78A}" dt="2020-10-27T20:29:43.069" v="1492"/>
        <pc:sldMkLst>
          <pc:docMk/>
          <pc:sldMk cId="3656947451" sldId="337"/>
        </pc:sldMkLst>
        <pc:spChg chg="mod">
          <ac:chgData name="abraham castro juarez" userId="42e04ae371b34804" providerId="LiveId" clId="{C4A33280-46F5-42BA-8A2B-3F58AC57B78A}" dt="2020-10-27T19:06:57.403" v="465"/>
          <ac:spMkLst>
            <pc:docMk/>
            <pc:sldMk cId="3656947451" sldId="337"/>
            <ac:spMk id="2" creationId="{00000000-0000-0000-0000-000000000000}"/>
          </ac:spMkLst>
        </pc:spChg>
        <pc:spChg chg="mod">
          <ac:chgData name="abraham castro juarez" userId="42e04ae371b34804" providerId="LiveId" clId="{C4A33280-46F5-42BA-8A2B-3F58AC57B78A}" dt="2020-10-27T19:07:08.783" v="471"/>
          <ac:spMkLst>
            <pc:docMk/>
            <pc:sldMk cId="3656947451" sldId="337"/>
            <ac:spMk id="4" creationId="{00000000-0000-0000-0000-000000000000}"/>
          </ac:spMkLst>
        </pc:spChg>
        <pc:spChg chg="mod">
          <ac:chgData name="abraham castro juarez" userId="42e04ae371b34804" providerId="LiveId" clId="{C4A33280-46F5-42BA-8A2B-3F58AC57B78A}" dt="2020-10-27T20:22:38.293" v="1394" actId="20577"/>
          <ac:spMkLst>
            <pc:docMk/>
            <pc:sldMk cId="3656947451" sldId="337"/>
            <ac:spMk id="5" creationId="{00000000-0000-0000-0000-000000000000}"/>
          </ac:spMkLst>
        </pc:spChg>
        <pc:spChg chg="mod">
          <ac:chgData name="abraham castro juarez" userId="42e04ae371b34804" providerId="LiveId" clId="{C4A33280-46F5-42BA-8A2B-3F58AC57B78A}" dt="2020-10-27T19:07:44.666" v="493" actId="115"/>
          <ac:spMkLst>
            <pc:docMk/>
            <pc:sldMk cId="3656947451" sldId="337"/>
            <ac:spMk id="21" creationId="{50C2A98F-8858-4495-8E51-A3A8B547ABC1}"/>
          </ac:spMkLst>
        </pc:spChg>
      </pc:sldChg>
      <pc:sldChg chg="addSp delSp modSp add mod modTransition modAnim">
        <pc:chgData name="abraham castro juarez" userId="42e04ae371b34804" providerId="LiveId" clId="{C4A33280-46F5-42BA-8A2B-3F58AC57B78A}" dt="2020-10-27T20:34:38.067" v="1522"/>
        <pc:sldMkLst>
          <pc:docMk/>
          <pc:sldMk cId="3531747516" sldId="338"/>
        </pc:sldMkLst>
        <pc:spChg chg="mod">
          <ac:chgData name="abraham castro juarez" userId="42e04ae371b34804" providerId="LiveId" clId="{C4A33280-46F5-42BA-8A2B-3F58AC57B78A}" dt="2020-10-27T19:10:31.195" v="514" actId="20577"/>
          <ac:spMkLst>
            <pc:docMk/>
            <pc:sldMk cId="3531747516" sldId="338"/>
            <ac:spMk id="2" creationId="{00000000-0000-0000-0000-000000000000}"/>
          </ac:spMkLst>
        </pc:spChg>
        <pc:spChg chg="mod">
          <ac:chgData name="abraham castro juarez" userId="42e04ae371b34804" providerId="LiveId" clId="{C4A33280-46F5-42BA-8A2B-3F58AC57B78A}" dt="2020-10-27T19:10:44.714" v="516"/>
          <ac:spMkLst>
            <pc:docMk/>
            <pc:sldMk cId="3531747516" sldId="338"/>
            <ac:spMk id="4" creationId="{00000000-0000-0000-0000-000000000000}"/>
          </ac:spMkLst>
        </pc:spChg>
        <pc:spChg chg="mod">
          <ac:chgData name="abraham castro juarez" userId="42e04ae371b34804" providerId="LiveId" clId="{C4A33280-46F5-42BA-8A2B-3F58AC57B78A}" dt="2020-10-27T20:22:46.188" v="1397" actId="20577"/>
          <ac:spMkLst>
            <pc:docMk/>
            <pc:sldMk cId="3531747516" sldId="338"/>
            <ac:spMk id="5" creationId="{00000000-0000-0000-0000-000000000000}"/>
          </ac:spMkLst>
        </pc:spChg>
        <pc:spChg chg="mod">
          <ac:chgData name="abraham castro juarez" userId="42e04ae371b34804" providerId="LiveId" clId="{C4A33280-46F5-42BA-8A2B-3F58AC57B78A}" dt="2020-10-27T19:13:03.967" v="540" actId="115"/>
          <ac:spMkLst>
            <pc:docMk/>
            <pc:sldMk cId="3531747516" sldId="338"/>
            <ac:spMk id="21" creationId="{50C2A98F-8858-4495-8E51-A3A8B547ABC1}"/>
          </ac:spMkLst>
        </pc:spChg>
        <pc:picChg chg="mod">
          <ac:chgData name="abraham castro juarez" userId="42e04ae371b34804" providerId="LiveId" clId="{C4A33280-46F5-42BA-8A2B-3F58AC57B78A}" dt="2020-10-27T19:13:39.695" v="542" actId="14100"/>
          <ac:picMkLst>
            <pc:docMk/>
            <pc:sldMk cId="3531747516" sldId="338"/>
            <ac:picMk id="7" creationId="{14F84E37-925B-4D5D-8397-3F912E1C43C8}"/>
          </ac:picMkLst>
        </pc:picChg>
        <pc:picChg chg="add mod">
          <ac:chgData name="abraham castro juarez" userId="42e04ae371b34804" providerId="LiveId" clId="{C4A33280-46F5-42BA-8A2B-3F58AC57B78A}" dt="2020-10-27T19:10:10.800" v="504" actId="1076"/>
          <ac:picMkLst>
            <pc:docMk/>
            <pc:sldMk cId="3531747516" sldId="338"/>
            <ac:picMk id="14" creationId="{BB35BB4C-B451-4247-9FBD-94CB5B01998A}"/>
          </ac:picMkLst>
        </pc:picChg>
        <pc:picChg chg="del mod">
          <ac:chgData name="abraham castro juarez" userId="42e04ae371b34804" providerId="LiveId" clId="{C4A33280-46F5-42BA-8A2B-3F58AC57B78A}" dt="2020-10-27T19:10:12.306" v="505" actId="478"/>
          <ac:picMkLst>
            <pc:docMk/>
            <pc:sldMk cId="3531747516" sldId="338"/>
            <ac:picMk id="17" creationId="{94C5F667-61AB-4F58-B086-D90A12BC7D4A}"/>
          </ac:picMkLst>
        </pc:picChg>
      </pc:sldChg>
      <pc:sldChg chg="modSp add mod modTransition modAnim">
        <pc:chgData name="abraham castro juarez" userId="42e04ae371b34804" providerId="LiveId" clId="{C4A33280-46F5-42BA-8A2B-3F58AC57B78A}" dt="2020-10-27T20:34:41.986" v="1523"/>
        <pc:sldMkLst>
          <pc:docMk/>
          <pc:sldMk cId="3885493246" sldId="339"/>
        </pc:sldMkLst>
        <pc:spChg chg="mod">
          <ac:chgData name="abraham castro juarez" userId="42e04ae371b34804" providerId="LiveId" clId="{C4A33280-46F5-42BA-8A2B-3F58AC57B78A}" dt="2020-10-27T19:14:08.954" v="557" actId="20577"/>
          <ac:spMkLst>
            <pc:docMk/>
            <pc:sldMk cId="3885493246" sldId="339"/>
            <ac:spMk id="2" creationId="{00000000-0000-0000-0000-000000000000}"/>
          </ac:spMkLst>
        </pc:spChg>
        <pc:spChg chg="mod">
          <ac:chgData name="abraham castro juarez" userId="42e04ae371b34804" providerId="LiveId" clId="{C4A33280-46F5-42BA-8A2B-3F58AC57B78A}" dt="2020-10-27T19:14:15.969" v="561"/>
          <ac:spMkLst>
            <pc:docMk/>
            <pc:sldMk cId="3885493246" sldId="339"/>
            <ac:spMk id="4" creationId="{00000000-0000-0000-0000-000000000000}"/>
          </ac:spMkLst>
        </pc:spChg>
        <pc:spChg chg="mod">
          <ac:chgData name="abraham castro juarez" userId="42e04ae371b34804" providerId="LiveId" clId="{C4A33280-46F5-42BA-8A2B-3F58AC57B78A}" dt="2020-10-27T20:22:56.253" v="1402" actId="20577"/>
          <ac:spMkLst>
            <pc:docMk/>
            <pc:sldMk cId="3885493246" sldId="339"/>
            <ac:spMk id="5" creationId="{00000000-0000-0000-0000-000000000000}"/>
          </ac:spMkLst>
        </pc:spChg>
        <pc:spChg chg="mod">
          <ac:chgData name="abraham castro juarez" userId="42e04ae371b34804" providerId="LiveId" clId="{C4A33280-46F5-42BA-8A2B-3F58AC57B78A}" dt="2020-10-27T19:15:46.522" v="663" actId="20577"/>
          <ac:spMkLst>
            <pc:docMk/>
            <pc:sldMk cId="3885493246" sldId="339"/>
            <ac:spMk id="21" creationId="{50C2A98F-8858-4495-8E51-A3A8B547ABC1}"/>
          </ac:spMkLst>
        </pc:spChg>
      </pc:sldChg>
      <pc:sldChg chg="addSp modSp add mod modTransition modAnim">
        <pc:chgData name="abraham castro juarez" userId="42e04ae371b34804" providerId="LiveId" clId="{C4A33280-46F5-42BA-8A2B-3F58AC57B78A}" dt="2020-11-03T22:49:10.714" v="4292" actId="22"/>
        <pc:sldMkLst>
          <pc:docMk/>
          <pc:sldMk cId="2828755250" sldId="340"/>
        </pc:sldMkLst>
        <pc:spChg chg="mod">
          <ac:chgData name="abraham castro juarez" userId="42e04ae371b34804" providerId="LiveId" clId="{C4A33280-46F5-42BA-8A2B-3F58AC57B78A}" dt="2020-10-27T19:16:12.479" v="670" actId="20577"/>
          <ac:spMkLst>
            <pc:docMk/>
            <pc:sldMk cId="2828755250" sldId="340"/>
            <ac:spMk id="2" creationId="{00000000-0000-0000-0000-000000000000}"/>
          </ac:spMkLst>
        </pc:spChg>
        <pc:spChg chg="mod">
          <ac:chgData name="abraham castro juarez" userId="42e04ae371b34804" providerId="LiveId" clId="{C4A33280-46F5-42BA-8A2B-3F58AC57B78A}" dt="2020-10-27T20:23:24.724" v="1410" actId="20577"/>
          <ac:spMkLst>
            <pc:docMk/>
            <pc:sldMk cId="2828755250" sldId="340"/>
            <ac:spMk id="4" creationId="{00000000-0000-0000-0000-000000000000}"/>
          </ac:spMkLst>
        </pc:spChg>
        <pc:spChg chg="mod">
          <ac:chgData name="abraham castro juarez" userId="42e04ae371b34804" providerId="LiveId" clId="{C4A33280-46F5-42BA-8A2B-3F58AC57B78A}" dt="2020-10-27T20:23:15.611" v="1405" actId="20577"/>
          <ac:spMkLst>
            <pc:docMk/>
            <pc:sldMk cId="2828755250" sldId="340"/>
            <ac:spMk id="5" creationId="{00000000-0000-0000-0000-000000000000}"/>
          </ac:spMkLst>
        </pc:spChg>
        <pc:spChg chg="mod">
          <ac:chgData name="abraham castro juarez" userId="42e04ae371b34804" providerId="LiveId" clId="{C4A33280-46F5-42BA-8A2B-3F58AC57B78A}" dt="2020-10-27T19:18:05.267" v="698" actId="115"/>
          <ac:spMkLst>
            <pc:docMk/>
            <pc:sldMk cId="2828755250" sldId="340"/>
            <ac:spMk id="21" creationId="{50C2A98F-8858-4495-8E51-A3A8B547ABC1}"/>
          </ac:spMkLst>
        </pc:spChg>
        <pc:picChg chg="add">
          <ac:chgData name="abraham castro juarez" userId="42e04ae371b34804" providerId="LiveId" clId="{C4A33280-46F5-42BA-8A2B-3F58AC57B78A}" dt="2020-11-03T22:49:10.714" v="4292" actId="22"/>
          <ac:picMkLst>
            <pc:docMk/>
            <pc:sldMk cId="2828755250" sldId="340"/>
            <ac:picMk id="3" creationId="{6B74A5F3-4729-4F57-A756-7F4AFB0740D1}"/>
          </ac:picMkLst>
        </pc:picChg>
      </pc:sldChg>
      <pc:sldChg chg="addSp modSp add mod modTransition modAnim">
        <pc:chgData name="abraham castro juarez" userId="42e04ae371b34804" providerId="LiveId" clId="{C4A33280-46F5-42BA-8A2B-3F58AC57B78A}" dt="2020-11-03T22:49:12.965" v="4293" actId="22"/>
        <pc:sldMkLst>
          <pc:docMk/>
          <pc:sldMk cId="594660540" sldId="341"/>
        </pc:sldMkLst>
        <pc:spChg chg="mod">
          <ac:chgData name="abraham castro juarez" userId="42e04ae371b34804" providerId="LiveId" clId="{C4A33280-46F5-42BA-8A2B-3F58AC57B78A}" dt="2020-10-27T19:20:02.830" v="703" actId="20577"/>
          <ac:spMkLst>
            <pc:docMk/>
            <pc:sldMk cId="594660540" sldId="341"/>
            <ac:spMk id="2" creationId="{00000000-0000-0000-0000-000000000000}"/>
          </ac:spMkLst>
        </pc:spChg>
        <pc:spChg chg="mod">
          <ac:chgData name="abraham castro juarez" userId="42e04ae371b34804" providerId="LiveId" clId="{C4A33280-46F5-42BA-8A2B-3F58AC57B78A}" dt="2020-10-27T20:24:22.067" v="1440" actId="20577"/>
          <ac:spMkLst>
            <pc:docMk/>
            <pc:sldMk cId="594660540" sldId="341"/>
            <ac:spMk id="4" creationId="{00000000-0000-0000-0000-000000000000}"/>
          </ac:spMkLst>
        </pc:spChg>
        <pc:spChg chg="mod">
          <ac:chgData name="abraham castro juarez" userId="42e04ae371b34804" providerId="LiveId" clId="{C4A33280-46F5-42BA-8A2B-3F58AC57B78A}" dt="2020-10-27T20:23:53.395" v="1429" actId="20577"/>
          <ac:spMkLst>
            <pc:docMk/>
            <pc:sldMk cId="594660540" sldId="341"/>
            <ac:spMk id="5" creationId="{00000000-0000-0000-0000-000000000000}"/>
          </ac:spMkLst>
        </pc:spChg>
        <pc:spChg chg="mod">
          <ac:chgData name="abraham castro juarez" userId="42e04ae371b34804" providerId="LiveId" clId="{C4A33280-46F5-42BA-8A2B-3F58AC57B78A}" dt="2020-10-27T19:22:58.457" v="745" actId="6549"/>
          <ac:spMkLst>
            <pc:docMk/>
            <pc:sldMk cId="594660540" sldId="341"/>
            <ac:spMk id="21" creationId="{50C2A98F-8858-4495-8E51-A3A8B547ABC1}"/>
          </ac:spMkLst>
        </pc:spChg>
        <pc:picChg chg="add">
          <ac:chgData name="abraham castro juarez" userId="42e04ae371b34804" providerId="LiveId" clId="{C4A33280-46F5-42BA-8A2B-3F58AC57B78A}" dt="2020-11-03T22:49:12.965" v="4293" actId="22"/>
          <ac:picMkLst>
            <pc:docMk/>
            <pc:sldMk cId="594660540" sldId="341"/>
            <ac:picMk id="3" creationId="{16EFC90D-D035-4877-AD1A-EABFFA4265B8}"/>
          </ac:picMkLst>
        </pc:picChg>
      </pc:sldChg>
      <pc:sldChg chg="addSp delSp modSp add mod modTransition modAnim">
        <pc:chgData name="abraham castro juarez" userId="42e04ae371b34804" providerId="LiveId" clId="{C4A33280-46F5-42BA-8A2B-3F58AC57B78A}" dt="2020-11-03T22:49:14.279" v="4294" actId="22"/>
        <pc:sldMkLst>
          <pc:docMk/>
          <pc:sldMk cId="1883197900" sldId="342"/>
        </pc:sldMkLst>
        <pc:spChg chg="mod">
          <ac:chgData name="abraham castro juarez" userId="42e04ae371b34804" providerId="LiveId" clId="{C4A33280-46F5-42BA-8A2B-3F58AC57B78A}" dt="2020-10-27T19:23:20.559" v="749"/>
          <ac:spMkLst>
            <pc:docMk/>
            <pc:sldMk cId="1883197900" sldId="342"/>
            <ac:spMk id="2" creationId="{00000000-0000-0000-0000-000000000000}"/>
          </ac:spMkLst>
        </pc:spChg>
        <pc:spChg chg="mod">
          <ac:chgData name="abraham castro juarez" userId="42e04ae371b34804" providerId="LiveId" clId="{C4A33280-46F5-42BA-8A2B-3F58AC57B78A}" dt="2020-10-27T19:28:03.687" v="760"/>
          <ac:spMkLst>
            <pc:docMk/>
            <pc:sldMk cId="1883197900" sldId="342"/>
            <ac:spMk id="4" creationId="{00000000-0000-0000-0000-000000000000}"/>
          </ac:spMkLst>
        </pc:spChg>
        <pc:spChg chg="mod">
          <ac:chgData name="abraham castro juarez" userId="42e04ae371b34804" providerId="LiveId" clId="{C4A33280-46F5-42BA-8A2B-3F58AC57B78A}" dt="2020-10-27T20:24:42.810" v="1445" actId="20577"/>
          <ac:spMkLst>
            <pc:docMk/>
            <pc:sldMk cId="1883197900" sldId="342"/>
            <ac:spMk id="5" creationId="{00000000-0000-0000-0000-000000000000}"/>
          </ac:spMkLst>
        </pc:spChg>
        <pc:spChg chg="mod">
          <ac:chgData name="abraham castro juarez" userId="42e04ae371b34804" providerId="LiveId" clId="{C4A33280-46F5-42BA-8A2B-3F58AC57B78A}" dt="2020-10-27T19:29:45.160" v="801" actId="20577"/>
          <ac:spMkLst>
            <pc:docMk/>
            <pc:sldMk cId="1883197900" sldId="342"/>
            <ac:spMk id="21" creationId="{50C2A98F-8858-4495-8E51-A3A8B547ABC1}"/>
          </ac:spMkLst>
        </pc:spChg>
        <pc:picChg chg="add">
          <ac:chgData name="abraham castro juarez" userId="42e04ae371b34804" providerId="LiveId" clId="{C4A33280-46F5-42BA-8A2B-3F58AC57B78A}" dt="2020-11-03T22:49:14.279" v="4294" actId="22"/>
          <ac:picMkLst>
            <pc:docMk/>
            <pc:sldMk cId="1883197900" sldId="342"/>
            <ac:picMk id="3" creationId="{DFBE917D-272B-4359-9247-F455F3A90FB0}"/>
          </ac:picMkLst>
        </pc:picChg>
        <pc:picChg chg="del">
          <ac:chgData name="abraham castro juarez" userId="42e04ae371b34804" providerId="LiveId" clId="{C4A33280-46F5-42BA-8A2B-3F58AC57B78A}" dt="2020-10-27T19:30:21.191" v="802" actId="478"/>
          <ac:picMkLst>
            <pc:docMk/>
            <pc:sldMk cId="1883197900" sldId="342"/>
            <ac:picMk id="12" creationId="{324847C1-5F3E-4711-84BC-EFD9668348DB}"/>
          </ac:picMkLst>
        </pc:picChg>
        <pc:picChg chg="del">
          <ac:chgData name="abraham castro juarez" userId="42e04ae371b34804" providerId="LiveId" clId="{C4A33280-46F5-42BA-8A2B-3F58AC57B78A}" dt="2020-10-27T19:25:16.584" v="750" actId="478"/>
          <ac:picMkLst>
            <pc:docMk/>
            <pc:sldMk cId="1883197900" sldId="342"/>
            <ac:picMk id="14" creationId="{BB35BB4C-B451-4247-9FBD-94CB5B01998A}"/>
          </ac:picMkLst>
        </pc:picChg>
        <pc:picChg chg="add mod">
          <ac:chgData name="abraham castro juarez" userId="42e04ae371b34804" providerId="LiveId" clId="{C4A33280-46F5-42BA-8A2B-3F58AC57B78A}" dt="2020-10-27T19:26:20.109" v="759" actId="14100"/>
          <ac:picMkLst>
            <pc:docMk/>
            <pc:sldMk cId="1883197900" sldId="342"/>
            <ac:picMk id="2050" creationId="{40451A7A-FD32-4B03-871E-7CE569A6A47B}"/>
          </ac:picMkLst>
        </pc:picChg>
      </pc:sldChg>
      <pc:sldChg chg="addSp modSp add mod modTransition modAnim">
        <pc:chgData name="abraham castro juarez" userId="42e04ae371b34804" providerId="LiveId" clId="{C4A33280-46F5-42BA-8A2B-3F58AC57B78A}" dt="2020-11-03T22:49:15.315" v="4295" actId="22"/>
        <pc:sldMkLst>
          <pc:docMk/>
          <pc:sldMk cId="2165681336" sldId="343"/>
        </pc:sldMkLst>
        <pc:spChg chg="mod">
          <ac:chgData name="abraham castro juarez" userId="42e04ae371b34804" providerId="LiveId" clId="{C4A33280-46F5-42BA-8A2B-3F58AC57B78A}" dt="2020-10-27T19:30:55.176" v="814" actId="20577"/>
          <ac:spMkLst>
            <pc:docMk/>
            <pc:sldMk cId="2165681336" sldId="343"/>
            <ac:spMk id="2" creationId="{00000000-0000-0000-0000-000000000000}"/>
          </ac:spMkLst>
        </pc:spChg>
        <pc:spChg chg="mod">
          <ac:chgData name="abraham castro juarez" userId="42e04ae371b34804" providerId="LiveId" clId="{C4A33280-46F5-42BA-8A2B-3F58AC57B78A}" dt="2020-10-27T19:31:28.021" v="818"/>
          <ac:spMkLst>
            <pc:docMk/>
            <pc:sldMk cId="2165681336" sldId="343"/>
            <ac:spMk id="4" creationId="{00000000-0000-0000-0000-000000000000}"/>
          </ac:spMkLst>
        </pc:spChg>
        <pc:spChg chg="mod">
          <ac:chgData name="abraham castro juarez" userId="42e04ae371b34804" providerId="LiveId" clId="{C4A33280-46F5-42BA-8A2B-3F58AC57B78A}" dt="2020-10-27T20:24:54.691" v="1448" actId="20577"/>
          <ac:spMkLst>
            <pc:docMk/>
            <pc:sldMk cId="2165681336" sldId="343"/>
            <ac:spMk id="5" creationId="{00000000-0000-0000-0000-000000000000}"/>
          </ac:spMkLst>
        </pc:spChg>
        <pc:spChg chg="mod">
          <ac:chgData name="abraham castro juarez" userId="42e04ae371b34804" providerId="LiveId" clId="{C4A33280-46F5-42BA-8A2B-3F58AC57B78A}" dt="2020-10-27T19:33:34.954" v="842" actId="115"/>
          <ac:spMkLst>
            <pc:docMk/>
            <pc:sldMk cId="2165681336" sldId="343"/>
            <ac:spMk id="21" creationId="{50C2A98F-8858-4495-8E51-A3A8B547ABC1}"/>
          </ac:spMkLst>
        </pc:spChg>
        <pc:picChg chg="add">
          <ac:chgData name="abraham castro juarez" userId="42e04ae371b34804" providerId="LiveId" clId="{C4A33280-46F5-42BA-8A2B-3F58AC57B78A}" dt="2020-11-03T22:49:15.315" v="4295" actId="22"/>
          <ac:picMkLst>
            <pc:docMk/>
            <pc:sldMk cId="2165681336" sldId="343"/>
            <ac:picMk id="3" creationId="{B188E0C2-C377-423A-B259-2CDA88E506B7}"/>
          </ac:picMkLst>
        </pc:picChg>
      </pc:sldChg>
      <pc:sldChg chg="addSp modSp add mod modTransition modAnim">
        <pc:chgData name="abraham castro juarez" userId="42e04ae371b34804" providerId="LiveId" clId="{C4A33280-46F5-42BA-8A2B-3F58AC57B78A}" dt="2020-11-03T22:49:19.391" v="4297" actId="1036"/>
        <pc:sldMkLst>
          <pc:docMk/>
          <pc:sldMk cId="1536502038" sldId="344"/>
        </pc:sldMkLst>
        <pc:spChg chg="mod">
          <ac:chgData name="abraham castro juarez" userId="42e04ae371b34804" providerId="LiveId" clId="{C4A33280-46F5-42BA-8A2B-3F58AC57B78A}" dt="2020-10-27T19:34:09.530" v="851" actId="20577"/>
          <ac:spMkLst>
            <pc:docMk/>
            <pc:sldMk cId="1536502038" sldId="344"/>
            <ac:spMk id="2" creationId="{00000000-0000-0000-0000-000000000000}"/>
          </ac:spMkLst>
        </pc:spChg>
        <pc:spChg chg="mod">
          <ac:chgData name="abraham castro juarez" userId="42e04ae371b34804" providerId="LiveId" clId="{C4A33280-46F5-42BA-8A2B-3F58AC57B78A}" dt="2020-10-27T19:34:20.755" v="852"/>
          <ac:spMkLst>
            <pc:docMk/>
            <pc:sldMk cId="1536502038" sldId="344"/>
            <ac:spMk id="4" creationId="{00000000-0000-0000-0000-000000000000}"/>
          </ac:spMkLst>
        </pc:spChg>
        <pc:spChg chg="mod">
          <ac:chgData name="abraham castro juarez" userId="42e04ae371b34804" providerId="LiveId" clId="{C4A33280-46F5-42BA-8A2B-3F58AC57B78A}" dt="2020-10-27T20:25:03.603" v="1451" actId="20577"/>
          <ac:spMkLst>
            <pc:docMk/>
            <pc:sldMk cId="1536502038" sldId="344"/>
            <ac:spMk id="5" creationId="{00000000-0000-0000-0000-000000000000}"/>
          </ac:spMkLst>
        </pc:spChg>
        <pc:spChg chg="mod">
          <ac:chgData name="abraham castro juarez" userId="42e04ae371b34804" providerId="LiveId" clId="{C4A33280-46F5-42BA-8A2B-3F58AC57B78A}" dt="2020-10-27T19:36:22.134" v="867" actId="113"/>
          <ac:spMkLst>
            <pc:docMk/>
            <pc:sldMk cId="1536502038" sldId="344"/>
            <ac:spMk id="21" creationId="{50C2A98F-8858-4495-8E51-A3A8B547ABC1}"/>
          </ac:spMkLst>
        </pc:spChg>
        <pc:picChg chg="add mod">
          <ac:chgData name="abraham castro juarez" userId="42e04ae371b34804" providerId="LiveId" clId="{C4A33280-46F5-42BA-8A2B-3F58AC57B78A}" dt="2020-11-03T22:49:19.391" v="4297" actId="1036"/>
          <ac:picMkLst>
            <pc:docMk/>
            <pc:sldMk cId="1536502038" sldId="344"/>
            <ac:picMk id="3" creationId="{32019F02-F82D-4B13-B3E3-CDF9CD317E44}"/>
          </ac:picMkLst>
        </pc:picChg>
      </pc:sldChg>
      <pc:sldChg chg="addSp modSp add mod modTransition modAnim">
        <pc:chgData name="abraham castro juarez" userId="42e04ae371b34804" providerId="LiveId" clId="{C4A33280-46F5-42BA-8A2B-3F58AC57B78A}" dt="2020-11-03T22:49:23.736" v="4298" actId="22"/>
        <pc:sldMkLst>
          <pc:docMk/>
          <pc:sldMk cId="3679030984" sldId="345"/>
        </pc:sldMkLst>
        <pc:spChg chg="mod">
          <ac:chgData name="abraham castro juarez" userId="42e04ae371b34804" providerId="LiveId" clId="{C4A33280-46F5-42BA-8A2B-3F58AC57B78A}" dt="2020-10-27T19:36:58.963" v="872" actId="20577"/>
          <ac:spMkLst>
            <pc:docMk/>
            <pc:sldMk cId="3679030984" sldId="345"/>
            <ac:spMk id="2" creationId="{00000000-0000-0000-0000-000000000000}"/>
          </ac:spMkLst>
        </pc:spChg>
        <pc:spChg chg="mod">
          <ac:chgData name="abraham castro juarez" userId="42e04ae371b34804" providerId="LiveId" clId="{C4A33280-46F5-42BA-8A2B-3F58AC57B78A}" dt="2020-10-27T19:37:05.988" v="876"/>
          <ac:spMkLst>
            <pc:docMk/>
            <pc:sldMk cId="3679030984" sldId="345"/>
            <ac:spMk id="4" creationId="{00000000-0000-0000-0000-000000000000}"/>
          </ac:spMkLst>
        </pc:spChg>
        <pc:spChg chg="mod">
          <ac:chgData name="abraham castro juarez" userId="42e04ae371b34804" providerId="LiveId" clId="{C4A33280-46F5-42BA-8A2B-3F58AC57B78A}" dt="2020-10-27T20:25:12.562" v="1454" actId="20577"/>
          <ac:spMkLst>
            <pc:docMk/>
            <pc:sldMk cId="3679030984" sldId="345"/>
            <ac:spMk id="5" creationId="{00000000-0000-0000-0000-000000000000}"/>
          </ac:spMkLst>
        </pc:spChg>
        <pc:spChg chg="mod">
          <ac:chgData name="abraham castro juarez" userId="42e04ae371b34804" providerId="LiveId" clId="{C4A33280-46F5-42BA-8A2B-3F58AC57B78A}" dt="2020-10-27T19:37:35.095" v="894" actId="115"/>
          <ac:spMkLst>
            <pc:docMk/>
            <pc:sldMk cId="3679030984" sldId="345"/>
            <ac:spMk id="21" creationId="{50C2A98F-8858-4495-8E51-A3A8B547ABC1}"/>
          </ac:spMkLst>
        </pc:spChg>
        <pc:picChg chg="add">
          <ac:chgData name="abraham castro juarez" userId="42e04ae371b34804" providerId="LiveId" clId="{C4A33280-46F5-42BA-8A2B-3F58AC57B78A}" dt="2020-11-03T22:49:23.736" v="4298" actId="22"/>
          <ac:picMkLst>
            <pc:docMk/>
            <pc:sldMk cId="3679030984" sldId="345"/>
            <ac:picMk id="3" creationId="{E2B4518E-EB3B-4F3B-B6D8-5C860AC9C7D6}"/>
          </ac:picMkLst>
        </pc:picChg>
      </pc:sldChg>
      <pc:sldChg chg="addSp delSp modSp add mod modTransition modAnim">
        <pc:chgData name="abraham castro juarez" userId="42e04ae371b34804" providerId="LiveId" clId="{C4A33280-46F5-42BA-8A2B-3F58AC57B78A}" dt="2020-11-03T22:49:24.885" v="4299" actId="22"/>
        <pc:sldMkLst>
          <pc:docMk/>
          <pc:sldMk cId="2142613614" sldId="346"/>
        </pc:sldMkLst>
        <pc:spChg chg="mod">
          <ac:chgData name="abraham castro juarez" userId="42e04ae371b34804" providerId="LiveId" clId="{C4A33280-46F5-42BA-8A2B-3F58AC57B78A}" dt="2020-10-27T19:41:08.687" v="909"/>
          <ac:spMkLst>
            <pc:docMk/>
            <pc:sldMk cId="2142613614" sldId="346"/>
            <ac:spMk id="2" creationId="{00000000-0000-0000-0000-000000000000}"/>
          </ac:spMkLst>
        </pc:spChg>
        <pc:spChg chg="mod">
          <ac:chgData name="abraham castro juarez" userId="42e04ae371b34804" providerId="LiveId" clId="{C4A33280-46F5-42BA-8A2B-3F58AC57B78A}" dt="2020-10-27T19:41:15.364" v="910"/>
          <ac:spMkLst>
            <pc:docMk/>
            <pc:sldMk cId="2142613614" sldId="346"/>
            <ac:spMk id="4" creationId="{00000000-0000-0000-0000-000000000000}"/>
          </ac:spMkLst>
        </pc:spChg>
        <pc:spChg chg="mod">
          <ac:chgData name="abraham castro juarez" userId="42e04ae371b34804" providerId="LiveId" clId="{C4A33280-46F5-42BA-8A2B-3F58AC57B78A}" dt="2020-10-27T20:25:32.227" v="1457" actId="20577"/>
          <ac:spMkLst>
            <pc:docMk/>
            <pc:sldMk cId="2142613614" sldId="346"/>
            <ac:spMk id="5" creationId="{00000000-0000-0000-0000-000000000000}"/>
          </ac:spMkLst>
        </pc:spChg>
        <pc:spChg chg="mod">
          <ac:chgData name="abraham castro juarez" userId="42e04ae371b34804" providerId="LiveId" clId="{C4A33280-46F5-42BA-8A2B-3F58AC57B78A}" dt="2020-10-27T19:41:58.109" v="926" actId="115"/>
          <ac:spMkLst>
            <pc:docMk/>
            <pc:sldMk cId="2142613614" sldId="346"/>
            <ac:spMk id="21" creationId="{50C2A98F-8858-4495-8E51-A3A8B547ABC1}"/>
          </ac:spMkLst>
        </pc:spChg>
        <pc:picChg chg="add">
          <ac:chgData name="abraham castro juarez" userId="42e04ae371b34804" providerId="LiveId" clId="{C4A33280-46F5-42BA-8A2B-3F58AC57B78A}" dt="2020-11-03T22:49:24.885" v="4299" actId="22"/>
          <ac:picMkLst>
            <pc:docMk/>
            <pc:sldMk cId="2142613614" sldId="346"/>
            <ac:picMk id="3" creationId="{44502729-4ABC-48E8-9359-1F960C1D13C6}"/>
          </ac:picMkLst>
        </pc:picChg>
        <pc:picChg chg="del">
          <ac:chgData name="abraham castro juarez" userId="42e04ae371b34804" providerId="LiveId" clId="{C4A33280-46F5-42BA-8A2B-3F58AC57B78A}" dt="2020-10-27T19:40:35.495" v="898" actId="478"/>
          <ac:picMkLst>
            <pc:docMk/>
            <pc:sldMk cId="2142613614" sldId="346"/>
            <ac:picMk id="2050" creationId="{40451A7A-FD32-4B03-871E-7CE569A6A47B}"/>
          </ac:picMkLst>
        </pc:picChg>
        <pc:picChg chg="add del">
          <ac:chgData name="abraham castro juarez" userId="42e04ae371b34804" providerId="LiveId" clId="{C4A33280-46F5-42BA-8A2B-3F58AC57B78A}" dt="2020-10-27T19:40:35.495" v="898" actId="478"/>
          <ac:picMkLst>
            <pc:docMk/>
            <pc:sldMk cId="2142613614" sldId="346"/>
            <ac:picMk id="10242" creationId="{16274983-0DD4-4859-BCB7-46AB78BF09D0}"/>
          </ac:picMkLst>
        </pc:picChg>
        <pc:picChg chg="add mod">
          <ac:chgData name="abraham castro juarez" userId="42e04ae371b34804" providerId="LiveId" clId="{C4A33280-46F5-42BA-8A2B-3F58AC57B78A}" dt="2020-10-27T19:40:49.057" v="903" actId="14100"/>
          <ac:picMkLst>
            <pc:docMk/>
            <pc:sldMk cId="2142613614" sldId="346"/>
            <ac:picMk id="10244" creationId="{ACEB1393-079D-4EE9-9A5A-5E55898E7BA2}"/>
          </ac:picMkLst>
        </pc:picChg>
      </pc:sldChg>
      <pc:sldChg chg="addSp modSp add mod modTransition modAnim">
        <pc:chgData name="abraham castro juarez" userId="42e04ae371b34804" providerId="LiveId" clId="{C4A33280-46F5-42BA-8A2B-3F58AC57B78A}" dt="2020-11-03T22:49:25.838" v="4300" actId="22"/>
        <pc:sldMkLst>
          <pc:docMk/>
          <pc:sldMk cId="3681907784" sldId="347"/>
        </pc:sldMkLst>
        <pc:spChg chg="mod">
          <ac:chgData name="abraham castro juarez" userId="42e04ae371b34804" providerId="LiveId" clId="{C4A33280-46F5-42BA-8A2B-3F58AC57B78A}" dt="2020-10-27T19:42:40.410" v="931"/>
          <ac:spMkLst>
            <pc:docMk/>
            <pc:sldMk cId="3681907784" sldId="347"/>
            <ac:spMk id="2" creationId="{00000000-0000-0000-0000-000000000000}"/>
          </ac:spMkLst>
        </pc:spChg>
        <pc:spChg chg="mod">
          <ac:chgData name="abraham castro juarez" userId="42e04ae371b34804" providerId="LiveId" clId="{C4A33280-46F5-42BA-8A2B-3F58AC57B78A}" dt="2020-10-27T19:42:46.175" v="932"/>
          <ac:spMkLst>
            <pc:docMk/>
            <pc:sldMk cId="3681907784" sldId="347"/>
            <ac:spMk id="4" creationId="{00000000-0000-0000-0000-000000000000}"/>
          </ac:spMkLst>
        </pc:spChg>
        <pc:spChg chg="mod">
          <ac:chgData name="abraham castro juarez" userId="42e04ae371b34804" providerId="LiveId" clId="{C4A33280-46F5-42BA-8A2B-3F58AC57B78A}" dt="2020-10-27T20:27:26.041" v="1464" actId="20577"/>
          <ac:spMkLst>
            <pc:docMk/>
            <pc:sldMk cId="3681907784" sldId="347"/>
            <ac:spMk id="5" creationId="{00000000-0000-0000-0000-000000000000}"/>
          </ac:spMkLst>
        </pc:spChg>
        <pc:spChg chg="mod">
          <ac:chgData name="abraham castro juarez" userId="42e04ae371b34804" providerId="LiveId" clId="{C4A33280-46F5-42BA-8A2B-3F58AC57B78A}" dt="2020-10-27T19:46:12.242" v="949" actId="115"/>
          <ac:spMkLst>
            <pc:docMk/>
            <pc:sldMk cId="3681907784" sldId="347"/>
            <ac:spMk id="21" creationId="{50C2A98F-8858-4495-8E51-A3A8B547ABC1}"/>
          </ac:spMkLst>
        </pc:spChg>
        <pc:picChg chg="add">
          <ac:chgData name="abraham castro juarez" userId="42e04ae371b34804" providerId="LiveId" clId="{C4A33280-46F5-42BA-8A2B-3F58AC57B78A}" dt="2020-11-03T22:49:25.838" v="4300" actId="22"/>
          <ac:picMkLst>
            <pc:docMk/>
            <pc:sldMk cId="3681907784" sldId="347"/>
            <ac:picMk id="3" creationId="{3EBF9875-B7C1-4ABA-95E2-55BD999D19F1}"/>
          </ac:picMkLst>
        </pc:picChg>
      </pc:sldChg>
      <pc:sldChg chg="add del">
        <pc:chgData name="abraham castro juarez" userId="42e04ae371b34804" providerId="LiveId" clId="{C4A33280-46F5-42BA-8A2B-3F58AC57B78A}" dt="2020-10-27T20:19:55.224" v="1362" actId="47"/>
        <pc:sldMkLst>
          <pc:docMk/>
          <pc:sldMk cId="1439434855" sldId="348"/>
        </pc:sldMkLst>
      </pc:sldChg>
      <pc:sldChg chg="addSp modSp add mod modTransition">
        <pc:chgData name="abraham castro juarez" userId="42e04ae371b34804" providerId="LiveId" clId="{C4A33280-46F5-42BA-8A2B-3F58AC57B78A}" dt="2020-11-03T22:49:28.316" v="4301" actId="22"/>
        <pc:sldMkLst>
          <pc:docMk/>
          <pc:sldMk cId="1913312983" sldId="349"/>
        </pc:sldMkLst>
        <pc:spChg chg="mod">
          <ac:chgData name="abraham castro juarez" userId="42e04ae371b34804" providerId="LiveId" clId="{C4A33280-46F5-42BA-8A2B-3F58AC57B78A}" dt="2020-10-27T19:46:32.828" v="956"/>
          <ac:spMkLst>
            <pc:docMk/>
            <pc:sldMk cId="1913312983" sldId="349"/>
            <ac:spMk id="2" creationId="{00000000-0000-0000-0000-000000000000}"/>
          </ac:spMkLst>
        </pc:spChg>
        <pc:spChg chg="mod">
          <ac:chgData name="abraham castro juarez" userId="42e04ae371b34804" providerId="LiveId" clId="{C4A33280-46F5-42BA-8A2B-3F58AC57B78A}" dt="2020-10-27T19:46:40.379" v="960"/>
          <ac:spMkLst>
            <pc:docMk/>
            <pc:sldMk cId="1913312983" sldId="349"/>
            <ac:spMk id="4" creationId="{00000000-0000-0000-0000-000000000000}"/>
          </ac:spMkLst>
        </pc:spChg>
        <pc:spChg chg="mod">
          <ac:chgData name="abraham castro juarez" userId="42e04ae371b34804" providerId="LiveId" clId="{C4A33280-46F5-42BA-8A2B-3F58AC57B78A}" dt="2020-10-27T19:47:50.730" v="964"/>
          <ac:spMkLst>
            <pc:docMk/>
            <pc:sldMk cId="1913312983" sldId="349"/>
            <ac:spMk id="5" creationId="{00000000-0000-0000-0000-000000000000}"/>
          </ac:spMkLst>
        </pc:spChg>
        <pc:spChg chg="mod">
          <ac:chgData name="abraham castro juarez" userId="42e04ae371b34804" providerId="LiveId" clId="{C4A33280-46F5-42BA-8A2B-3F58AC57B78A}" dt="2020-10-27T19:49:26.175" v="985" actId="115"/>
          <ac:spMkLst>
            <pc:docMk/>
            <pc:sldMk cId="1913312983" sldId="349"/>
            <ac:spMk id="21" creationId="{50C2A98F-8858-4495-8E51-A3A8B547ABC1}"/>
          </ac:spMkLst>
        </pc:spChg>
        <pc:picChg chg="add">
          <ac:chgData name="abraham castro juarez" userId="42e04ae371b34804" providerId="LiveId" clId="{C4A33280-46F5-42BA-8A2B-3F58AC57B78A}" dt="2020-11-03T22:49:28.316" v="4301" actId="22"/>
          <ac:picMkLst>
            <pc:docMk/>
            <pc:sldMk cId="1913312983" sldId="349"/>
            <ac:picMk id="3" creationId="{596FBAC8-3DA6-4B5D-B9B6-F44D09F32061}"/>
          </ac:picMkLst>
        </pc:picChg>
      </pc:sldChg>
      <pc:sldChg chg="addSp modSp add mod modTransition modAnim">
        <pc:chgData name="abraham castro juarez" userId="42e04ae371b34804" providerId="LiveId" clId="{C4A33280-46F5-42BA-8A2B-3F58AC57B78A}" dt="2020-11-03T22:49:29.816" v="4302" actId="22"/>
        <pc:sldMkLst>
          <pc:docMk/>
          <pc:sldMk cId="3149388832" sldId="350"/>
        </pc:sldMkLst>
        <pc:spChg chg="mod">
          <ac:chgData name="abraham castro juarez" userId="42e04ae371b34804" providerId="LiveId" clId="{C4A33280-46F5-42BA-8A2B-3F58AC57B78A}" dt="2020-10-27T19:49:54.178" v="989"/>
          <ac:spMkLst>
            <pc:docMk/>
            <pc:sldMk cId="3149388832" sldId="350"/>
            <ac:spMk id="2" creationId="{00000000-0000-0000-0000-000000000000}"/>
          </ac:spMkLst>
        </pc:spChg>
        <pc:spChg chg="mod">
          <ac:chgData name="abraham castro juarez" userId="42e04ae371b34804" providerId="LiveId" clId="{C4A33280-46F5-42BA-8A2B-3F58AC57B78A}" dt="2020-10-27T20:27:56.073" v="1472" actId="20577"/>
          <ac:spMkLst>
            <pc:docMk/>
            <pc:sldMk cId="3149388832" sldId="350"/>
            <ac:spMk id="4" creationId="{00000000-0000-0000-0000-000000000000}"/>
          </ac:spMkLst>
        </pc:spChg>
        <pc:spChg chg="mod">
          <ac:chgData name="abraham castro juarez" userId="42e04ae371b34804" providerId="LiveId" clId="{C4A33280-46F5-42BA-8A2B-3F58AC57B78A}" dt="2020-10-27T20:27:45.057" v="1467" actId="20577"/>
          <ac:spMkLst>
            <pc:docMk/>
            <pc:sldMk cId="3149388832" sldId="350"/>
            <ac:spMk id="5" creationId="{00000000-0000-0000-0000-000000000000}"/>
          </ac:spMkLst>
        </pc:spChg>
        <pc:spChg chg="mod">
          <ac:chgData name="abraham castro juarez" userId="42e04ae371b34804" providerId="LiveId" clId="{C4A33280-46F5-42BA-8A2B-3F58AC57B78A}" dt="2020-10-27T19:51:29.535" v="1010" actId="113"/>
          <ac:spMkLst>
            <pc:docMk/>
            <pc:sldMk cId="3149388832" sldId="350"/>
            <ac:spMk id="21" creationId="{50C2A98F-8858-4495-8E51-A3A8B547ABC1}"/>
          </ac:spMkLst>
        </pc:spChg>
        <pc:picChg chg="add">
          <ac:chgData name="abraham castro juarez" userId="42e04ae371b34804" providerId="LiveId" clId="{C4A33280-46F5-42BA-8A2B-3F58AC57B78A}" dt="2020-11-03T22:49:29.816" v="4302" actId="22"/>
          <ac:picMkLst>
            <pc:docMk/>
            <pc:sldMk cId="3149388832" sldId="350"/>
            <ac:picMk id="3" creationId="{4EA9A3F2-731F-4A2A-B9B0-3B903B3CBB35}"/>
          </ac:picMkLst>
        </pc:picChg>
      </pc:sldChg>
      <pc:sldChg chg="addSp modSp add mod modAnim">
        <pc:chgData name="abraham castro juarez" userId="42e04ae371b34804" providerId="LiveId" clId="{C4A33280-46F5-42BA-8A2B-3F58AC57B78A}" dt="2020-11-03T22:49:33.066" v="4303" actId="22"/>
        <pc:sldMkLst>
          <pc:docMk/>
          <pc:sldMk cId="1782829762" sldId="351"/>
        </pc:sldMkLst>
        <pc:spChg chg="mod">
          <ac:chgData name="abraham castro juarez" userId="42e04ae371b34804" providerId="LiveId" clId="{C4A33280-46F5-42BA-8A2B-3F58AC57B78A}" dt="2020-10-27T19:52:14.970" v="1014"/>
          <ac:spMkLst>
            <pc:docMk/>
            <pc:sldMk cId="1782829762" sldId="351"/>
            <ac:spMk id="2" creationId="{00000000-0000-0000-0000-000000000000}"/>
          </ac:spMkLst>
        </pc:spChg>
        <pc:spChg chg="mod">
          <ac:chgData name="abraham castro juarez" userId="42e04ae371b34804" providerId="LiveId" clId="{C4A33280-46F5-42BA-8A2B-3F58AC57B78A}" dt="2020-10-27T19:52:20.736" v="1015"/>
          <ac:spMkLst>
            <pc:docMk/>
            <pc:sldMk cId="1782829762" sldId="351"/>
            <ac:spMk id="4" creationId="{00000000-0000-0000-0000-000000000000}"/>
          </ac:spMkLst>
        </pc:spChg>
        <pc:spChg chg="mod">
          <ac:chgData name="abraham castro juarez" userId="42e04ae371b34804" providerId="LiveId" clId="{C4A33280-46F5-42BA-8A2B-3F58AC57B78A}" dt="2020-10-27T20:28:25.153" v="1475" actId="20577"/>
          <ac:spMkLst>
            <pc:docMk/>
            <pc:sldMk cId="1782829762" sldId="351"/>
            <ac:spMk id="5" creationId="{00000000-0000-0000-0000-000000000000}"/>
          </ac:spMkLst>
        </pc:spChg>
        <pc:spChg chg="mod">
          <ac:chgData name="abraham castro juarez" userId="42e04ae371b34804" providerId="LiveId" clId="{C4A33280-46F5-42BA-8A2B-3F58AC57B78A}" dt="2020-10-27T19:54:25.661" v="1030" actId="115"/>
          <ac:spMkLst>
            <pc:docMk/>
            <pc:sldMk cId="1782829762" sldId="351"/>
            <ac:spMk id="21" creationId="{50C2A98F-8858-4495-8E51-A3A8B547ABC1}"/>
          </ac:spMkLst>
        </pc:spChg>
        <pc:picChg chg="add">
          <ac:chgData name="abraham castro juarez" userId="42e04ae371b34804" providerId="LiveId" clId="{C4A33280-46F5-42BA-8A2B-3F58AC57B78A}" dt="2020-11-03T22:49:33.066" v="4303" actId="22"/>
          <ac:picMkLst>
            <pc:docMk/>
            <pc:sldMk cId="1782829762" sldId="351"/>
            <ac:picMk id="3" creationId="{DECC4B9F-1E1D-471B-8228-88070ED631F0}"/>
          </ac:picMkLst>
        </pc:picChg>
      </pc:sldChg>
      <pc:sldChg chg="addSp delSp modSp add mod modTransition">
        <pc:chgData name="abraham castro juarez" userId="42e04ae371b34804" providerId="LiveId" clId="{C4A33280-46F5-42BA-8A2B-3F58AC57B78A}" dt="2020-11-03T22:49:34.301" v="4304" actId="22"/>
        <pc:sldMkLst>
          <pc:docMk/>
          <pc:sldMk cId="626720029" sldId="352"/>
        </pc:sldMkLst>
        <pc:spChg chg="mod">
          <ac:chgData name="abraham castro juarez" userId="42e04ae371b34804" providerId="LiveId" clId="{C4A33280-46F5-42BA-8A2B-3F58AC57B78A}" dt="2020-10-27T19:58:49.999" v="1047"/>
          <ac:spMkLst>
            <pc:docMk/>
            <pc:sldMk cId="626720029" sldId="352"/>
            <ac:spMk id="2" creationId="{00000000-0000-0000-0000-000000000000}"/>
          </ac:spMkLst>
        </pc:spChg>
        <pc:spChg chg="mod">
          <ac:chgData name="abraham castro juarez" userId="42e04ae371b34804" providerId="LiveId" clId="{C4A33280-46F5-42BA-8A2B-3F58AC57B78A}" dt="2020-10-27T20:00:19.062" v="1051"/>
          <ac:spMkLst>
            <pc:docMk/>
            <pc:sldMk cId="626720029" sldId="352"/>
            <ac:spMk id="4" creationId="{00000000-0000-0000-0000-000000000000}"/>
          </ac:spMkLst>
        </pc:spChg>
        <pc:spChg chg="mod">
          <ac:chgData name="abraham castro juarez" userId="42e04ae371b34804" providerId="LiveId" clId="{C4A33280-46F5-42BA-8A2B-3F58AC57B78A}" dt="2020-10-27T20:28:45.096" v="1485" actId="20577"/>
          <ac:spMkLst>
            <pc:docMk/>
            <pc:sldMk cId="626720029" sldId="352"/>
            <ac:spMk id="5" creationId="{00000000-0000-0000-0000-000000000000}"/>
          </ac:spMkLst>
        </pc:spChg>
        <pc:spChg chg="mod">
          <ac:chgData name="abraham castro juarez" userId="42e04ae371b34804" providerId="LiveId" clId="{C4A33280-46F5-42BA-8A2B-3F58AC57B78A}" dt="2020-10-27T20:01:41.303" v="1070" actId="115"/>
          <ac:spMkLst>
            <pc:docMk/>
            <pc:sldMk cId="626720029" sldId="352"/>
            <ac:spMk id="21" creationId="{50C2A98F-8858-4495-8E51-A3A8B547ABC1}"/>
          </ac:spMkLst>
        </pc:spChg>
        <pc:picChg chg="add">
          <ac:chgData name="abraham castro juarez" userId="42e04ae371b34804" providerId="LiveId" clId="{C4A33280-46F5-42BA-8A2B-3F58AC57B78A}" dt="2020-11-03T22:49:34.301" v="4304" actId="22"/>
          <ac:picMkLst>
            <pc:docMk/>
            <pc:sldMk cId="626720029" sldId="352"/>
            <ac:picMk id="3" creationId="{2ADC4A96-25CC-4698-ACD0-42F54118D817}"/>
          </ac:picMkLst>
        </pc:picChg>
        <pc:picChg chg="del">
          <ac:chgData name="abraham castro juarez" userId="42e04ae371b34804" providerId="LiveId" clId="{C4A33280-46F5-42BA-8A2B-3F58AC57B78A}" dt="2020-10-27T19:56:01.541" v="1035" actId="478"/>
          <ac:picMkLst>
            <pc:docMk/>
            <pc:sldMk cId="626720029" sldId="352"/>
            <ac:picMk id="10244" creationId="{ACEB1393-079D-4EE9-9A5A-5E55898E7BA2}"/>
          </ac:picMkLst>
        </pc:picChg>
        <pc:picChg chg="add del">
          <ac:chgData name="abraham castro juarez" userId="42e04ae371b34804" providerId="LiveId" clId="{C4A33280-46F5-42BA-8A2B-3F58AC57B78A}" dt="2020-10-27T19:56:45.964" v="1037" actId="478"/>
          <ac:picMkLst>
            <pc:docMk/>
            <pc:sldMk cId="626720029" sldId="352"/>
            <ac:picMk id="14338" creationId="{1906BD19-3BB3-40A7-91A0-B56B94E32636}"/>
          </ac:picMkLst>
        </pc:picChg>
        <pc:picChg chg="add mod">
          <ac:chgData name="abraham castro juarez" userId="42e04ae371b34804" providerId="LiveId" clId="{C4A33280-46F5-42BA-8A2B-3F58AC57B78A}" dt="2020-10-27T19:58:31.734" v="1046" actId="14100"/>
          <ac:picMkLst>
            <pc:docMk/>
            <pc:sldMk cId="626720029" sldId="352"/>
            <ac:picMk id="14340" creationId="{12B0FCC8-97D5-4026-858B-AC4026E48B92}"/>
          </ac:picMkLst>
        </pc:picChg>
      </pc:sldChg>
      <pc:sldChg chg="addSp modSp add mod modTransition modAnim">
        <pc:chgData name="abraham castro juarez" userId="42e04ae371b34804" providerId="LiveId" clId="{C4A33280-46F5-42BA-8A2B-3F58AC57B78A}" dt="2020-11-03T22:49:35.847" v="4305" actId="22"/>
        <pc:sldMkLst>
          <pc:docMk/>
          <pc:sldMk cId="196937703" sldId="353"/>
        </pc:sldMkLst>
        <pc:spChg chg="mod">
          <ac:chgData name="abraham castro juarez" userId="42e04ae371b34804" providerId="LiveId" clId="{C4A33280-46F5-42BA-8A2B-3F58AC57B78A}" dt="2020-10-27T20:02:13.557" v="1077" actId="20577"/>
          <ac:spMkLst>
            <pc:docMk/>
            <pc:sldMk cId="196937703" sldId="353"/>
            <ac:spMk id="2" creationId="{00000000-0000-0000-0000-000000000000}"/>
          </ac:spMkLst>
        </pc:spChg>
        <pc:spChg chg="mod">
          <ac:chgData name="abraham castro juarez" userId="42e04ae371b34804" providerId="LiveId" clId="{C4A33280-46F5-42BA-8A2B-3F58AC57B78A}" dt="2020-10-27T20:02:21.514" v="1078"/>
          <ac:spMkLst>
            <pc:docMk/>
            <pc:sldMk cId="196937703" sldId="353"/>
            <ac:spMk id="4" creationId="{00000000-0000-0000-0000-000000000000}"/>
          </ac:spMkLst>
        </pc:spChg>
        <pc:spChg chg="mod">
          <ac:chgData name="abraham castro juarez" userId="42e04ae371b34804" providerId="LiveId" clId="{C4A33280-46F5-42BA-8A2B-3F58AC57B78A}" dt="2020-10-27T20:28:55.553" v="1488" actId="20577"/>
          <ac:spMkLst>
            <pc:docMk/>
            <pc:sldMk cId="196937703" sldId="353"/>
            <ac:spMk id="5" creationId="{00000000-0000-0000-0000-000000000000}"/>
          </ac:spMkLst>
        </pc:spChg>
        <pc:spChg chg="mod">
          <ac:chgData name="abraham castro juarez" userId="42e04ae371b34804" providerId="LiveId" clId="{C4A33280-46F5-42BA-8A2B-3F58AC57B78A}" dt="2020-10-27T20:04:29.317" v="1092" actId="115"/>
          <ac:spMkLst>
            <pc:docMk/>
            <pc:sldMk cId="196937703" sldId="353"/>
            <ac:spMk id="21" creationId="{50C2A98F-8858-4495-8E51-A3A8B547ABC1}"/>
          </ac:spMkLst>
        </pc:spChg>
        <pc:picChg chg="add">
          <ac:chgData name="abraham castro juarez" userId="42e04ae371b34804" providerId="LiveId" clId="{C4A33280-46F5-42BA-8A2B-3F58AC57B78A}" dt="2020-11-03T22:49:35.847" v="4305" actId="22"/>
          <ac:picMkLst>
            <pc:docMk/>
            <pc:sldMk cId="196937703" sldId="353"/>
            <ac:picMk id="3" creationId="{DBA99B35-932E-421D-816B-52EFFE3EA28E}"/>
          </ac:picMkLst>
        </pc:picChg>
      </pc:sldChg>
      <pc:sldChg chg="addSp delSp modSp add mod ord modTransition modAnim">
        <pc:chgData name="abraham castro juarez" userId="42e04ae371b34804" providerId="LiveId" clId="{C4A33280-46F5-42BA-8A2B-3F58AC57B78A}" dt="2020-11-03T22:49:36.988" v="4306" actId="22"/>
        <pc:sldMkLst>
          <pc:docMk/>
          <pc:sldMk cId="521044990" sldId="354"/>
        </pc:sldMkLst>
        <pc:spChg chg="mod">
          <ac:chgData name="abraham castro juarez" userId="42e04ae371b34804" providerId="LiveId" clId="{C4A33280-46F5-42BA-8A2B-3F58AC57B78A}" dt="2020-10-27T21:09:26.246" v="2286" actId="20577"/>
          <ac:spMkLst>
            <pc:docMk/>
            <pc:sldMk cId="521044990" sldId="354"/>
            <ac:spMk id="2" creationId="{00000000-0000-0000-0000-000000000000}"/>
          </ac:spMkLst>
        </pc:spChg>
        <pc:spChg chg="mod">
          <ac:chgData name="abraham castro juarez" userId="42e04ae371b34804" providerId="LiveId" clId="{C4A33280-46F5-42BA-8A2B-3F58AC57B78A}" dt="2020-10-27T20:06:23.064" v="1120" actId="20577"/>
          <ac:spMkLst>
            <pc:docMk/>
            <pc:sldMk cId="521044990" sldId="354"/>
            <ac:spMk id="4" creationId="{00000000-0000-0000-0000-000000000000}"/>
          </ac:spMkLst>
        </pc:spChg>
        <pc:spChg chg="mod">
          <ac:chgData name="abraham castro juarez" userId="42e04ae371b34804" providerId="LiveId" clId="{C4A33280-46F5-42BA-8A2B-3F58AC57B78A}" dt="2020-10-27T20:06:52.942" v="1131" actId="20577"/>
          <ac:spMkLst>
            <pc:docMk/>
            <pc:sldMk cId="521044990" sldId="354"/>
            <ac:spMk id="5" creationId="{00000000-0000-0000-0000-000000000000}"/>
          </ac:spMkLst>
        </pc:spChg>
        <pc:spChg chg="add mod">
          <ac:chgData name="abraham castro juarez" userId="42e04ae371b34804" providerId="LiveId" clId="{C4A33280-46F5-42BA-8A2B-3F58AC57B78A}" dt="2020-10-27T20:08:34.305" v="1163" actId="1076"/>
          <ac:spMkLst>
            <pc:docMk/>
            <pc:sldMk cId="521044990" sldId="354"/>
            <ac:spMk id="6" creationId="{8884A46A-8702-4188-9DC4-0E4FF4350434}"/>
          </ac:spMkLst>
        </pc:spChg>
        <pc:spChg chg="add del mod">
          <ac:chgData name="abraham castro juarez" userId="42e04ae371b34804" providerId="LiveId" clId="{C4A33280-46F5-42BA-8A2B-3F58AC57B78A}" dt="2020-10-27T20:08:00.018" v="1143"/>
          <ac:spMkLst>
            <pc:docMk/>
            <pc:sldMk cId="521044990" sldId="354"/>
            <ac:spMk id="12" creationId="{42713406-C9D7-4F16-AABD-18A4CFE4ECE7}"/>
          </ac:spMkLst>
        </pc:spChg>
        <pc:spChg chg="mod">
          <ac:chgData name="abraham castro juarez" userId="42e04ae371b34804" providerId="LiveId" clId="{C4A33280-46F5-42BA-8A2B-3F58AC57B78A}" dt="2020-10-27T20:07:00.052" v="1133"/>
          <ac:spMkLst>
            <pc:docMk/>
            <pc:sldMk cId="521044990" sldId="354"/>
            <ac:spMk id="13" creationId="{00000000-0000-0000-0000-000000000000}"/>
          </ac:spMkLst>
        </pc:spChg>
        <pc:spChg chg="mod">
          <ac:chgData name="abraham castro juarez" userId="42e04ae371b34804" providerId="LiveId" clId="{C4A33280-46F5-42BA-8A2B-3F58AC57B78A}" dt="2020-10-27T20:10:33.418" v="1173" actId="113"/>
          <ac:spMkLst>
            <pc:docMk/>
            <pc:sldMk cId="521044990" sldId="354"/>
            <ac:spMk id="21" creationId="{50C2A98F-8858-4495-8E51-A3A8B547ABC1}"/>
          </ac:spMkLst>
        </pc:spChg>
        <pc:picChg chg="add">
          <ac:chgData name="abraham castro juarez" userId="42e04ae371b34804" providerId="LiveId" clId="{C4A33280-46F5-42BA-8A2B-3F58AC57B78A}" dt="2020-11-03T22:49:36.988" v="4306" actId="22"/>
          <ac:picMkLst>
            <pc:docMk/>
            <pc:sldMk cId="521044990" sldId="354"/>
            <ac:picMk id="3" creationId="{7F6BFC34-E314-4E2C-8055-96DAB8F8E48F}"/>
          </ac:picMkLst>
        </pc:picChg>
      </pc:sldChg>
      <pc:sldChg chg="addSp modSp add mod modTransition modAnim">
        <pc:chgData name="abraham castro juarez" userId="42e04ae371b34804" providerId="LiveId" clId="{C4A33280-46F5-42BA-8A2B-3F58AC57B78A}" dt="2020-11-03T22:49:37.926" v="4307" actId="22"/>
        <pc:sldMkLst>
          <pc:docMk/>
          <pc:sldMk cId="438655402" sldId="355"/>
        </pc:sldMkLst>
        <pc:spChg chg="mod">
          <ac:chgData name="abraham castro juarez" userId="42e04ae371b34804" providerId="LiveId" clId="{C4A33280-46F5-42BA-8A2B-3F58AC57B78A}" dt="2020-10-27T20:11:22.685" v="1178" actId="20577"/>
          <ac:spMkLst>
            <pc:docMk/>
            <pc:sldMk cId="438655402" sldId="355"/>
            <ac:spMk id="2" creationId="{00000000-0000-0000-0000-000000000000}"/>
          </ac:spMkLst>
        </pc:spChg>
        <pc:spChg chg="mod">
          <ac:chgData name="abraham castro juarez" userId="42e04ae371b34804" providerId="LiveId" clId="{C4A33280-46F5-42BA-8A2B-3F58AC57B78A}" dt="2020-10-27T20:13:27.815" v="1212" actId="20577"/>
          <ac:spMkLst>
            <pc:docMk/>
            <pc:sldMk cId="438655402" sldId="355"/>
            <ac:spMk id="4" creationId="{00000000-0000-0000-0000-000000000000}"/>
          </ac:spMkLst>
        </pc:spChg>
        <pc:spChg chg="mod">
          <ac:chgData name="abraham castro juarez" userId="42e04ae371b34804" providerId="LiveId" clId="{C4A33280-46F5-42BA-8A2B-3F58AC57B78A}" dt="2020-10-27T20:12:27.916" v="1192" actId="20577"/>
          <ac:spMkLst>
            <pc:docMk/>
            <pc:sldMk cId="438655402" sldId="355"/>
            <ac:spMk id="6" creationId="{8884A46A-8702-4188-9DC4-0E4FF4350434}"/>
          </ac:spMkLst>
        </pc:spChg>
        <pc:spChg chg="mod">
          <ac:chgData name="abraham castro juarez" userId="42e04ae371b34804" providerId="LiveId" clId="{C4A33280-46F5-42BA-8A2B-3F58AC57B78A}" dt="2020-10-27T20:12:59.655" v="1209" actId="113"/>
          <ac:spMkLst>
            <pc:docMk/>
            <pc:sldMk cId="438655402" sldId="355"/>
            <ac:spMk id="21" creationId="{50C2A98F-8858-4495-8E51-A3A8B547ABC1}"/>
          </ac:spMkLst>
        </pc:spChg>
        <pc:picChg chg="add">
          <ac:chgData name="abraham castro juarez" userId="42e04ae371b34804" providerId="LiveId" clId="{C4A33280-46F5-42BA-8A2B-3F58AC57B78A}" dt="2020-11-03T22:49:37.926" v="4307" actId="22"/>
          <ac:picMkLst>
            <pc:docMk/>
            <pc:sldMk cId="438655402" sldId="355"/>
            <ac:picMk id="3" creationId="{B807BA24-73A6-4B60-AF44-D7B93910FB30}"/>
          </ac:picMkLst>
        </pc:picChg>
      </pc:sldChg>
      <pc:sldChg chg="addSp modSp add mod modTransition modAnim">
        <pc:chgData name="abraham castro juarez" userId="42e04ae371b34804" providerId="LiveId" clId="{C4A33280-46F5-42BA-8A2B-3F58AC57B78A}" dt="2020-11-03T22:49:39.647" v="4308" actId="22"/>
        <pc:sldMkLst>
          <pc:docMk/>
          <pc:sldMk cId="757502976" sldId="356"/>
        </pc:sldMkLst>
        <pc:spChg chg="mod">
          <ac:chgData name="abraham castro juarez" userId="42e04ae371b34804" providerId="LiveId" clId="{C4A33280-46F5-42BA-8A2B-3F58AC57B78A}" dt="2020-10-27T20:13:54.751" v="1216" actId="20577"/>
          <ac:spMkLst>
            <pc:docMk/>
            <pc:sldMk cId="757502976" sldId="356"/>
            <ac:spMk id="2" creationId="{00000000-0000-0000-0000-000000000000}"/>
          </ac:spMkLst>
        </pc:spChg>
        <pc:spChg chg="mod">
          <ac:chgData name="abraham castro juarez" userId="42e04ae371b34804" providerId="LiveId" clId="{C4A33280-46F5-42BA-8A2B-3F58AC57B78A}" dt="2020-10-27T20:14:02.515" v="1221"/>
          <ac:spMkLst>
            <pc:docMk/>
            <pc:sldMk cId="757502976" sldId="356"/>
            <ac:spMk id="4" creationId="{00000000-0000-0000-0000-000000000000}"/>
          </ac:spMkLst>
        </pc:spChg>
        <pc:spChg chg="mod">
          <ac:chgData name="abraham castro juarez" userId="42e04ae371b34804" providerId="LiveId" clId="{C4A33280-46F5-42BA-8A2B-3F58AC57B78A}" dt="2020-10-27T20:14:16.254" v="1226" actId="2711"/>
          <ac:spMkLst>
            <pc:docMk/>
            <pc:sldMk cId="757502976" sldId="356"/>
            <ac:spMk id="6" creationId="{8884A46A-8702-4188-9DC4-0E4FF4350434}"/>
          </ac:spMkLst>
        </pc:spChg>
        <pc:picChg chg="add">
          <ac:chgData name="abraham castro juarez" userId="42e04ae371b34804" providerId="LiveId" clId="{C4A33280-46F5-42BA-8A2B-3F58AC57B78A}" dt="2020-11-03T22:49:39.647" v="4308" actId="22"/>
          <ac:picMkLst>
            <pc:docMk/>
            <pc:sldMk cId="757502976" sldId="356"/>
            <ac:picMk id="3" creationId="{2CDAB85A-AB45-4EF9-90D4-65E2B037BEF9}"/>
          </ac:picMkLst>
        </pc:picChg>
      </pc:sldChg>
      <pc:sldChg chg="addSp delSp modSp add mod modTransition modAnim">
        <pc:chgData name="abraham castro juarez" userId="42e04ae371b34804" providerId="LiveId" clId="{C4A33280-46F5-42BA-8A2B-3F58AC57B78A}" dt="2020-11-03T22:49:40.475" v="4309" actId="22"/>
        <pc:sldMkLst>
          <pc:docMk/>
          <pc:sldMk cId="1609685517" sldId="357"/>
        </pc:sldMkLst>
        <pc:spChg chg="mod">
          <ac:chgData name="abraham castro juarez" userId="42e04ae371b34804" providerId="LiveId" clId="{C4A33280-46F5-42BA-8A2B-3F58AC57B78A}" dt="2020-10-27T20:15:07.714" v="1233" actId="20577"/>
          <ac:spMkLst>
            <pc:docMk/>
            <pc:sldMk cId="1609685517" sldId="357"/>
            <ac:spMk id="2" creationId="{00000000-0000-0000-0000-000000000000}"/>
          </ac:spMkLst>
        </pc:spChg>
        <pc:spChg chg="mod">
          <ac:chgData name="abraham castro juarez" userId="42e04ae371b34804" providerId="LiveId" clId="{C4A33280-46F5-42BA-8A2B-3F58AC57B78A}" dt="2020-10-27T20:17:35.403" v="1310" actId="1076"/>
          <ac:spMkLst>
            <pc:docMk/>
            <pc:sldMk cId="1609685517" sldId="357"/>
            <ac:spMk id="4" creationId="{00000000-0000-0000-0000-000000000000}"/>
          </ac:spMkLst>
        </pc:spChg>
        <pc:spChg chg="mod">
          <ac:chgData name="abraham castro juarez" userId="42e04ae371b34804" providerId="LiveId" clId="{C4A33280-46F5-42BA-8A2B-3F58AC57B78A}" dt="2020-10-27T20:17:40.623" v="1311" actId="1076"/>
          <ac:spMkLst>
            <pc:docMk/>
            <pc:sldMk cId="1609685517" sldId="357"/>
            <ac:spMk id="6" creationId="{8884A46A-8702-4188-9DC4-0E4FF4350434}"/>
          </ac:spMkLst>
        </pc:spChg>
        <pc:spChg chg="add del mod">
          <ac:chgData name="abraham castro juarez" userId="42e04ae371b34804" providerId="LiveId" clId="{C4A33280-46F5-42BA-8A2B-3F58AC57B78A}" dt="2020-10-27T20:16:01.963" v="1244"/>
          <ac:spMkLst>
            <pc:docMk/>
            <pc:sldMk cId="1609685517" sldId="357"/>
            <ac:spMk id="14" creationId="{4C61CE1C-231D-4D91-A785-27C5ACF3DB9B}"/>
          </ac:spMkLst>
        </pc:spChg>
        <pc:spChg chg="mod">
          <ac:chgData name="abraham castro juarez" userId="42e04ae371b34804" providerId="LiveId" clId="{C4A33280-46F5-42BA-8A2B-3F58AC57B78A}" dt="2020-10-27T20:18:35.236" v="1341" actId="115"/>
          <ac:spMkLst>
            <pc:docMk/>
            <pc:sldMk cId="1609685517" sldId="357"/>
            <ac:spMk id="21" creationId="{50C2A98F-8858-4495-8E51-A3A8B547ABC1}"/>
          </ac:spMkLst>
        </pc:spChg>
        <pc:picChg chg="add">
          <ac:chgData name="abraham castro juarez" userId="42e04ae371b34804" providerId="LiveId" clId="{C4A33280-46F5-42BA-8A2B-3F58AC57B78A}" dt="2020-11-03T22:49:40.475" v="4309" actId="22"/>
          <ac:picMkLst>
            <pc:docMk/>
            <pc:sldMk cId="1609685517" sldId="357"/>
            <ac:picMk id="3" creationId="{7B8B41D4-3E5D-4258-BC99-70289B1D4B61}"/>
          </ac:picMkLst>
        </pc:picChg>
      </pc:sldChg>
      <pc:sldChg chg="addSp modSp add mod modTransition modAnim">
        <pc:chgData name="abraham castro juarez" userId="42e04ae371b34804" providerId="LiveId" clId="{C4A33280-46F5-42BA-8A2B-3F58AC57B78A}" dt="2020-11-03T22:49:42.335" v="4310" actId="22"/>
        <pc:sldMkLst>
          <pc:docMk/>
          <pc:sldMk cId="247948592" sldId="358"/>
        </pc:sldMkLst>
        <pc:spChg chg="mod">
          <ac:chgData name="abraham castro juarez" userId="42e04ae371b34804" providerId="LiveId" clId="{C4A33280-46F5-42BA-8A2B-3F58AC57B78A}" dt="2020-10-27T20:19:14.521" v="1351" actId="20577"/>
          <ac:spMkLst>
            <pc:docMk/>
            <pc:sldMk cId="247948592" sldId="358"/>
            <ac:spMk id="2" creationId="{00000000-0000-0000-0000-000000000000}"/>
          </ac:spMkLst>
        </pc:spChg>
        <pc:spChg chg="mod">
          <ac:chgData name="abraham castro juarez" userId="42e04ae371b34804" providerId="LiveId" clId="{C4A33280-46F5-42BA-8A2B-3F58AC57B78A}" dt="2020-10-27T20:19:37.198" v="1358" actId="20577"/>
          <ac:spMkLst>
            <pc:docMk/>
            <pc:sldMk cId="247948592" sldId="358"/>
            <ac:spMk id="4" creationId="{00000000-0000-0000-0000-000000000000}"/>
          </ac:spMkLst>
        </pc:spChg>
        <pc:spChg chg="mod">
          <ac:chgData name="abraham castro juarez" userId="42e04ae371b34804" providerId="LiveId" clId="{C4A33280-46F5-42BA-8A2B-3F58AC57B78A}" dt="2020-10-27T20:19:40.656" v="1360" actId="20577"/>
          <ac:spMkLst>
            <pc:docMk/>
            <pc:sldMk cId="247948592" sldId="358"/>
            <ac:spMk id="6" creationId="{8884A46A-8702-4188-9DC4-0E4FF4350434}"/>
          </ac:spMkLst>
        </pc:spChg>
        <pc:spChg chg="mod">
          <ac:chgData name="abraham castro juarez" userId="42e04ae371b34804" providerId="LiveId" clId="{C4A33280-46F5-42BA-8A2B-3F58AC57B78A}" dt="2020-10-27T20:21:01.708" v="1378" actId="115"/>
          <ac:spMkLst>
            <pc:docMk/>
            <pc:sldMk cId="247948592" sldId="358"/>
            <ac:spMk id="21" creationId="{50C2A98F-8858-4495-8E51-A3A8B547ABC1}"/>
          </ac:spMkLst>
        </pc:spChg>
        <pc:picChg chg="add">
          <ac:chgData name="abraham castro juarez" userId="42e04ae371b34804" providerId="LiveId" clId="{C4A33280-46F5-42BA-8A2B-3F58AC57B78A}" dt="2020-11-03T22:49:42.335" v="4310" actId="22"/>
          <ac:picMkLst>
            <pc:docMk/>
            <pc:sldMk cId="247948592" sldId="358"/>
            <ac:picMk id="3" creationId="{DDDB9B37-7857-489E-9B94-3FADC0D2FCED}"/>
          </ac:picMkLst>
        </pc:picChg>
      </pc:sldChg>
      <pc:sldChg chg="addSp delSp modSp add mod modTransition delAnim modAnim">
        <pc:chgData name="abraham castro juarez" userId="42e04ae371b34804" providerId="LiveId" clId="{C4A33280-46F5-42BA-8A2B-3F58AC57B78A}" dt="2020-12-07T18:08:31.547" v="4845"/>
        <pc:sldMkLst>
          <pc:docMk/>
          <pc:sldMk cId="3286560946" sldId="359"/>
        </pc:sldMkLst>
        <pc:spChg chg="mod">
          <ac:chgData name="abraham castro juarez" userId="42e04ae371b34804" providerId="LiveId" clId="{C4A33280-46F5-42BA-8A2B-3F58AC57B78A}" dt="2020-12-07T17:27:58.809" v="4511" actId="338"/>
          <ac:spMkLst>
            <pc:docMk/>
            <pc:sldMk cId="3286560946" sldId="359"/>
            <ac:spMk id="2" creationId="{EB10F739-2039-4529-89C3-C4334C57082B}"/>
          </ac:spMkLst>
        </pc:spChg>
        <pc:spChg chg="add del mod">
          <ac:chgData name="abraham castro juarez" userId="42e04ae371b34804" providerId="LiveId" clId="{C4A33280-46F5-42BA-8A2B-3F58AC57B78A}" dt="2020-12-07T17:27:58.809" v="4511" actId="338"/>
          <ac:spMkLst>
            <pc:docMk/>
            <pc:sldMk cId="3286560946" sldId="359"/>
            <ac:spMk id="5" creationId="{94B029F4-14C4-4D8A-8410-E83141B56535}"/>
          </ac:spMkLst>
        </pc:spChg>
        <pc:spChg chg="mod">
          <ac:chgData name="abraham castro juarez" userId="42e04ae371b34804" providerId="LiveId" clId="{C4A33280-46F5-42BA-8A2B-3F58AC57B78A}" dt="2020-12-07T17:27:58.809" v="4511" actId="338"/>
          <ac:spMkLst>
            <pc:docMk/>
            <pc:sldMk cId="3286560946" sldId="359"/>
            <ac:spMk id="7" creationId="{CF770004-83B1-4C6B-9E5C-349C437104A0}"/>
          </ac:spMkLst>
        </pc:spChg>
        <pc:spChg chg="mod">
          <ac:chgData name="abraham castro juarez" userId="42e04ae371b34804" providerId="LiveId" clId="{C4A33280-46F5-42BA-8A2B-3F58AC57B78A}" dt="2020-12-07T17:27:58.809" v="4511" actId="338"/>
          <ac:spMkLst>
            <pc:docMk/>
            <pc:sldMk cId="3286560946" sldId="359"/>
            <ac:spMk id="9" creationId="{13DA1E3E-56FF-44F1-90DE-61B9565FD6B0}"/>
          </ac:spMkLst>
        </pc:spChg>
        <pc:spChg chg="mod topLvl">
          <ac:chgData name="abraham castro juarez" userId="42e04ae371b34804" providerId="LiveId" clId="{C4A33280-46F5-42BA-8A2B-3F58AC57B78A}" dt="2020-12-07T17:28:05.129" v="4512" actId="165"/>
          <ac:spMkLst>
            <pc:docMk/>
            <pc:sldMk cId="3286560946" sldId="359"/>
            <ac:spMk id="10" creationId="{85B71344-92EC-441A-B863-56EB1CCBD75D}"/>
          </ac:spMkLst>
        </pc:spChg>
        <pc:spChg chg="mod topLvl">
          <ac:chgData name="abraham castro juarez" userId="42e04ae371b34804" providerId="LiveId" clId="{C4A33280-46F5-42BA-8A2B-3F58AC57B78A}" dt="2020-12-07T17:28:05.129" v="4512" actId="165"/>
          <ac:spMkLst>
            <pc:docMk/>
            <pc:sldMk cId="3286560946" sldId="359"/>
            <ac:spMk id="11" creationId="{D07466B4-1EC7-45BA-BB39-3DF06BF91FB3}"/>
          </ac:spMkLst>
        </pc:spChg>
        <pc:spChg chg="mod topLvl">
          <ac:chgData name="abraham castro juarez" userId="42e04ae371b34804" providerId="LiveId" clId="{C4A33280-46F5-42BA-8A2B-3F58AC57B78A}" dt="2020-12-07T17:28:05.129" v="4512" actId="165"/>
          <ac:spMkLst>
            <pc:docMk/>
            <pc:sldMk cId="3286560946" sldId="359"/>
            <ac:spMk id="12" creationId="{03C36982-2199-4E69-ABF8-F985E0784D8C}"/>
          </ac:spMkLst>
        </pc:spChg>
        <pc:spChg chg="mod">
          <ac:chgData name="abraham castro juarez" userId="42e04ae371b34804" providerId="LiveId" clId="{C4A33280-46F5-42BA-8A2B-3F58AC57B78A}" dt="2020-10-27T21:15:45.120" v="2385"/>
          <ac:spMkLst>
            <pc:docMk/>
            <pc:sldMk cId="3286560946" sldId="359"/>
            <ac:spMk id="12" creationId="{FB0969EE-E33A-4462-8A7F-A67B8A1E878D}"/>
          </ac:spMkLst>
        </pc:spChg>
        <pc:spChg chg="mod topLvl">
          <ac:chgData name="abraham castro juarez" userId="42e04ae371b34804" providerId="LiveId" clId="{C4A33280-46F5-42BA-8A2B-3F58AC57B78A}" dt="2020-12-07T17:28:05.129" v="4512" actId="165"/>
          <ac:spMkLst>
            <pc:docMk/>
            <pc:sldMk cId="3286560946" sldId="359"/>
            <ac:spMk id="13" creationId="{5E3FB545-1ED1-4541-9642-5B12F86DD3A8}"/>
          </ac:spMkLst>
        </pc:spChg>
        <pc:spChg chg="mod">
          <ac:chgData name="abraham castro juarez" userId="42e04ae371b34804" providerId="LiveId" clId="{C4A33280-46F5-42BA-8A2B-3F58AC57B78A}" dt="2020-10-27T21:15:45.120" v="2385"/>
          <ac:spMkLst>
            <pc:docMk/>
            <pc:sldMk cId="3286560946" sldId="359"/>
            <ac:spMk id="13" creationId="{78827C90-A9FF-4E14-BCA5-8923A50C5478}"/>
          </ac:spMkLst>
        </pc:spChg>
        <pc:spChg chg="mod topLvl">
          <ac:chgData name="abraham castro juarez" userId="42e04ae371b34804" providerId="LiveId" clId="{C4A33280-46F5-42BA-8A2B-3F58AC57B78A}" dt="2020-12-07T17:28:05.129" v="4512" actId="165"/>
          <ac:spMkLst>
            <pc:docMk/>
            <pc:sldMk cId="3286560946" sldId="359"/>
            <ac:spMk id="14" creationId="{9DB39303-066F-4943-B330-72826311F74D}"/>
          </ac:spMkLst>
        </pc:spChg>
        <pc:spChg chg="mod">
          <ac:chgData name="abraham castro juarez" userId="42e04ae371b34804" providerId="LiveId" clId="{C4A33280-46F5-42BA-8A2B-3F58AC57B78A}" dt="2020-10-27T21:15:45.120" v="2385"/>
          <ac:spMkLst>
            <pc:docMk/>
            <pc:sldMk cId="3286560946" sldId="359"/>
            <ac:spMk id="14" creationId="{E4BADBB4-A24D-4354-ACDC-1BB9988EC5F5}"/>
          </ac:spMkLst>
        </pc:spChg>
        <pc:spChg chg="mod">
          <ac:chgData name="abraham castro juarez" userId="42e04ae371b34804" providerId="LiveId" clId="{C4A33280-46F5-42BA-8A2B-3F58AC57B78A}" dt="2020-10-27T21:15:45.120" v="2385"/>
          <ac:spMkLst>
            <pc:docMk/>
            <pc:sldMk cId="3286560946" sldId="359"/>
            <ac:spMk id="15" creationId="{C75350DC-828F-4F0C-B92F-73964158D4F8}"/>
          </ac:spMkLst>
        </pc:spChg>
        <pc:spChg chg="mod topLvl">
          <ac:chgData name="abraham castro juarez" userId="42e04ae371b34804" providerId="LiveId" clId="{C4A33280-46F5-42BA-8A2B-3F58AC57B78A}" dt="2020-12-07T17:28:05.129" v="4512" actId="165"/>
          <ac:spMkLst>
            <pc:docMk/>
            <pc:sldMk cId="3286560946" sldId="359"/>
            <ac:spMk id="15" creationId="{C783FBBC-A6F5-4BCB-91B4-511847B8B9B0}"/>
          </ac:spMkLst>
        </pc:spChg>
        <pc:spChg chg="mod topLvl">
          <ac:chgData name="abraham castro juarez" userId="42e04ae371b34804" providerId="LiveId" clId="{C4A33280-46F5-42BA-8A2B-3F58AC57B78A}" dt="2020-12-07T17:31:03.970" v="4551" actId="1036"/>
          <ac:spMkLst>
            <pc:docMk/>
            <pc:sldMk cId="3286560946" sldId="359"/>
            <ac:spMk id="16" creationId="{320616D6-6FCD-4E72-A74E-B9BC2DCA6F8E}"/>
          </ac:spMkLst>
        </pc:spChg>
        <pc:spChg chg="mod">
          <ac:chgData name="abraham castro juarez" userId="42e04ae371b34804" providerId="LiveId" clId="{C4A33280-46F5-42BA-8A2B-3F58AC57B78A}" dt="2020-10-27T21:15:45.120" v="2385"/>
          <ac:spMkLst>
            <pc:docMk/>
            <pc:sldMk cId="3286560946" sldId="359"/>
            <ac:spMk id="16" creationId="{D94F6521-0E8B-46F4-9131-545CEEB40C91}"/>
          </ac:spMkLst>
        </pc:spChg>
        <pc:spChg chg="mod topLvl">
          <ac:chgData name="abraham castro juarez" userId="42e04ae371b34804" providerId="LiveId" clId="{C4A33280-46F5-42BA-8A2B-3F58AC57B78A}" dt="2020-12-07T17:28:05.129" v="4512" actId="165"/>
          <ac:spMkLst>
            <pc:docMk/>
            <pc:sldMk cId="3286560946" sldId="359"/>
            <ac:spMk id="17" creationId="{0DF0CFE5-0A49-44DE-B220-60E6E026CE6D}"/>
          </ac:spMkLst>
        </pc:spChg>
        <pc:spChg chg="mod">
          <ac:chgData name="abraham castro juarez" userId="42e04ae371b34804" providerId="LiveId" clId="{C4A33280-46F5-42BA-8A2B-3F58AC57B78A}" dt="2020-10-27T21:15:45.120" v="2385"/>
          <ac:spMkLst>
            <pc:docMk/>
            <pc:sldMk cId="3286560946" sldId="359"/>
            <ac:spMk id="17" creationId="{FBE04ACF-0C68-48C4-81CC-CBCD06D5D498}"/>
          </ac:spMkLst>
        </pc:spChg>
        <pc:spChg chg="mod topLvl">
          <ac:chgData name="abraham castro juarez" userId="42e04ae371b34804" providerId="LiveId" clId="{C4A33280-46F5-42BA-8A2B-3F58AC57B78A}" dt="2020-12-07T17:28:05.129" v="4512" actId="165"/>
          <ac:spMkLst>
            <pc:docMk/>
            <pc:sldMk cId="3286560946" sldId="359"/>
            <ac:spMk id="18" creationId="{0179FF94-757D-4C9F-9D05-9E223AF5A84F}"/>
          </ac:spMkLst>
        </pc:spChg>
        <pc:spChg chg="mod">
          <ac:chgData name="abraham castro juarez" userId="42e04ae371b34804" providerId="LiveId" clId="{C4A33280-46F5-42BA-8A2B-3F58AC57B78A}" dt="2020-10-27T21:15:45.120" v="2385"/>
          <ac:spMkLst>
            <pc:docMk/>
            <pc:sldMk cId="3286560946" sldId="359"/>
            <ac:spMk id="18" creationId="{125F3638-3296-4202-9863-8E7653EA49A7}"/>
          </ac:spMkLst>
        </pc:spChg>
        <pc:spChg chg="mod">
          <ac:chgData name="abraham castro juarez" userId="42e04ae371b34804" providerId="LiveId" clId="{C4A33280-46F5-42BA-8A2B-3F58AC57B78A}" dt="2020-10-27T21:15:45.120" v="2385"/>
          <ac:spMkLst>
            <pc:docMk/>
            <pc:sldMk cId="3286560946" sldId="359"/>
            <ac:spMk id="19" creationId="{C2AEB26B-A4C6-4E76-AB8E-55BE20C6A6FA}"/>
          </ac:spMkLst>
        </pc:spChg>
        <pc:spChg chg="mod topLvl">
          <ac:chgData name="abraham castro juarez" userId="42e04ae371b34804" providerId="LiveId" clId="{C4A33280-46F5-42BA-8A2B-3F58AC57B78A}" dt="2020-12-07T18:02:04.121" v="4642" actId="1037"/>
          <ac:spMkLst>
            <pc:docMk/>
            <pc:sldMk cId="3286560946" sldId="359"/>
            <ac:spMk id="19" creationId="{D95F059F-3A5B-4B4F-8C3C-528A08C058B9}"/>
          </ac:spMkLst>
        </pc:spChg>
        <pc:spChg chg="mod topLvl">
          <ac:chgData name="abraham castro juarez" userId="42e04ae371b34804" providerId="LiveId" clId="{C4A33280-46F5-42BA-8A2B-3F58AC57B78A}" dt="2020-12-07T17:28:05.129" v="4512" actId="165"/>
          <ac:spMkLst>
            <pc:docMk/>
            <pc:sldMk cId="3286560946" sldId="359"/>
            <ac:spMk id="20" creationId="{4C29C0C9-0502-4DF8-B847-6AD5AF8FA6AE}"/>
          </ac:spMkLst>
        </pc:spChg>
        <pc:spChg chg="mod">
          <ac:chgData name="abraham castro juarez" userId="42e04ae371b34804" providerId="LiveId" clId="{C4A33280-46F5-42BA-8A2B-3F58AC57B78A}" dt="2020-10-27T21:15:45.120" v="2385"/>
          <ac:spMkLst>
            <pc:docMk/>
            <pc:sldMk cId="3286560946" sldId="359"/>
            <ac:spMk id="20" creationId="{521BF795-E6C2-475D-907C-DCCEBD7158D6}"/>
          </ac:spMkLst>
        </pc:spChg>
        <pc:spChg chg="mod">
          <ac:chgData name="abraham castro juarez" userId="42e04ae371b34804" providerId="LiveId" clId="{C4A33280-46F5-42BA-8A2B-3F58AC57B78A}" dt="2020-10-27T21:15:45.120" v="2385"/>
          <ac:spMkLst>
            <pc:docMk/>
            <pc:sldMk cId="3286560946" sldId="359"/>
            <ac:spMk id="21" creationId="{3EB9ED41-65FE-4FC5-AEC0-6715079AF9B0}"/>
          </ac:spMkLst>
        </pc:spChg>
        <pc:spChg chg="mod topLvl">
          <ac:chgData name="abraham castro juarez" userId="42e04ae371b34804" providerId="LiveId" clId="{C4A33280-46F5-42BA-8A2B-3F58AC57B78A}" dt="2020-12-07T18:01:45.731" v="4629" actId="1076"/>
          <ac:spMkLst>
            <pc:docMk/>
            <pc:sldMk cId="3286560946" sldId="359"/>
            <ac:spMk id="21" creationId="{EEB0ED8A-F8F7-4953-A3A9-841C12C3DB52}"/>
          </ac:spMkLst>
        </pc:spChg>
        <pc:spChg chg="mod">
          <ac:chgData name="abraham castro juarez" userId="42e04ae371b34804" providerId="LiveId" clId="{C4A33280-46F5-42BA-8A2B-3F58AC57B78A}" dt="2020-10-27T21:15:45.120" v="2385"/>
          <ac:spMkLst>
            <pc:docMk/>
            <pc:sldMk cId="3286560946" sldId="359"/>
            <ac:spMk id="22" creationId="{8592B7E1-3C5D-4449-984C-23AB84C2A4B1}"/>
          </ac:spMkLst>
        </pc:spChg>
        <pc:spChg chg="mod topLvl">
          <ac:chgData name="abraham castro juarez" userId="42e04ae371b34804" providerId="LiveId" clId="{C4A33280-46F5-42BA-8A2B-3F58AC57B78A}" dt="2020-12-07T18:05:42.170" v="4769" actId="1076"/>
          <ac:spMkLst>
            <pc:docMk/>
            <pc:sldMk cId="3286560946" sldId="359"/>
            <ac:spMk id="22" creationId="{F1BDDB81-B6F1-4C1D-B3C3-B64275349E1D}"/>
          </ac:spMkLst>
        </pc:spChg>
        <pc:spChg chg="mod topLvl">
          <ac:chgData name="abraham castro juarez" userId="42e04ae371b34804" providerId="LiveId" clId="{C4A33280-46F5-42BA-8A2B-3F58AC57B78A}" dt="2020-12-07T17:28:05.129" v="4512" actId="165"/>
          <ac:spMkLst>
            <pc:docMk/>
            <pc:sldMk cId="3286560946" sldId="359"/>
            <ac:spMk id="23" creationId="{5EBBBB2C-CB88-46C9-B993-F4F272FDF1FB}"/>
          </ac:spMkLst>
        </pc:spChg>
        <pc:spChg chg="mod">
          <ac:chgData name="abraham castro juarez" userId="42e04ae371b34804" providerId="LiveId" clId="{C4A33280-46F5-42BA-8A2B-3F58AC57B78A}" dt="2020-10-27T21:15:45.120" v="2385"/>
          <ac:spMkLst>
            <pc:docMk/>
            <pc:sldMk cId="3286560946" sldId="359"/>
            <ac:spMk id="23" creationId="{C2E741C1-7D9D-4B10-8457-ED55E620897C}"/>
          </ac:spMkLst>
        </pc:spChg>
        <pc:spChg chg="mod">
          <ac:chgData name="abraham castro juarez" userId="42e04ae371b34804" providerId="LiveId" clId="{C4A33280-46F5-42BA-8A2B-3F58AC57B78A}" dt="2020-10-27T21:15:45.120" v="2385"/>
          <ac:spMkLst>
            <pc:docMk/>
            <pc:sldMk cId="3286560946" sldId="359"/>
            <ac:spMk id="24" creationId="{2ED8D345-1ED3-4409-BDF2-A13A2C9EE1D8}"/>
          </ac:spMkLst>
        </pc:spChg>
        <pc:spChg chg="mod topLvl">
          <ac:chgData name="abraham castro juarez" userId="42e04ae371b34804" providerId="LiveId" clId="{C4A33280-46F5-42BA-8A2B-3F58AC57B78A}" dt="2020-12-07T17:28:05.129" v="4512" actId="165"/>
          <ac:spMkLst>
            <pc:docMk/>
            <pc:sldMk cId="3286560946" sldId="359"/>
            <ac:spMk id="24" creationId="{99292132-74AF-471C-8CF2-74350E94B02B}"/>
          </ac:spMkLst>
        </pc:spChg>
        <pc:spChg chg="mod topLvl">
          <ac:chgData name="abraham castro juarez" userId="42e04ae371b34804" providerId="LiveId" clId="{C4A33280-46F5-42BA-8A2B-3F58AC57B78A}" dt="2020-12-07T18:08:26.831" v="4835" actId="1036"/>
          <ac:spMkLst>
            <pc:docMk/>
            <pc:sldMk cId="3286560946" sldId="359"/>
            <ac:spMk id="25" creationId="{5CA7F042-AE5D-41DB-8518-A53A4ABE4B08}"/>
          </ac:spMkLst>
        </pc:spChg>
        <pc:spChg chg="mod">
          <ac:chgData name="abraham castro juarez" userId="42e04ae371b34804" providerId="LiveId" clId="{C4A33280-46F5-42BA-8A2B-3F58AC57B78A}" dt="2020-10-27T21:15:45.120" v="2385"/>
          <ac:spMkLst>
            <pc:docMk/>
            <pc:sldMk cId="3286560946" sldId="359"/>
            <ac:spMk id="25" creationId="{6E644F95-9013-4C46-9959-1F6A9B752407}"/>
          </ac:spMkLst>
        </pc:spChg>
        <pc:spChg chg="mod topLvl">
          <ac:chgData name="abraham castro juarez" userId="42e04ae371b34804" providerId="LiveId" clId="{C4A33280-46F5-42BA-8A2B-3F58AC57B78A}" dt="2020-12-07T17:28:05.129" v="4512" actId="165"/>
          <ac:spMkLst>
            <pc:docMk/>
            <pc:sldMk cId="3286560946" sldId="359"/>
            <ac:spMk id="26" creationId="{EC9E554C-D7E4-4B3E-9669-413AABA93123}"/>
          </ac:spMkLst>
        </pc:spChg>
        <pc:spChg chg="mod topLvl">
          <ac:chgData name="abraham castro juarez" userId="42e04ae371b34804" providerId="LiveId" clId="{C4A33280-46F5-42BA-8A2B-3F58AC57B78A}" dt="2020-12-07T17:28:05.129" v="4512" actId="165"/>
          <ac:spMkLst>
            <pc:docMk/>
            <pc:sldMk cId="3286560946" sldId="359"/>
            <ac:spMk id="27" creationId="{E30FD65B-8947-41CA-8330-2B316F9AE06B}"/>
          </ac:spMkLst>
        </pc:spChg>
        <pc:spChg chg="mod">
          <ac:chgData name="abraham castro juarez" userId="42e04ae371b34804" providerId="LiveId" clId="{C4A33280-46F5-42BA-8A2B-3F58AC57B78A}" dt="2020-10-27T21:16:24.494" v="2395" actId="1076"/>
          <ac:spMkLst>
            <pc:docMk/>
            <pc:sldMk cId="3286560946" sldId="359"/>
            <ac:spMk id="27" creationId="{FBCE133E-6EEB-43E6-ABBE-68C0D311FB1A}"/>
          </ac:spMkLst>
        </pc:spChg>
        <pc:spChg chg="mod topLvl">
          <ac:chgData name="abraham castro juarez" userId="42e04ae371b34804" providerId="LiveId" clId="{C4A33280-46F5-42BA-8A2B-3F58AC57B78A}" dt="2020-12-07T17:28:05.129" v="4512" actId="165"/>
          <ac:spMkLst>
            <pc:docMk/>
            <pc:sldMk cId="3286560946" sldId="359"/>
            <ac:spMk id="28" creationId="{E846BD0E-922D-43EF-9395-4C30D32E5C7C}"/>
          </ac:spMkLst>
        </pc:spChg>
        <pc:spChg chg="mod topLvl">
          <ac:chgData name="abraham castro juarez" userId="42e04ae371b34804" providerId="LiveId" clId="{C4A33280-46F5-42BA-8A2B-3F58AC57B78A}" dt="2020-12-07T17:28:05.129" v="4512" actId="165"/>
          <ac:spMkLst>
            <pc:docMk/>
            <pc:sldMk cId="3286560946" sldId="359"/>
            <ac:spMk id="29" creationId="{2145C803-5FD7-42B4-8687-EBF7CE10AEE3}"/>
          </ac:spMkLst>
        </pc:spChg>
        <pc:spChg chg="mod">
          <ac:chgData name="abraham castro juarez" userId="42e04ae371b34804" providerId="LiveId" clId="{C4A33280-46F5-42BA-8A2B-3F58AC57B78A}" dt="2020-10-27T21:16:24.494" v="2395" actId="1076"/>
          <ac:spMkLst>
            <pc:docMk/>
            <pc:sldMk cId="3286560946" sldId="359"/>
            <ac:spMk id="29" creationId="{6307298B-08CB-4C9D-B6BE-A55DB4184373}"/>
          </ac:spMkLst>
        </pc:spChg>
        <pc:spChg chg="mod">
          <ac:chgData name="abraham castro juarez" userId="42e04ae371b34804" providerId="LiveId" clId="{C4A33280-46F5-42BA-8A2B-3F58AC57B78A}" dt="2020-10-27T21:16:24.494" v="2395" actId="1076"/>
          <ac:spMkLst>
            <pc:docMk/>
            <pc:sldMk cId="3286560946" sldId="359"/>
            <ac:spMk id="30" creationId="{10C66FEE-37E6-4325-8762-AE3C1540A2C7}"/>
          </ac:spMkLst>
        </pc:spChg>
        <pc:spChg chg="mod topLvl">
          <ac:chgData name="abraham castro juarez" userId="42e04ae371b34804" providerId="LiveId" clId="{C4A33280-46F5-42BA-8A2B-3F58AC57B78A}" dt="2020-12-07T17:28:05.129" v="4512" actId="165"/>
          <ac:spMkLst>
            <pc:docMk/>
            <pc:sldMk cId="3286560946" sldId="359"/>
            <ac:spMk id="30" creationId="{7B28B14D-02ED-4D52-90A2-21DE7FCD0A85}"/>
          </ac:spMkLst>
        </pc:spChg>
        <pc:spChg chg="mod">
          <ac:chgData name="abraham castro juarez" userId="42e04ae371b34804" providerId="LiveId" clId="{C4A33280-46F5-42BA-8A2B-3F58AC57B78A}" dt="2020-10-27T21:16:24.494" v="2395" actId="1076"/>
          <ac:spMkLst>
            <pc:docMk/>
            <pc:sldMk cId="3286560946" sldId="359"/>
            <ac:spMk id="31" creationId="{AC39852A-DB03-4403-9E4A-DC34370B024E}"/>
          </ac:spMkLst>
        </pc:spChg>
        <pc:spChg chg="mod topLvl">
          <ac:chgData name="abraham castro juarez" userId="42e04ae371b34804" providerId="LiveId" clId="{C4A33280-46F5-42BA-8A2B-3F58AC57B78A}" dt="2020-12-07T17:28:05.129" v="4512" actId="165"/>
          <ac:spMkLst>
            <pc:docMk/>
            <pc:sldMk cId="3286560946" sldId="359"/>
            <ac:spMk id="31" creationId="{B051D734-28B9-4B17-B604-106239A2AEBB}"/>
          </ac:spMkLst>
        </pc:spChg>
        <pc:spChg chg="mod topLvl">
          <ac:chgData name="abraham castro juarez" userId="42e04ae371b34804" providerId="LiveId" clId="{C4A33280-46F5-42BA-8A2B-3F58AC57B78A}" dt="2020-12-07T17:28:05.129" v="4512" actId="165"/>
          <ac:spMkLst>
            <pc:docMk/>
            <pc:sldMk cId="3286560946" sldId="359"/>
            <ac:spMk id="32" creationId="{9309844D-BDA3-4919-91D5-AE8856C6D41A}"/>
          </ac:spMkLst>
        </pc:spChg>
        <pc:spChg chg="mod topLvl">
          <ac:chgData name="abraham castro juarez" userId="42e04ae371b34804" providerId="LiveId" clId="{C4A33280-46F5-42BA-8A2B-3F58AC57B78A}" dt="2020-12-07T17:28:05.129" v="4512" actId="165"/>
          <ac:spMkLst>
            <pc:docMk/>
            <pc:sldMk cId="3286560946" sldId="359"/>
            <ac:spMk id="33" creationId="{4F69F2CF-AEFD-454F-B9FE-8F280325925E}"/>
          </ac:spMkLst>
        </pc:spChg>
        <pc:spChg chg="mod topLvl">
          <ac:chgData name="abraham castro juarez" userId="42e04ae371b34804" providerId="LiveId" clId="{C4A33280-46F5-42BA-8A2B-3F58AC57B78A}" dt="2020-12-07T17:28:05.129" v="4512" actId="165"/>
          <ac:spMkLst>
            <pc:docMk/>
            <pc:sldMk cId="3286560946" sldId="359"/>
            <ac:spMk id="34" creationId="{425E3DCB-3C75-445A-91FB-95615A1B7C7D}"/>
          </ac:spMkLst>
        </pc:spChg>
        <pc:spChg chg="mod topLvl">
          <ac:chgData name="abraham castro juarez" userId="42e04ae371b34804" providerId="LiveId" clId="{C4A33280-46F5-42BA-8A2B-3F58AC57B78A}" dt="2020-12-07T17:28:05.129" v="4512" actId="165"/>
          <ac:spMkLst>
            <pc:docMk/>
            <pc:sldMk cId="3286560946" sldId="359"/>
            <ac:spMk id="35" creationId="{CEF08E17-2F93-41C2-A153-419C9C6825CC}"/>
          </ac:spMkLst>
        </pc:spChg>
        <pc:spChg chg="mod topLvl">
          <ac:chgData name="abraham castro juarez" userId="42e04ae371b34804" providerId="LiveId" clId="{C4A33280-46F5-42BA-8A2B-3F58AC57B78A}" dt="2020-12-07T17:28:05.129" v="4512" actId="165"/>
          <ac:spMkLst>
            <pc:docMk/>
            <pc:sldMk cId="3286560946" sldId="359"/>
            <ac:spMk id="36" creationId="{983BF5E5-67CF-4C6B-873D-815BDA932F16}"/>
          </ac:spMkLst>
        </pc:spChg>
        <pc:spChg chg="mod topLvl">
          <ac:chgData name="abraham castro juarez" userId="42e04ae371b34804" providerId="LiveId" clId="{C4A33280-46F5-42BA-8A2B-3F58AC57B78A}" dt="2020-12-07T17:28:29.712" v="4519" actId="1035"/>
          <ac:spMkLst>
            <pc:docMk/>
            <pc:sldMk cId="3286560946" sldId="359"/>
            <ac:spMk id="37" creationId="{72C77B38-5384-4BCB-B3AF-54C9E5654EF9}"/>
          </ac:spMkLst>
        </pc:spChg>
        <pc:spChg chg="mod topLvl">
          <ac:chgData name="abraham castro juarez" userId="42e04ae371b34804" providerId="LiveId" clId="{C4A33280-46F5-42BA-8A2B-3F58AC57B78A}" dt="2020-12-07T17:28:05.129" v="4512" actId="165"/>
          <ac:spMkLst>
            <pc:docMk/>
            <pc:sldMk cId="3286560946" sldId="359"/>
            <ac:spMk id="38" creationId="{6EFF0590-3A11-435A-8EC2-157669389F6F}"/>
          </ac:spMkLst>
        </pc:spChg>
        <pc:spChg chg="mod topLvl">
          <ac:chgData name="abraham castro juarez" userId="42e04ae371b34804" providerId="LiveId" clId="{C4A33280-46F5-42BA-8A2B-3F58AC57B78A}" dt="2020-12-07T17:28:05.129" v="4512" actId="165"/>
          <ac:spMkLst>
            <pc:docMk/>
            <pc:sldMk cId="3286560946" sldId="359"/>
            <ac:spMk id="39" creationId="{0D3488D5-AF93-4E81-8F4A-20352C1A785C}"/>
          </ac:spMkLst>
        </pc:spChg>
        <pc:spChg chg="mod topLvl">
          <ac:chgData name="abraham castro juarez" userId="42e04ae371b34804" providerId="LiveId" clId="{C4A33280-46F5-42BA-8A2B-3F58AC57B78A}" dt="2020-12-07T17:30:15.736" v="4520" actId="14100"/>
          <ac:spMkLst>
            <pc:docMk/>
            <pc:sldMk cId="3286560946" sldId="359"/>
            <ac:spMk id="40" creationId="{51F05A3B-C9D9-4E93-ABDF-E1535CE17CD8}"/>
          </ac:spMkLst>
        </pc:spChg>
        <pc:spChg chg="mod topLvl">
          <ac:chgData name="abraham castro juarez" userId="42e04ae371b34804" providerId="LiveId" clId="{C4A33280-46F5-42BA-8A2B-3F58AC57B78A}" dt="2020-12-07T17:28:05.129" v="4512" actId="165"/>
          <ac:spMkLst>
            <pc:docMk/>
            <pc:sldMk cId="3286560946" sldId="359"/>
            <ac:spMk id="41" creationId="{C8110A88-04B7-46FC-95CC-C453301CB726}"/>
          </ac:spMkLst>
        </pc:spChg>
        <pc:spChg chg="mod topLvl">
          <ac:chgData name="abraham castro juarez" userId="42e04ae371b34804" providerId="LiveId" clId="{C4A33280-46F5-42BA-8A2B-3F58AC57B78A}" dt="2020-12-07T17:28:05.129" v="4512" actId="165"/>
          <ac:spMkLst>
            <pc:docMk/>
            <pc:sldMk cId="3286560946" sldId="359"/>
            <ac:spMk id="42" creationId="{2F972298-6819-4DEF-AB72-8342D7068D33}"/>
          </ac:spMkLst>
        </pc:spChg>
        <pc:spChg chg="mod topLvl">
          <ac:chgData name="abraham castro juarez" userId="42e04ae371b34804" providerId="LiveId" clId="{C4A33280-46F5-42BA-8A2B-3F58AC57B78A}" dt="2020-12-07T17:31:00.259" v="4549" actId="1035"/>
          <ac:spMkLst>
            <pc:docMk/>
            <pc:sldMk cId="3286560946" sldId="359"/>
            <ac:spMk id="43" creationId="{F768D886-B062-4D81-B8C5-444D1C7A677C}"/>
          </ac:spMkLst>
        </pc:spChg>
        <pc:spChg chg="mod topLvl">
          <ac:chgData name="abraham castro juarez" userId="42e04ae371b34804" providerId="LiveId" clId="{C4A33280-46F5-42BA-8A2B-3F58AC57B78A}" dt="2020-12-07T17:31:00.259" v="4549" actId="1035"/>
          <ac:spMkLst>
            <pc:docMk/>
            <pc:sldMk cId="3286560946" sldId="359"/>
            <ac:spMk id="44" creationId="{4AD86CDB-477F-4C98-816E-CF70BAAF28C6}"/>
          </ac:spMkLst>
        </pc:spChg>
        <pc:spChg chg="mod topLvl">
          <ac:chgData name="abraham castro juarez" userId="42e04ae371b34804" providerId="LiveId" clId="{C4A33280-46F5-42BA-8A2B-3F58AC57B78A}" dt="2020-12-07T17:31:00.259" v="4549" actId="1035"/>
          <ac:spMkLst>
            <pc:docMk/>
            <pc:sldMk cId="3286560946" sldId="359"/>
            <ac:spMk id="45" creationId="{1CD92389-176D-4F50-A4FA-0B94330C61CB}"/>
          </ac:spMkLst>
        </pc:spChg>
        <pc:spChg chg="mod topLvl">
          <ac:chgData name="abraham castro juarez" userId="42e04ae371b34804" providerId="LiveId" clId="{C4A33280-46F5-42BA-8A2B-3F58AC57B78A}" dt="2020-12-07T17:31:00.259" v="4549" actId="1035"/>
          <ac:spMkLst>
            <pc:docMk/>
            <pc:sldMk cId="3286560946" sldId="359"/>
            <ac:spMk id="46" creationId="{04655BF6-58DC-4A68-AA53-7010E9AC1D8C}"/>
          </ac:spMkLst>
        </pc:spChg>
        <pc:spChg chg="mod topLvl">
          <ac:chgData name="abraham castro juarez" userId="42e04ae371b34804" providerId="LiveId" clId="{C4A33280-46F5-42BA-8A2B-3F58AC57B78A}" dt="2020-12-07T17:28:05.129" v="4512" actId="165"/>
          <ac:spMkLst>
            <pc:docMk/>
            <pc:sldMk cId="3286560946" sldId="359"/>
            <ac:spMk id="47" creationId="{16F2F4E8-852F-41C6-B5F8-79590B9E5E48}"/>
          </ac:spMkLst>
        </pc:spChg>
        <pc:spChg chg="mod topLvl">
          <ac:chgData name="abraham castro juarez" userId="42e04ae371b34804" providerId="LiveId" clId="{C4A33280-46F5-42BA-8A2B-3F58AC57B78A}" dt="2020-12-07T17:31:09.391" v="4564" actId="1036"/>
          <ac:spMkLst>
            <pc:docMk/>
            <pc:sldMk cId="3286560946" sldId="359"/>
            <ac:spMk id="48" creationId="{1B10525A-231D-4972-B613-670C49322A62}"/>
          </ac:spMkLst>
        </pc:spChg>
        <pc:spChg chg="mod topLvl">
          <ac:chgData name="abraham castro juarez" userId="42e04ae371b34804" providerId="LiveId" clId="{C4A33280-46F5-42BA-8A2B-3F58AC57B78A}" dt="2020-12-07T17:28:05.129" v="4512" actId="165"/>
          <ac:spMkLst>
            <pc:docMk/>
            <pc:sldMk cId="3286560946" sldId="359"/>
            <ac:spMk id="49" creationId="{66EF9C29-BC42-4014-9DEF-70E95CC10F2C}"/>
          </ac:spMkLst>
        </pc:spChg>
        <pc:spChg chg="mod topLvl">
          <ac:chgData name="abraham castro juarez" userId="42e04ae371b34804" providerId="LiveId" clId="{C4A33280-46F5-42BA-8A2B-3F58AC57B78A}" dt="2020-12-07T17:28:05.129" v="4512" actId="165"/>
          <ac:spMkLst>
            <pc:docMk/>
            <pc:sldMk cId="3286560946" sldId="359"/>
            <ac:spMk id="50" creationId="{70861A0A-1B89-4BCB-9EC9-8F353D7563AC}"/>
          </ac:spMkLst>
        </pc:spChg>
        <pc:spChg chg="mod topLvl">
          <ac:chgData name="abraham castro juarez" userId="42e04ae371b34804" providerId="LiveId" clId="{C4A33280-46F5-42BA-8A2B-3F58AC57B78A}" dt="2020-12-07T17:57:16.110" v="4570" actId="14100"/>
          <ac:spMkLst>
            <pc:docMk/>
            <pc:sldMk cId="3286560946" sldId="359"/>
            <ac:spMk id="51" creationId="{94FCED01-941B-4343-B33D-2819872CF32F}"/>
          </ac:spMkLst>
        </pc:spChg>
        <pc:spChg chg="mod topLvl">
          <ac:chgData name="abraham castro juarez" userId="42e04ae371b34804" providerId="LiveId" clId="{C4A33280-46F5-42BA-8A2B-3F58AC57B78A}" dt="2020-12-07T17:57:16.110" v="4570" actId="14100"/>
          <ac:spMkLst>
            <pc:docMk/>
            <pc:sldMk cId="3286560946" sldId="359"/>
            <ac:spMk id="52" creationId="{24592266-B0E3-4417-95CA-4A7E39574604}"/>
          </ac:spMkLst>
        </pc:spChg>
        <pc:spChg chg="mod topLvl">
          <ac:chgData name="abraham castro juarez" userId="42e04ae371b34804" providerId="LiveId" clId="{C4A33280-46F5-42BA-8A2B-3F58AC57B78A}" dt="2020-12-07T17:28:05.129" v="4512" actId="165"/>
          <ac:spMkLst>
            <pc:docMk/>
            <pc:sldMk cId="3286560946" sldId="359"/>
            <ac:spMk id="53" creationId="{99F645FC-77D3-4065-9099-FA9F002CA26B}"/>
          </ac:spMkLst>
        </pc:spChg>
        <pc:spChg chg="mod topLvl">
          <ac:chgData name="abraham castro juarez" userId="42e04ae371b34804" providerId="LiveId" clId="{C4A33280-46F5-42BA-8A2B-3F58AC57B78A}" dt="2020-12-07T17:28:05.129" v="4512" actId="165"/>
          <ac:spMkLst>
            <pc:docMk/>
            <pc:sldMk cId="3286560946" sldId="359"/>
            <ac:spMk id="54" creationId="{387E7A31-044B-4155-ADC2-9692B6CC18E2}"/>
          </ac:spMkLst>
        </pc:spChg>
        <pc:spChg chg="mod topLvl">
          <ac:chgData name="abraham castro juarez" userId="42e04ae371b34804" providerId="LiveId" clId="{C4A33280-46F5-42BA-8A2B-3F58AC57B78A}" dt="2020-12-07T17:59:26.653" v="4585" actId="1036"/>
          <ac:spMkLst>
            <pc:docMk/>
            <pc:sldMk cId="3286560946" sldId="359"/>
            <ac:spMk id="55" creationId="{22E29FD2-3B8B-4B3B-8798-FA07657A70A6}"/>
          </ac:spMkLst>
        </pc:spChg>
        <pc:spChg chg="mod topLvl">
          <ac:chgData name="abraham castro juarez" userId="42e04ae371b34804" providerId="LiveId" clId="{C4A33280-46F5-42BA-8A2B-3F58AC57B78A}" dt="2020-12-07T18:02:33.570" v="4697" actId="1036"/>
          <ac:spMkLst>
            <pc:docMk/>
            <pc:sldMk cId="3286560946" sldId="359"/>
            <ac:spMk id="56" creationId="{10F54B0A-48FC-4B9E-B601-4B8E83A6BB2E}"/>
          </ac:spMkLst>
        </pc:spChg>
        <pc:spChg chg="mod topLvl">
          <ac:chgData name="abraham castro juarez" userId="42e04ae371b34804" providerId="LiveId" clId="{C4A33280-46F5-42BA-8A2B-3F58AC57B78A}" dt="2020-12-07T17:59:26.653" v="4585" actId="1036"/>
          <ac:spMkLst>
            <pc:docMk/>
            <pc:sldMk cId="3286560946" sldId="359"/>
            <ac:spMk id="57" creationId="{13DA7301-2EA5-4DEC-B8F5-0CB5688D246D}"/>
          </ac:spMkLst>
        </pc:spChg>
        <pc:spChg chg="mod topLvl">
          <ac:chgData name="abraham castro juarez" userId="42e04ae371b34804" providerId="LiveId" clId="{C4A33280-46F5-42BA-8A2B-3F58AC57B78A}" dt="2020-12-07T18:02:19.590" v="4690" actId="1036"/>
          <ac:spMkLst>
            <pc:docMk/>
            <pc:sldMk cId="3286560946" sldId="359"/>
            <ac:spMk id="58" creationId="{9BA141E8-749C-4457-8784-FC732C9E5DF5}"/>
          </ac:spMkLst>
        </pc:spChg>
        <pc:spChg chg="mod topLvl">
          <ac:chgData name="abraham castro juarez" userId="42e04ae371b34804" providerId="LiveId" clId="{C4A33280-46F5-42BA-8A2B-3F58AC57B78A}" dt="2020-12-07T17:28:05.129" v="4512" actId="165"/>
          <ac:spMkLst>
            <pc:docMk/>
            <pc:sldMk cId="3286560946" sldId="359"/>
            <ac:spMk id="59" creationId="{E6EC5F79-EFF3-4047-8A4A-CA4C692E644A}"/>
          </ac:spMkLst>
        </pc:spChg>
        <pc:spChg chg="mod topLvl">
          <ac:chgData name="abraham castro juarez" userId="42e04ae371b34804" providerId="LiveId" clId="{C4A33280-46F5-42BA-8A2B-3F58AC57B78A}" dt="2020-12-07T17:59:31.481" v="4594" actId="1036"/>
          <ac:spMkLst>
            <pc:docMk/>
            <pc:sldMk cId="3286560946" sldId="359"/>
            <ac:spMk id="60" creationId="{7BCB962C-41F8-4293-AC42-DAA794EEE03C}"/>
          </ac:spMkLst>
        </pc:spChg>
        <pc:spChg chg="mod topLvl">
          <ac:chgData name="abraham castro juarez" userId="42e04ae371b34804" providerId="LiveId" clId="{C4A33280-46F5-42BA-8A2B-3F58AC57B78A}" dt="2020-12-07T17:28:05.129" v="4512" actId="165"/>
          <ac:spMkLst>
            <pc:docMk/>
            <pc:sldMk cId="3286560946" sldId="359"/>
            <ac:spMk id="61" creationId="{8B99B3E2-16F9-400C-A39C-DD1802204BDF}"/>
          </ac:spMkLst>
        </pc:spChg>
        <pc:spChg chg="mod topLvl">
          <ac:chgData name="abraham castro juarez" userId="42e04ae371b34804" providerId="LiveId" clId="{C4A33280-46F5-42BA-8A2B-3F58AC57B78A}" dt="2020-12-07T17:28:05.129" v="4512" actId="165"/>
          <ac:spMkLst>
            <pc:docMk/>
            <pc:sldMk cId="3286560946" sldId="359"/>
            <ac:spMk id="62" creationId="{C09B3A3D-B053-45E8-B166-193B76919CD3}"/>
          </ac:spMkLst>
        </pc:spChg>
        <pc:spChg chg="mod topLvl">
          <ac:chgData name="abraham castro juarez" userId="42e04ae371b34804" providerId="LiveId" clId="{C4A33280-46F5-42BA-8A2B-3F58AC57B78A}" dt="2020-12-07T18:05:32.460" v="4767" actId="14100"/>
          <ac:spMkLst>
            <pc:docMk/>
            <pc:sldMk cId="3286560946" sldId="359"/>
            <ac:spMk id="63" creationId="{B571FC3B-7837-4151-B1EF-E7EEE86E8CEE}"/>
          </ac:spMkLst>
        </pc:spChg>
        <pc:spChg chg="mod topLvl">
          <ac:chgData name="abraham castro juarez" userId="42e04ae371b34804" providerId="LiveId" clId="{C4A33280-46F5-42BA-8A2B-3F58AC57B78A}" dt="2020-12-07T17:28:05.129" v="4512" actId="165"/>
          <ac:spMkLst>
            <pc:docMk/>
            <pc:sldMk cId="3286560946" sldId="359"/>
            <ac:spMk id="64" creationId="{13B288A6-65BE-49B2-8A44-7A8911A28048}"/>
          </ac:spMkLst>
        </pc:spChg>
        <pc:spChg chg="mod topLvl">
          <ac:chgData name="abraham castro juarez" userId="42e04ae371b34804" providerId="LiveId" clId="{C4A33280-46F5-42BA-8A2B-3F58AC57B78A}" dt="2020-12-07T17:28:05.129" v="4512" actId="165"/>
          <ac:spMkLst>
            <pc:docMk/>
            <pc:sldMk cId="3286560946" sldId="359"/>
            <ac:spMk id="65" creationId="{1C2C14A5-F8B2-4FEB-8016-283981605012}"/>
          </ac:spMkLst>
        </pc:spChg>
        <pc:spChg chg="mod topLvl">
          <ac:chgData name="abraham castro juarez" userId="42e04ae371b34804" providerId="LiveId" clId="{C4A33280-46F5-42BA-8A2B-3F58AC57B78A}" dt="2020-12-07T17:28:05.129" v="4512" actId="165"/>
          <ac:spMkLst>
            <pc:docMk/>
            <pc:sldMk cId="3286560946" sldId="359"/>
            <ac:spMk id="66" creationId="{3A05FE55-5B1F-4913-9A24-DCBF441B31CF}"/>
          </ac:spMkLst>
        </pc:spChg>
        <pc:spChg chg="mod topLvl">
          <ac:chgData name="abraham castro juarez" userId="42e04ae371b34804" providerId="LiveId" clId="{C4A33280-46F5-42BA-8A2B-3F58AC57B78A}" dt="2020-12-07T18:06:12.094" v="4794" actId="1037"/>
          <ac:spMkLst>
            <pc:docMk/>
            <pc:sldMk cId="3286560946" sldId="359"/>
            <ac:spMk id="67" creationId="{663675C9-A9D0-4BDA-ABA5-B333BFEA3D36}"/>
          </ac:spMkLst>
        </pc:spChg>
        <pc:spChg chg="mod topLvl">
          <ac:chgData name="abraham castro juarez" userId="42e04ae371b34804" providerId="LiveId" clId="{C4A33280-46F5-42BA-8A2B-3F58AC57B78A}" dt="2020-12-07T18:03:44.916" v="4765" actId="1037"/>
          <ac:spMkLst>
            <pc:docMk/>
            <pc:sldMk cId="3286560946" sldId="359"/>
            <ac:spMk id="68" creationId="{8B17DA6A-A299-468F-B2DA-0F0F2895409D}"/>
          </ac:spMkLst>
        </pc:spChg>
        <pc:spChg chg="mod topLvl">
          <ac:chgData name="abraham castro juarez" userId="42e04ae371b34804" providerId="LiveId" clId="{C4A33280-46F5-42BA-8A2B-3F58AC57B78A}" dt="2020-12-07T18:03:19.079" v="4716" actId="1036"/>
          <ac:spMkLst>
            <pc:docMk/>
            <pc:sldMk cId="3286560946" sldId="359"/>
            <ac:spMk id="69" creationId="{A1565B5D-6B50-441B-A596-116774278225}"/>
          </ac:spMkLst>
        </pc:spChg>
        <pc:spChg chg="mod topLvl">
          <ac:chgData name="abraham castro juarez" userId="42e04ae371b34804" providerId="LiveId" clId="{C4A33280-46F5-42BA-8A2B-3F58AC57B78A}" dt="2020-12-07T18:03:31.998" v="4727" actId="1035"/>
          <ac:spMkLst>
            <pc:docMk/>
            <pc:sldMk cId="3286560946" sldId="359"/>
            <ac:spMk id="70" creationId="{B015A6C6-B573-4AE7-9F4D-CED588DAB3A5}"/>
          </ac:spMkLst>
        </pc:spChg>
        <pc:spChg chg="mod topLvl">
          <ac:chgData name="abraham castro juarez" userId="42e04ae371b34804" providerId="LiveId" clId="{C4A33280-46F5-42BA-8A2B-3F58AC57B78A}" dt="2020-12-07T17:28:05.129" v="4512" actId="165"/>
          <ac:spMkLst>
            <pc:docMk/>
            <pc:sldMk cId="3286560946" sldId="359"/>
            <ac:spMk id="71" creationId="{5EF414FF-A00B-4FD8-8CD1-F2E1F7EADF6C}"/>
          </ac:spMkLst>
        </pc:spChg>
        <pc:spChg chg="mod topLvl">
          <ac:chgData name="abraham castro juarez" userId="42e04ae371b34804" providerId="LiveId" clId="{C4A33280-46F5-42BA-8A2B-3F58AC57B78A}" dt="2020-12-07T18:05:58.296" v="4788" actId="1036"/>
          <ac:spMkLst>
            <pc:docMk/>
            <pc:sldMk cId="3286560946" sldId="359"/>
            <ac:spMk id="72" creationId="{3604B2A0-08F3-471D-895B-6664FD4620A5}"/>
          </ac:spMkLst>
        </pc:spChg>
        <pc:spChg chg="mod topLvl">
          <ac:chgData name="abraham castro juarez" userId="42e04ae371b34804" providerId="LiveId" clId="{C4A33280-46F5-42BA-8A2B-3F58AC57B78A}" dt="2020-12-07T17:28:05.129" v="4512" actId="165"/>
          <ac:spMkLst>
            <pc:docMk/>
            <pc:sldMk cId="3286560946" sldId="359"/>
            <ac:spMk id="73" creationId="{D1640625-E0FD-433A-A38B-E8B52B1726A0}"/>
          </ac:spMkLst>
        </pc:spChg>
        <pc:spChg chg="mod topLvl">
          <ac:chgData name="abraham castro juarez" userId="42e04ae371b34804" providerId="LiveId" clId="{C4A33280-46F5-42BA-8A2B-3F58AC57B78A}" dt="2020-12-07T17:28:05.129" v="4512" actId="165"/>
          <ac:spMkLst>
            <pc:docMk/>
            <pc:sldMk cId="3286560946" sldId="359"/>
            <ac:spMk id="74" creationId="{6B5868F9-E5BD-4F52-9C01-94438E15700B}"/>
          </ac:spMkLst>
        </pc:spChg>
        <pc:spChg chg="mod topLvl">
          <ac:chgData name="abraham castro juarez" userId="42e04ae371b34804" providerId="LiveId" clId="{C4A33280-46F5-42BA-8A2B-3F58AC57B78A}" dt="2020-12-07T17:28:05.129" v="4512" actId="165"/>
          <ac:spMkLst>
            <pc:docMk/>
            <pc:sldMk cId="3286560946" sldId="359"/>
            <ac:spMk id="75" creationId="{94238F20-C2CE-481A-8D90-4D388F894565}"/>
          </ac:spMkLst>
        </pc:spChg>
        <pc:spChg chg="mod topLvl">
          <ac:chgData name="abraham castro juarez" userId="42e04ae371b34804" providerId="LiveId" clId="{C4A33280-46F5-42BA-8A2B-3F58AC57B78A}" dt="2020-12-07T17:28:05.129" v="4512" actId="165"/>
          <ac:spMkLst>
            <pc:docMk/>
            <pc:sldMk cId="3286560946" sldId="359"/>
            <ac:spMk id="76" creationId="{AC099D3E-2E8C-4A6F-B1C0-E993E4C1FF60}"/>
          </ac:spMkLst>
        </pc:spChg>
        <pc:spChg chg="mod topLvl">
          <ac:chgData name="abraham castro juarez" userId="42e04ae371b34804" providerId="LiveId" clId="{C4A33280-46F5-42BA-8A2B-3F58AC57B78A}" dt="2020-12-07T17:28:05.129" v="4512" actId="165"/>
          <ac:spMkLst>
            <pc:docMk/>
            <pc:sldMk cId="3286560946" sldId="359"/>
            <ac:spMk id="77" creationId="{A8A49E68-5911-480A-873C-E7D2D388F565}"/>
          </ac:spMkLst>
        </pc:spChg>
        <pc:spChg chg="mod topLvl">
          <ac:chgData name="abraham castro juarez" userId="42e04ae371b34804" providerId="LiveId" clId="{C4A33280-46F5-42BA-8A2B-3F58AC57B78A}" dt="2020-12-07T17:28:05.129" v="4512" actId="165"/>
          <ac:spMkLst>
            <pc:docMk/>
            <pc:sldMk cId="3286560946" sldId="359"/>
            <ac:spMk id="78" creationId="{703B6C89-61F2-48BA-B63D-437B258ED396}"/>
          </ac:spMkLst>
        </pc:spChg>
        <pc:spChg chg="mod topLvl">
          <ac:chgData name="abraham castro juarez" userId="42e04ae371b34804" providerId="LiveId" clId="{C4A33280-46F5-42BA-8A2B-3F58AC57B78A}" dt="2020-12-07T18:08:14.448" v="4831" actId="1076"/>
          <ac:spMkLst>
            <pc:docMk/>
            <pc:sldMk cId="3286560946" sldId="359"/>
            <ac:spMk id="79" creationId="{6D52814F-06D2-442E-8044-E8AF38968C6C}"/>
          </ac:spMkLst>
        </pc:spChg>
        <pc:spChg chg="mod topLvl">
          <ac:chgData name="abraham castro juarez" userId="42e04ae371b34804" providerId="LiveId" clId="{C4A33280-46F5-42BA-8A2B-3F58AC57B78A}" dt="2020-12-07T18:07:11.063" v="4813" actId="1036"/>
          <ac:spMkLst>
            <pc:docMk/>
            <pc:sldMk cId="3286560946" sldId="359"/>
            <ac:spMk id="80" creationId="{C8C95878-E888-476F-89F5-02D9EE9638C9}"/>
          </ac:spMkLst>
        </pc:spChg>
        <pc:spChg chg="mod topLvl">
          <ac:chgData name="abraham castro juarez" userId="42e04ae371b34804" providerId="LiveId" clId="{C4A33280-46F5-42BA-8A2B-3F58AC57B78A}" dt="2020-12-07T18:07:22.213" v="4822" actId="1038"/>
          <ac:spMkLst>
            <pc:docMk/>
            <pc:sldMk cId="3286560946" sldId="359"/>
            <ac:spMk id="81" creationId="{1F5982FB-0FDB-49A2-AB29-E9933CAC8949}"/>
          </ac:spMkLst>
        </pc:spChg>
        <pc:spChg chg="mod topLvl">
          <ac:chgData name="abraham castro juarez" userId="42e04ae371b34804" providerId="LiveId" clId="{C4A33280-46F5-42BA-8A2B-3F58AC57B78A}" dt="2020-12-07T17:28:05.129" v="4512" actId="165"/>
          <ac:spMkLst>
            <pc:docMk/>
            <pc:sldMk cId="3286560946" sldId="359"/>
            <ac:spMk id="82" creationId="{7338D70C-D242-4D34-9B0A-C772F5F99CF6}"/>
          </ac:spMkLst>
        </pc:spChg>
        <pc:spChg chg="mod topLvl">
          <ac:chgData name="abraham castro juarez" userId="42e04ae371b34804" providerId="LiveId" clId="{C4A33280-46F5-42BA-8A2B-3F58AC57B78A}" dt="2020-12-07T18:08:30.418" v="4844" actId="1035"/>
          <ac:spMkLst>
            <pc:docMk/>
            <pc:sldMk cId="3286560946" sldId="359"/>
            <ac:spMk id="83" creationId="{91AF0663-41DB-4F96-B792-16BB71A3F85A}"/>
          </ac:spMkLst>
        </pc:spChg>
        <pc:grpChg chg="mod">
          <ac:chgData name="abraham castro juarez" userId="42e04ae371b34804" providerId="LiveId" clId="{C4A33280-46F5-42BA-8A2B-3F58AC57B78A}" dt="2020-12-07T17:27:58.809" v="4511" actId="338"/>
          <ac:grpSpMkLst>
            <pc:docMk/>
            <pc:sldMk cId="3286560946" sldId="359"/>
            <ac:grpSpMk id="1" creationId="{00000000-0000-0000-0000-000000000000}"/>
          </ac:grpSpMkLst>
        </pc:grpChg>
        <pc:grpChg chg="del mod">
          <ac:chgData name="abraham castro juarez" userId="42e04ae371b34804" providerId="LiveId" clId="{C4A33280-46F5-42BA-8A2B-3F58AC57B78A}" dt="2020-12-07T17:28:05.129" v="4512" actId="165"/>
          <ac:grpSpMkLst>
            <pc:docMk/>
            <pc:sldMk cId="3286560946" sldId="359"/>
            <ac:grpSpMk id="8" creationId="{AA6BBA6F-9BB3-487C-A005-0A5642A12F78}"/>
          </ac:grpSpMkLst>
        </pc:grpChg>
        <pc:grpChg chg="add del mod ord">
          <ac:chgData name="abraham castro juarez" userId="42e04ae371b34804" providerId="LiveId" clId="{C4A33280-46F5-42BA-8A2B-3F58AC57B78A}" dt="2020-10-27T23:41:51.175" v="3854" actId="478"/>
          <ac:grpSpMkLst>
            <pc:docMk/>
            <pc:sldMk cId="3286560946" sldId="359"/>
            <ac:grpSpMk id="11" creationId="{437675FD-8137-458E-BB21-54E692F79A72}"/>
          </ac:grpSpMkLst>
        </pc:grpChg>
        <pc:grpChg chg="add del mod">
          <ac:chgData name="abraham castro juarez" userId="42e04ae371b34804" providerId="LiveId" clId="{C4A33280-46F5-42BA-8A2B-3F58AC57B78A}" dt="2020-10-27T23:40:23.375" v="3840" actId="478"/>
          <ac:grpSpMkLst>
            <pc:docMk/>
            <pc:sldMk cId="3286560946" sldId="359"/>
            <ac:grpSpMk id="26" creationId="{46A55DA8-D1BE-438B-B0AE-6FCC8CF43EDD}"/>
          </ac:grpSpMkLst>
        </pc:grpChg>
        <pc:grpChg chg="mod">
          <ac:chgData name="abraham castro juarez" userId="42e04ae371b34804" providerId="LiveId" clId="{C4A33280-46F5-42BA-8A2B-3F58AC57B78A}" dt="2020-10-27T21:16:24.494" v="2395" actId="1076"/>
          <ac:grpSpMkLst>
            <pc:docMk/>
            <pc:sldMk cId="3286560946" sldId="359"/>
            <ac:grpSpMk id="28" creationId="{65CA8077-652A-4AD7-B4FC-328263BFD1DB}"/>
          </ac:grpSpMkLst>
        </pc:grpChg>
        <pc:graphicFrameChg chg="add del mod modGraphic">
          <ac:chgData name="abraham castro juarez" userId="42e04ae371b34804" providerId="LiveId" clId="{C4A33280-46F5-42BA-8A2B-3F58AC57B78A}" dt="2020-12-07T17:28:12.317" v="4513" actId="478"/>
          <ac:graphicFrameMkLst>
            <pc:docMk/>
            <pc:sldMk cId="3286560946" sldId="359"/>
            <ac:graphicFrameMk id="4" creationId="{0A3A6A2B-D007-4C46-9A6E-6E8749AFA482}"/>
          </ac:graphicFrameMkLst>
        </pc:graphicFrameChg>
        <pc:graphicFrameChg chg="add del mod">
          <ac:chgData name="abraham castro juarez" userId="42e04ae371b34804" providerId="LiveId" clId="{C4A33280-46F5-42BA-8A2B-3F58AC57B78A}" dt="2020-10-27T22:44:25.864" v="2684"/>
          <ac:graphicFrameMkLst>
            <pc:docMk/>
            <pc:sldMk cId="3286560946" sldId="359"/>
            <ac:graphicFrameMk id="6" creationId="{50019B8F-6701-48F6-B42B-5EFE9CD2CC0A}"/>
          </ac:graphicFrameMkLst>
        </pc:graphicFrameChg>
        <pc:graphicFrameChg chg="add del mod">
          <ac:chgData name="abraham castro juarez" userId="42e04ae371b34804" providerId="LiveId" clId="{C4A33280-46F5-42BA-8A2B-3F58AC57B78A}" dt="2020-10-27T21:14:57.410" v="2383" actId="478"/>
          <ac:graphicFrameMkLst>
            <pc:docMk/>
            <pc:sldMk cId="3286560946" sldId="359"/>
            <ac:graphicFrameMk id="8" creationId="{507281C9-F96A-4150-8FA1-BE1AF69B0DC6}"/>
          </ac:graphicFrameMkLst>
        </pc:graphicFrameChg>
        <pc:graphicFrameChg chg="del">
          <ac:chgData name="abraham castro juarez" userId="42e04ae371b34804" providerId="LiveId" clId="{C4A33280-46F5-42BA-8A2B-3F58AC57B78A}" dt="2020-10-27T21:04:54.900" v="2000" actId="478"/>
          <ac:graphicFrameMkLst>
            <pc:docMk/>
            <pc:sldMk cId="3286560946" sldId="359"/>
            <ac:graphicFrameMk id="10" creationId="{02ED365E-B1FF-4806-9310-32BBA8FF5DB1}"/>
          </ac:graphicFrameMkLst>
        </pc:graphicFrameChg>
        <pc:picChg chg="add mod">
          <ac:chgData name="abraham castro juarez" userId="42e04ae371b34804" providerId="LiveId" clId="{C4A33280-46F5-42BA-8A2B-3F58AC57B78A}" dt="2020-12-07T17:27:58.809" v="4511" actId="338"/>
          <ac:picMkLst>
            <pc:docMk/>
            <pc:sldMk cId="3286560946" sldId="359"/>
            <ac:picMk id="3" creationId="{B95E537B-B1EF-4BB0-8DC7-E4BD28610D74}"/>
          </ac:picMkLst>
        </pc:picChg>
        <pc:picChg chg="del mod">
          <ac:chgData name="abraham castro juarez" userId="42e04ae371b34804" providerId="LiveId" clId="{C4A33280-46F5-42BA-8A2B-3F58AC57B78A}" dt="2020-10-27T21:15:02.252" v="2384" actId="478"/>
          <ac:picMkLst>
            <pc:docMk/>
            <pc:sldMk cId="3286560946" sldId="359"/>
            <ac:picMk id="3" creationId="{D7405C19-1341-49C7-BC9D-474FEA008094}"/>
          </ac:picMkLst>
        </pc:picChg>
        <pc:picChg chg="del mod">
          <ac:chgData name="abraham castro juarez" userId="42e04ae371b34804" providerId="LiveId" clId="{C4A33280-46F5-42BA-8A2B-3F58AC57B78A}" dt="2020-12-07T17:27:58.809" v="4511" actId="338"/>
          <ac:picMkLst>
            <pc:docMk/>
            <pc:sldMk cId="3286560946" sldId="359"/>
            <ac:picMk id="6" creationId="{9712D943-CC8A-4466-8191-DCD0235C6A67}"/>
          </ac:picMkLst>
        </pc:picChg>
      </pc:sldChg>
      <pc:sldChg chg="addSp delSp modSp add mod modTransition">
        <pc:chgData name="abraham castro juarez" userId="42e04ae371b34804" providerId="LiveId" clId="{C4A33280-46F5-42BA-8A2B-3F58AC57B78A}" dt="2020-11-03T22:50:09.635" v="4319" actId="14100"/>
        <pc:sldMkLst>
          <pc:docMk/>
          <pc:sldMk cId="582118242" sldId="360"/>
        </pc:sldMkLst>
        <pc:spChg chg="mod">
          <ac:chgData name="abraham castro juarez" userId="42e04ae371b34804" providerId="LiveId" clId="{C4A33280-46F5-42BA-8A2B-3F58AC57B78A}" dt="2020-10-27T22:56:57.498" v="3341" actId="114"/>
          <ac:spMkLst>
            <pc:docMk/>
            <pc:sldMk cId="582118242" sldId="360"/>
            <ac:spMk id="5" creationId="{94B029F4-14C4-4D8A-8410-E83141B56535}"/>
          </ac:spMkLst>
        </pc:spChg>
        <pc:graphicFrameChg chg="del">
          <ac:chgData name="abraham castro juarez" userId="42e04ae371b34804" providerId="LiveId" clId="{C4A33280-46F5-42BA-8A2B-3F58AC57B78A}" dt="2020-10-27T22:50:50.010" v="3085" actId="478"/>
          <ac:graphicFrameMkLst>
            <pc:docMk/>
            <pc:sldMk cId="582118242" sldId="360"/>
            <ac:graphicFrameMk id="4" creationId="{0A3A6A2B-D007-4C46-9A6E-6E8749AFA482}"/>
          </ac:graphicFrameMkLst>
        </pc:graphicFrameChg>
        <pc:picChg chg="add mod">
          <ac:chgData name="abraham castro juarez" userId="42e04ae371b34804" providerId="LiveId" clId="{C4A33280-46F5-42BA-8A2B-3F58AC57B78A}" dt="2020-11-03T22:50:09.635" v="4319" actId="14100"/>
          <ac:picMkLst>
            <pc:docMk/>
            <pc:sldMk cId="582118242" sldId="360"/>
            <ac:picMk id="3" creationId="{4D28E7D6-71F7-4575-B6C2-A229F5ABD865}"/>
          </ac:picMkLst>
        </pc:picChg>
      </pc:sldChg>
      <pc:sldChg chg="addSp modSp add mod modTransition modAnim">
        <pc:chgData name="abraham castro juarez" userId="42e04ae371b34804" providerId="LiveId" clId="{C4A33280-46F5-42BA-8A2B-3F58AC57B78A}" dt="2020-12-07T18:10:51.298" v="4874"/>
        <pc:sldMkLst>
          <pc:docMk/>
          <pc:sldMk cId="2146805726" sldId="361"/>
        </pc:sldMkLst>
        <pc:spChg chg="mod">
          <ac:chgData name="abraham castro juarez" userId="42e04ae371b34804" providerId="LiveId" clId="{C4A33280-46F5-42BA-8A2B-3F58AC57B78A}" dt="2020-12-07T18:10:36.001" v="4871" actId="20577"/>
          <ac:spMkLst>
            <pc:docMk/>
            <pc:sldMk cId="2146805726" sldId="361"/>
            <ac:spMk id="5" creationId="{94B029F4-14C4-4D8A-8410-E83141B56535}"/>
          </ac:spMkLst>
        </pc:spChg>
        <pc:spChg chg="mod">
          <ac:chgData name="abraham castro juarez" userId="42e04ae371b34804" providerId="LiveId" clId="{C4A33280-46F5-42BA-8A2B-3F58AC57B78A}" dt="2020-10-27T23:17:53.397" v="3432" actId="20577"/>
          <ac:spMkLst>
            <pc:docMk/>
            <pc:sldMk cId="2146805726" sldId="361"/>
            <ac:spMk id="9" creationId="{13DA1E3E-56FF-44F1-90DE-61B9565FD6B0}"/>
          </ac:spMkLst>
        </pc:spChg>
        <pc:picChg chg="add mod">
          <ac:chgData name="abraham castro juarez" userId="42e04ae371b34804" providerId="LiveId" clId="{C4A33280-46F5-42BA-8A2B-3F58AC57B78A}" dt="2020-11-03T22:50:16.369" v="4321" actId="1076"/>
          <ac:picMkLst>
            <pc:docMk/>
            <pc:sldMk cId="2146805726" sldId="361"/>
            <ac:picMk id="3" creationId="{85DF14D7-D313-450A-8743-023EF87659B8}"/>
          </ac:picMkLst>
        </pc:picChg>
      </pc:sldChg>
      <pc:sldChg chg="addSp delSp modSp add mod modTransition delAnim">
        <pc:chgData name="abraham castro juarez" userId="42e04ae371b34804" providerId="LiveId" clId="{C4A33280-46F5-42BA-8A2B-3F58AC57B78A}" dt="2020-11-03T22:50:33.711" v="4328" actId="22"/>
        <pc:sldMkLst>
          <pc:docMk/>
          <pc:sldMk cId="2822739165" sldId="362"/>
        </pc:sldMkLst>
        <pc:spChg chg="mod">
          <ac:chgData name="abraham castro juarez" userId="42e04ae371b34804" providerId="LiveId" clId="{C4A33280-46F5-42BA-8A2B-3F58AC57B78A}" dt="2020-10-27T23:51:33.041" v="3970" actId="20577"/>
          <ac:spMkLst>
            <pc:docMk/>
            <pc:sldMk cId="2822739165" sldId="362"/>
            <ac:spMk id="5" creationId="{5F12CCF5-AB15-4144-A6C7-045E8EA79D09}"/>
          </ac:spMkLst>
        </pc:spChg>
        <pc:spChg chg="mod">
          <ac:chgData name="abraham castro juarez" userId="42e04ae371b34804" providerId="LiveId" clId="{C4A33280-46F5-42BA-8A2B-3F58AC57B78A}" dt="2020-10-28T00:06:21.250" v="4256" actId="1076"/>
          <ac:spMkLst>
            <pc:docMk/>
            <pc:sldMk cId="2822739165" sldId="362"/>
            <ac:spMk id="9" creationId="{378E85A5-9C9F-44DC-B848-CE86DB3DE4BB}"/>
          </ac:spMkLst>
        </pc:spChg>
        <pc:spChg chg="del">
          <ac:chgData name="abraham castro juarez" userId="42e04ae371b34804" providerId="LiveId" clId="{C4A33280-46F5-42BA-8A2B-3F58AC57B78A}" dt="2020-10-27T23:51:37.109" v="3972" actId="478"/>
          <ac:spMkLst>
            <pc:docMk/>
            <pc:sldMk cId="2822739165" sldId="362"/>
            <ac:spMk id="47" creationId="{D0A9CC03-57FC-4627-A1F1-FC9E0F979A98}"/>
          </ac:spMkLst>
        </pc:spChg>
        <pc:spChg chg="del">
          <ac:chgData name="abraham castro juarez" userId="42e04ae371b34804" providerId="LiveId" clId="{C4A33280-46F5-42BA-8A2B-3F58AC57B78A}" dt="2020-10-27T23:51:37.109" v="3972" actId="478"/>
          <ac:spMkLst>
            <pc:docMk/>
            <pc:sldMk cId="2822739165" sldId="362"/>
            <ac:spMk id="49" creationId="{68E2E1BF-2553-45FB-8CF1-51BBD26E3801}"/>
          </ac:spMkLst>
        </pc:spChg>
        <pc:spChg chg="del">
          <ac:chgData name="abraham castro juarez" userId="42e04ae371b34804" providerId="LiveId" clId="{C4A33280-46F5-42BA-8A2B-3F58AC57B78A}" dt="2020-10-27T23:51:37.109" v="3972" actId="478"/>
          <ac:spMkLst>
            <pc:docMk/>
            <pc:sldMk cId="2822739165" sldId="362"/>
            <ac:spMk id="51" creationId="{F1C080D4-BCC4-4BA2-876D-90DB1F0E5D9C}"/>
          </ac:spMkLst>
        </pc:spChg>
        <pc:spChg chg="del">
          <ac:chgData name="abraham castro juarez" userId="42e04ae371b34804" providerId="LiveId" clId="{C4A33280-46F5-42BA-8A2B-3F58AC57B78A}" dt="2020-10-27T23:51:37.109" v="3972" actId="478"/>
          <ac:spMkLst>
            <pc:docMk/>
            <pc:sldMk cId="2822739165" sldId="362"/>
            <ac:spMk id="52" creationId="{F4E338E2-71DD-4970-B987-16968573F2C6}"/>
          </ac:spMkLst>
        </pc:spChg>
        <pc:grpChg chg="del">
          <ac:chgData name="abraham castro juarez" userId="42e04ae371b34804" providerId="LiveId" clId="{C4A33280-46F5-42BA-8A2B-3F58AC57B78A}" dt="2020-10-27T23:51:37.109" v="3972" actId="478"/>
          <ac:grpSpMkLst>
            <pc:docMk/>
            <pc:sldMk cId="2822739165" sldId="362"/>
            <ac:grpSpMk id="53" creationId="{6A8AEA1E-DFE9-4BFC-81EA-1683B3E76A67}"/>
          </ac:grpSpMkLst>
        </pc:grpChg>
        <pc:grpChg chg="del">
          <ac:chgData name="abraham castro juarez" userId="42e04ae371b34804" providerId="LiveId" clId="{C4A33280-46F5-42BA-8A2B-3F58AC57B78A}" dt="2020-10-27T23:51:37.109" v="3972" actId="478"/>
          <ac:grpSpMkLst>
            <pc:docMk/>
            <pc:sldMk cId="2822739165" sldId="362"/>
            <ac:grpSpMk id="56" creationId="{611E7784-DBEB-4FB9-9C37-3D0CE5B6B62A}"/>
          </ac:grpSpMkLst>
        </pc:grpChg>
        <pc:grpChg chg="del">
          <ac:chgData name="abraham castro juarez" userId="42e04ae371b34804" providerId="LiveId" clId="{C4A33280-46F5-42BA-8A2B-3F58AC57B78A}" dt="2020-10-27T23:51:37.109" v="3972" actId="478"/>
          <ac:grpSpMkLst>
            <pc:docMk/>
            <pc:sldMk cId="2822739165" sldId="362"/>
            <ac:grpSpMk id="59" creationId="{889D4CE0-22BF-4288-84C0-F478EB42C079}"/>
          </ac:grpSpMkLst>
        </pc:grpChg>
        <pc:grpChg chg="del">
          <ac:chgData name="abraham castro juarez" userId="42e04ae371b34804" providerId="LiveId" clId="{C4A33280-46F5-42BA-8A2B-3F58AC57B78A}" dt="2020-10-27T23:51:37.109" v="3972" actId="478"/>
          <ac:grpSpMkLst>
            <pc:docMk/>
            <pc:sldMk cId="2822739165" sldId="362"/>
            <ac:grpSpMk id="62" creationId="{85DF19D9-B37D-4A49-AB90-B002FB5E0FCC}"/>
          </ac:grpSpMkLst>
        </pc:grpChg>
        <pc:grpChg chg="del">
          <ac:chgData name="abraham castro juarez" userId="42e04ae371b34804" providerId="LiveId" clId="{C4A33280-46F5-42BA-8A2B-3F58AC57B78A}" dt="2020-10-27T23:51:37.109" v="3972" actId="478"/>
          <ac:grpSpMkLst>
            <pc:docMk/>
            <pc:sldMk cId="2822739165" sldId="362"/>
            <ac:grpSpMk id="65" creationId="{55671C9E-09F9-4B49-B447-8AE2A88B9B78}"/>
          </ac:grpSpMkLst>
        </pc:grpChg>
        <pc:grpChg chg="del">
          <ac:chgData name="abraham castro juarez" userId="42e04ae371b34804" providerId="LiveId" clId="{C4A33280-46F5-42BA-8A2B-3F58AC57B78A}" dt="2020-10-27T23:51:37.109" v="3972" actId="478"/>
          <ac:grpSpMkLst>
            <pc:docMk/>
            <pc:sldMk cId="2822739165" sldId="362"/>
            <ac:grpSpMk id="68" creationId="{94E3FBBA-1D41-4FD4-850C-1532D321E974}"/>
          </ac:grpSpMkLst>
        </pc:grpChg>
        <pc:picChg chg="add">
          <ac:chgData name="abraham castro juarez" userId="42e04ae371b34804" providerId="LiveId" clId="{C4A33280-46F5-42BA-8A2B-3F58AC57B78A}" dt="2020-11-03T22:50:33.711" v="4328" actId="22"/>
          <ac:picMkLst>
            <pc:docMk/>
            <pc:sldMk cId="2822739165" sldId="362"/>
            <ac:picMk id="4" creationId="{4CD5DD68-E668-4AED-96E7-61B4FD6CD49F}"/>
          </ac:picMkLst>
        </pc:picChg>
        <pc:picChg chg="del">
          <ac:chgData name="abraham castro juarez" userId="42e04ae371b34804" providerId="LiveId" clId="{C4A33280-46F5-42BA-8A2B-3F58AC57B78A}" dt="2020-10-27T23:51:35.233" v="3971" actId="478"/>
          <ac:picMkLst>
            <pc:docMk/>
            <pc:sldMk cId="2822739165" sldId="362"/>
            <ac:picMk id="7" creationId="{34A4B70F-3B07-42C1-811C-650F8C5319D9}"/>
          </ac:picMkLst>
        </pc:picChg>
      </pc:sldChg>
      <pc:sldChg chg="new del">
        <pc:chgData name="abraham castro juarez" userId="42e04ae371b34804" providerId="LiveId" clId="{C4A33280-46F5-42BA-8A2B-3F58AC57B78A}" dt="2020-10-27T23:51:00.690" v="3927" actId="47"/>
        <pc:sldMkLst>
          <pc:docMk/>
          <pc:sldMk cId="3482411035" sldId="362"/>
        </pc:sldMkLst>
      </pc:sldChg>
      <pc:sldChg chg="add del">
        <pc:chgData name="abraham castro juarez" userId="42e04ae371b34804" providerId="LiveId" clId="{C4A33280-46F5-42BA-8A2B-3F58AC57B78A}" dt="2020-10-27T23:49:18.892" v="3911"/>
        <pc:sldMkLst>
          <pc:docMk/>
          <pc:sldMk cId="3898022200" sldId="362"/>
        </pc:sldMkLst>
      </pc:sldChg>
      <pc:sldChg chg="add del">
        <pc:chgData name="abraham castro juarez" userId="42e04ae371b34804" providerId="LiveId" clId="{C4A33280-46F5-42BA-8A2B-3F58AC57B78A}" dt="2020-12-07T17:20:26.060" v="4479" actId="47"/>
        <pc:sldMkLst>
          <pc:docMk/>
          <pc:sldMk cId="1920237771" sldId="363"/>
        </pc:sldMkLst>
      </pc:sldChg>
      <pc:sldChg chg="add del">
        <pc:chgData name="abraham castro juarez" userId="42e04ae371b34804" providerId="LiveId" clId="{C4A33280-46F5-42BA-8A2B-3F58AC57B78A}" dt="2020-12-07T18:09:17.770" v="4846" actId="47"/>
        <pc:sldMkLst>
          <pc:docMk/>
          <pc:sldMk cId="3749304328" sldId="363"/>
        </pc:sldMkLst>
      </pc:sldChg>
      <pc:sldMasterChg chg="setBg modSldLayout">
        <pc:chgData name="abraham castro juarez" userId="42e04ae371b34804" providerId="LiveId" clId="{C4A33280-46F5-42BA-8A2B-3F58AC57B78A}" dt="2020-10-27T00:06:48.228" v="47"/>
        <pc:sldMasterMkLst>
          <pc:docMk/>
          <pc:sldMasterMk cId="805448005" sldId="2147483648"/>
        </pc:sldMasterMkLst>
        <pc:sldLayoutChg chg="setBg">
          <pc:chgData name="abraham castro juarez" userId="42e04ae371b34804" providerId="LiveId" clId="{C4A33280-46F5-42BA-8A2B-3F58AC57B78A}" dt="2020-10-27T00:06:48.228" v="47"/>
          <pc:sldLayoutMkLst>
            <pc:docMk/>
            <pc:sldMasterMk cId="805448005" sldId="2147483648"/>
            <pc:sldLayoutMk cId="2985013650" sldId="2147483649"/>
          </pc:sldLayoutMkLst>
        </pc:sldLayoutChg>
        <pc:sldLayoutChg chg="setBg">
          <pc:chgData name="abraham castro juarez" userId="42e04ae371b34804" providerId="LiveId" clId="{C4A33280-46F5-42BA-8A2B-3F58AC57B78A}" dt="2020-10-27T00:06:48.228" v="47"/>
          <pc:sldLayoutMkLst>
            <pc:docMk/>
            <pc:sldMasterMk cId="805448005" sldId="2147483648"/>
            <pc:sldLayoutMk cId="2030935562" sldId="2147483650"/>
          </pc:sldLayoutMkLst>
        </pc:sldLayoutChg>
        <pc:sldLayoutChg chg="setBg">
          <pc:chgData name="abraham castro juarez" userId="42e04ae371b34804" providerId="LiveId" clId="{C4A33280-46F5-42BA-8A2B-3F58AC57B78A}" dt="2020-10-27T00:06:48.228" v="47"/>
          <pc:sldLayoutMkLst>
            <pc:docMk/>
            <pc:sldMasterMk cId="805448005" sldId="2147483648"/>
            <pc:sldLayoutMk cId="2359920517" sldId="2147483651"/>
          </pc:sldLayoutMkLst>
        </pc:sldLayoutChg>
        <pc:sldLayoutChg chg="setBg">
          <pc:chgData name="abraham castro juarez" userId="42e04ae371b34804" providerId="LiveId" clId="{C4A33280-46F5-42BA-8A2B-3F58AC57B78A}" dt="2020-10-27T00:06:48.228" v="47"/>
          <pc:sldLayoutMkLst>
            <pc:docMk/>
            <pc:sldMasterMk cId="805448005" sldId="2147483648"/>
            <pc:sldLayoutMk cId="3365160168" sldId="2147483652"/>
          </pc:sldLayoutMkLst>
        </pc:sldLayoutChg>
        <pc:sldLayoutChg chg="setBg">
          <pc:chgData name="abraham castro juarez" userId="42e04ae371b34804" providerId="LiveId" clId="{C4A33280-46F5-42BA-8A2B-3F58AC57B78A}" dt="2020-10-27T00:06:48.228" v="47"/>
          <pc:sldLayoutMkLst>
            <pc:docMk/>
            <pc:sldMasterMk cId="805448005" sldId="2147483648"/>
            <pc:sldLayoutMk cId="44863390" sldId="2147483653"/>
          </pc:sldLayoutMkLst>
        </pc:sldLayoutChg>
        <pc:sldLayoutChg chg="setBg">
          <pc:chgData name="abraham castro juarez" userId="42e04ae371b34804" providerId="LiveId" clId="{C4A33280-46F5-42BA-8A2B-3F58AC57B78A}" dt="2020-10-27T00:06:48.228" v="47"/>
          <pc:sldLayoutMkLst>
            <pc:docMk/>
            <pc:sldMasterMk cId="805448005" sldId="2147483648"/>
            <pc:sldLayoutMk cId="2909719901" sldId="2147483654"/>
          </pc:sldLayoutMkLst>
        </pc:sldLayoutChg>
        <pc:sldLayoutChg chg="setBg">
          <pc:chgData name="abraham castro juarez" userId="42e04ae371b34804" providerId="LiveId" clId="{C4A33280-46F5-42BA-8A2B-3F58AC57B78A}" dt="2020-10-27T00:06:48.228" v="47"/>
          <pc:sldLayoutMkLst>
            <pc:docMk/>
            <pc:sldMasterMk cId="805448005" sldId="2147483648"/>
            <pc:sldLayoutMk cId="2914022491" sldId="2147483655"/>
          </pc:sldLayoutMkLst>
        </pc:sldLayoutChg>
        <pc:sldLayoutChg chg="setBg">
          <pc:chgData name="abraham castro juarez" userId="42e04ae371b34804" providerId="LiveId" clId="{C4A33280-46F5-42BA-8A2B-3F58AC57B78A}" dt="2020-10-27T00:06:48.228" v="47"/>
          <pc:sldLayoutMkLst>
            <pc:docMk/>
            <pc:sldMasterMk cId="805448005" sldId="2147483648"/>
            <pc:sldLayoutMk cId="4168343018" sldId="2147483656"/>
          </pc:sldLayoutMkLst>
        </pc:sldLayoutChg>
        <pc:sldLayoutChg chg="setBg">
          <pc:chgData name="abraham castro juarez" userId="42e04ae371b34804" providerId="LiveId" clId="{C4A33280-46F5-42BA-8A2B-3F58AC57B78A}" dt="2020-10-27T00:06:48.228" v="47"/>
          <pc:sldLayoutMkLst>
            <pc:docMk/>
            <pc:sldMasterMk cId="805448005" sldId="2147483648"/>
            <pc:sldLayoutMk cId="1121495939" sldId="2147483657"/>
          </pc:sldLayoutMkLst>
        </pc:sldLayoutChg>
        <pc:sldLayoutChg chg="setBg">
          <pc:chgData name="abraham castro juarez" userId="42e04ae371b34804" providerId="LiveId" clId="{C4A33280-46F5-42BA-8A2B-3F58AC57B78A}" dt="2020-10-27T00:06:48.228" v="47"/>
          <pc:sldLayoutMkLst>
            <pc:docMk/>
            <pc:sldMasterMk cId="805448005" sldId="2147483648"/>
            <pc:sldLayoutMk cId="3040741842" sldId="2147483658"/>
          </pc:sldLayoutMkLst>
        </pc:sldLayoutChg>
        <pc:sldLayoutChg chg="setBg">
          <pc:chgData name="abraham castro juarez" userId="42e04ae371b34804" providerId="LiveId" clId="{C4A33280-46F5-42BA-8A2B-3F58AC57B78A}" dt="2020-10-27T00:06:48.228" v="47"/>
          <pc:sldLayoutMkLst>
            <pc:docMk/>
            <pc:sldMasterMk cId="805448005" sldId="2147483648"/>
            <pc:sldLayoutMk cId="306081405" sldId="2147483659"/>
          </pc:sldLayoutMkLst>
        </pc:sldLayoutChg>
      </pc:sldMasterChg>
    </pc:docChg>
  </pc:docChgLst>
  <pc:docChgLst>
    <pc:chgData name="abraham castro juarez" userId="42e04ae371b34804" providerId="LiveId" clId="{37ABDA97-503D-6847-9F85-041CC559999C}"/>
    <pc:docChg chg="modSld">
      <pc:chgData name="abraham castro juarez" userId="42e04ae371b34804" providerId="LiveId" clId="{37ABDA97-503D-6847-9F85-041CC559999C}" dt="2020-11-01T23:32:35.400" v="41" actId="1076"/>
      <pc:docMkLst>
        <pc:docMk/>
      </pc:docMkLst>
      <pc:sldChg chg="addSp modSp">
        <pc:chgData name="abraham castro juarez" userId="42e04ae371b34804" providerId="LiveId" clId="{37ABDA97-503D-6847-9F85-041CC559999C}" dt="2020-11-01T22:45:47.960" v="34"/>
        <pc:sldMkLst>
          <pc:docMk/>
          <pc:sldMk cId="3190140391" sldId="256"/>
        </pc:sldMkLst>
        <pc:picChg chg="add mod">
          <ac:chgData name="abraham castro juarez" userId="42e04ae371b34804" providerId="LiveId" clId="{37ABDA97-503D-6847-9F85-041CC559999C}" dt="2020-11-01T22:45:47.960" v="34"/>
          <ac:picMkLst>
            <pc:docMk/>
            <pc:sldMk cId="3190140391" sldId="256"/>
            <ac:picMk id="12" creationId="{31D05693-3D66-E54F-8262-9365F12303AF}"/>
          </ac:picMkLst>
        </pc:picChg>
      </pc:sldChg>
      <pc:sldChg chg="modSp mod">
        <pc:chgData name="abraham castro juarez" userId="42e04ae371b34804" providerId="LiveId" clId="{37ABDA97-503D-6847-9F85-041CC559999C}" dt="2020-11-01T23:32:35.400" v="41" actId="1076"/>
        <pc:sldMkLst>
          <pc:docMk/>
          <pc:sldMk cId="3055107810" sldId="259"/>
        </pc:sldMkLst>
        <pc:grpChg chg="mod">
          <ac:chgData name="abraham castro juarez" userId="42e04ae371b34804" providerId="LiveId" clId="{37ABDA97-503D-6847-9F85-041CC559999C}" dt="2020-11-01T23:32:35.400" v="41" actId="1076"/>
          <ac:grpSpMkLst>
            <pc:docMk/>
            <pc:sldMk cId="3055107810" sldId="259"/>
            <ac:grpSpMk id="10" creationId="{C923D2EF-A00F-4786-AAFF-DA1463B1D2CE}"/>
          </ac:grpSpMkLst>
        </pc:grpChg>
      </pc:sldChg>
      <pc:sldChg chg="addSp modSp">
        <pc:chgData name="abraham castro juarez" userId="42e04ae371b34804" providerId="LiveId" clId="{37ABDA97-503D-6847-9F85-041CC559999C}" dt="2020-11-01T22:45:50.582" v="35"/>
        <pc:sldMkLst>
          <pc:docMk/>
          <pc:sldMk cId="2067861532" sldId="266"/>
        </pc:sldMkLst>
        <pc:picChg chg="add mod">
          <ac:chgData name="abraham castro juarez" userId="42e04ae371b34804" providerId="LiveId" clId="{37ABDA97-503D-6847-9F85-041CC559999C}" dt="2020-11-01T22:45:50.582" v="35"/>
          <ac:picMkLst>
            <pc:docMk/>
            <pc:sldMk cId="2067861532" sldId="266"/>
            <ac:picMk id="14" creationId="{47E9E0F2-72C2-CE40-B640-C96616ED2B2D}"/>
          </ac:picMkLst>
        </pc:picChg>
      </pc:sldChg>
      <pc:sldChg chg="addSp modSp">
        <pc:chgData name="abraham castro juarez" userId="42e04ae371b34804" providerId="LiveId" clId="{37ABDA97-503D-6847-9F85-041CC559999C}" dt="2020-11-01T22:45:52.180" v="36"/>
        <pc:sldMkLst>
          <pc:docMk/>
          <pc:sldMk cId="3491430833" sldId="334"/>
        </pc:sldMkLst>
        <pc:spChg chg="mod">
          <ac:chgData name="abraham castro juarez" userId="42e04ae371b34804" providerId="LiveId" clId="{37ABDA97-503D-6847-9F85-041CC559999C}" dt="2020-10-30T21:01:01.907" v="3" actId="20577"/>
          <ac:spMkLst>
            <pc:docMk/>
            <pc:sldMk cId="3491430833" sldId="334"/>
            <ac:spMk id="21" creationId="{50C2A98F-8858-4495-8E51-A3A8B547ABC1}"/>
          </ac:spMkLst>
        </pc:spChg>
        <pc:picChg chg="add mod">
          <ac:chgData name="abraham castro juarez" userId="42e04ae371b34804" providerId="LiveId" clId="{37ABDA97-503D-6847-9F85-041CC559999C}" dt="2020-11-01T22:45:52.180" v="36"/>
          <ac:picMkLst>
            <pc:docMk/>
            <pc:sldMk cId="3491430833" sldId="334"/>
            <ac:picMk id="14" creationId="{537DDFFF-311F-AB42-B375-9D732C6CA046}"/>
          </ac:picMkLst>
        </pc:picChg>
      </pc:sldChg>
      <pc:sldChg chg="addSp modSp">
        <pc:chgData name="abraham castro juarez" userId="42e04ae371b34804" providerId="LiveId" clId="{37ABDA97-503D-6847-9F85-041CC559999C}" dt="2020-11-01T22:45:55.154" v="37"/>
        <pc:sldMkLst>
          <pc:docMk/>
          <pc:sldMk cId="126032762" sldId="335"/>
        </pc:sldMkLst>
        <pc:picChg chg="add mod">
          <ac:chgData name="abraham castro juarez" userId="42e04ae371b34804" providerId="LiveId" clId="{37ABDA97-503D-6847-9F85-041CC559999C}" dt="2020-11-01T22:45:55.154" v="37"/>
          <ac:picMkLst>
            <pc:docMk/>
            <pc:sldMk cId="126032762" sldId="335"/>
            <ac:picMk id="12" creationId="{36960776-F0C9-E646-AF12-DF5D32252045}"/>
          </ac:picMkLst>
        </pc:picChg>
      </pc:sldChg>
      <pc:sldChg chg="addSp modSp">
        <pc:chgData name="abraham castro juarez" userId="42e04ae371b34804" providerId="LiveId" clId="{37ABDA97-503D-6847-9F85-041CC559999C}" dt="2020-11-01T22:45:56.878" v="38"/>
        <pc:sldMkLst>
          <pc:docMk/>
          <pc:sldMk cId="3656947451" sldId="337"/>
        </pc:sldMkLst>
        <pc:picChg chg="add mod">
          <ac:chgData name="abraham castro juarez" userId="42e04ae371b34804" providerId="LiveId" clId="{37ABDA97-503D-6847-9F85-041CC559999C}" dt="2020-11-01T22:45:56.878" v="38"/>
          <ac:picMkLst>
            <pc:docMk/>
            <pc:sldMk cId="3656947451" sldId="337"/>
            <ac:picMk id="14" creationId="{230BF1C1-2ED9-2B45-8C5C-378D151DF4FC}"/>
          </ac:picMkLst>
        </pc:picChg>
      </pc:sldChg>
      <pc:sldChg chg="addSp modSp">
        <pc:chgData name="abraham castro juarez" userId="42e04ae371b34804" providerId="LiveId" clId="{37ABDA97-503D-6847-9F85-041CC559999C}" dt="2020-11-01T22:45:59.009" v="39"/>
        <pc:sldMkLst>
          <pc:docMk/>
          <pc:sldMk cId="3531747516" sldId="338"/>
        </pc:sldMkLst>
        <pc:picChg chg="add mod">
          <ac:chgData name="abraham castro juarez" userId="42e04ae371b34804" providerId="LiveId" clId="{37ABDA97-503D-6847-9F85-041CC559999C}" dt="2020-11-01T22:45:59.009" v="39"/>
          <ac:picMkLst>
            <pc:docMk/>
            <pc:sldMk cId="3531747516" sldId="338"/>
            <ac:picMk id="15" creationId="{463EDA22-9C68-3C49-AE09-3791D02A89DC}"/>
          </ac:picMkLst>
        </pc:picChg>
      </pc:sldChg>
      <pc:sldChg chg="addSp modSp">
        <pc:chgData name="abraham castro juarez" userId="42e04ae371b34804" providerId="LiveId" clId="{37ABDA97-503D-6847-9F85-041CC559999C}" dt="2020-11-01T22:46:03.662" v="40"/>
        <pc:sldMkLst>
          <pc:docMk/>
          <pc:sldMk cId="3885493246" sldId="339"/>
        </pc:sldMkLst>
        <pc:picChg chg="add mod">
          <ac:chgData name="abraham castro juarez" userId="42e04ae371b34804" providerId="LiveId" clId="{37ABDA97-503D-6847-9F85-041CC559999C}" dt="2020-11-01T22:46:03.662" v="40"/>
          <ac:picMkLst>
            <pc:docMk/>
            <pc:sldMk cId="3885493246" sldId="339"/>
            <ac:picMk id="15" creationId="{63185F1B-3E05-C741-89E2-D291FE0FFE8E}"/>
          </ac:picMkLst>
        </pc:picChg>
      </pc:sldChg>
      <pc:sldChg chg="modSp">
        <pc:chgData name="abraham castro juarez" userId="42e04ae371b34804" providerId="LiveId" clId="{37ABDA97-503D-6847-9F85-041CC559999C}" dt="2020-10-30T21:03:28.416" v="33" actId="20577"/>
        <pc:sldMkLst>
          <pc:docMk/>
          <pc:sldMk cId="757502976" sldId="356"/>
        </pc:sldMkLst>
        <pc:spChg chg="mod">
          <ac:chgData name="abraham castro juarez" userId="42e04ae371b34804" providerId="LiveId" clId="{37ABDA97-503D-6847-9F85-041CC559999C}" dt="2020-10-30T21:03:28.416" v="33" actId="20577"/>
          <ac:spMkLst>
            <pc:docMk/>
            <pc:sldMk cId="757502976" sldId="356"/>
            <ac:spMk id="21" creationId="{50C2A98F-8858-4495-8E51-A3A8B547ABC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50A354-1B77-408B-9672-C6D34F7FF26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2EFD855E-5777-4FBA-AB1D-30C6AB93CB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9E26C0A0-2F03-463C-9442-B340F7E82929}"/>
              </a:ext>
            </a:extLst>
          </p:cNvPr>
          <p:cNvSpPr>
            <a:spLocks noGrp="1"/>
          </p:cNvSpPr>
          <p:nvPr>
            <p:ph type="dt" sz="half" idx="10"/>
          </p:nvPr>
        </p:nvSpPr>
        <p:spPr/>
        <p:txBody>
          <a:bodyPr/>
          <a:lstStyle/>
          <a:p>
            <a:fld id="{CC25C882-008B-4FE2-9F70-C9E6078B71E2}" type="datetimeFigureOut">
              <a:rPr lang="es-MX" smtClean="0"/>
              <a:t>07/12/2020</a:t>
            </a:fld>
            <a:endParaRPr lang="es-MX"/>
          </a:p>
        </p:txBody>
      </p:sp>
      <p:sp>
        <p:nvSpPr>
          <p:cNvPr id="5" name="Marcador de pie de página 4">
            <a:extLst>
              <a:ext uri="{FF2B5EF4-FFF2-40B4-BE49-F238E27FC236}">
                <a16:creationId xmlns:a16="http://schemas.microsoft.com/office/drawing/2014/main" id="{80898E50-9E18-44B7-882A-3090097243E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079EA8A-3B3F-45AE-9BDE-E990CD19FDC1}"/>
              </a:ext>
            </a:extLst>
          </p:cNvPr>
          <p:cNvSpPr>
            <a:spLocks noGrp="1"/>
          </p:cNvSpPr>
          <p:nvPr>
            <p:ph type="sldNum" sz="quarter" idx="12"/>
          </p:nvPr>
        </p:nvSpPr>
        <p:spPr/>
        <p:txBody>
          <a:bodyPr/>
          <a:lstStyle/>
          <a:p>
            <a:fld id="{6B42BB92-5B03-41CC-881A-7F99C6A5A4EB}" type="slidenum">
              <a:rPr lang="es-MX" smtClean="0"/>
              <a:t>‹Nº›</a:t>
            </a:fld>
            <a:endParaRPr lang="es-MX"/>
          </a:p>
        </p:txBody>
      </p:sp>
    </p:spTree>
    <p:extLst>
      <p:ext uri="{BB962C8B-B14F-4D97-AF65-F5344CB8AC3E}">
        <p14:creationId xmlns:p14="http://schemas.microsoft.com/office/powerpoint/2010/main" val="2985013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78E14B-14CA-417E-B9A9-5BD3539766D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EC310CA-8A88-4CA9-B333-2757EBFA696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6A3EFE5-B2C6-4BE9-B582-6B4FEF0A74A8}"/>
              </a:ext>
            </a:extLst>
          </p:cNvPr>
          <p:cNvSpPr>
            <a:spLocks noGrp="1"/>
          </p:cNvSpPr>
          <p:nvPr>
            <p:ph type="dt" sz="half" idx="10"/>
          </p:nvPr>
        </p:nvSpPr>
        <p:spPr/>
        <p:txBody>
          <a:bodyPr/>
          <a:lstStyle/>
          <a:p>
            <a:fld id="{CC25C882-008B-4FE2-9F70-C9E6078B71E2}" type="datetimeFigureOut">
              <a:rPr lang="es-MX" smtClean="0"/>
              <a:t>07/12/2020</a:t>
            </a:fld>
            <a:endParaRPr lang="es-MX"/>
          </a:p>
        </p:txBody>
      </p:sp>
      <p:sp>
        <p:nvSpPr>
          <p:cNvPr id="5" name="Marcador de pie de página 4">
            <a:extLst>
              <a:ext uri="{FF2B5EF4-FFF2-40B4-BE49-F238E27FC236}">
                <a16:creationId xmlns:a16="http://schemas.microsoft.com/office/drawing/2014/main" id="{143F63F4-2EE2-45ED-B7F2-BF2E8AC4E37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F45C1E5-F061-472D-82CD-8CDEA2BD6163}"/>
              </a:ext>
            </a:extLst>
          </p:cNvPr>
          <p:cNvSpPr>
            <a:spLocks noGrp="1"/>
          </p:cNvSpPr>
          <p:nvPr>
            <p:ph type="sldNum" sz="quarter" idx="12"/>
          </p:nvPr>
        </p:nvSpPr>
        <p:spPr/>
        <p:txBody>
          <a:bodyPr/>
          <a:lstStyle/>
          <a:p>
            <a:fld id="{6B42BB92-5B03-41CC-881A-7F99C6A5A4EB}" type="slidenum">
              <a:rPr lang="es-MX" smtClean="0"/>
              <a:t>‹Nº›</a:t>
            </a:fld>
            <a:endParaRPr lang="es-MX"/>
          </a:p>
        </p:txBody>
      </p:sp>
    </p:spTree>
    <p:extLst>
      <p:ext uri="{BB962C8B-B14F-4D97-AF65-F5344CB8AC3E}">
        <p14:creationId xmlns:p14="http://schemas.microsoft.com/office/powerpoint/2010/main" val="304074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7338638-9951-465F-9625-09E7A80E1B2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B9A2811-3BB0-49FA-BED0-FDBD4B5203B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00A9409-C01D-490D-8058-747E06F49DB1}"/>
              </a:ext>
            </a:extLst>
          </p:cNvPr>
          <p:cNvSpPr>
            <a:spLocks noGrp="1"/>
          </p:cNvSpPr>
          <p:nvPr>
            <p:ph type="dt" sz="half" idx="10"/>
          </p:nvPr>
        </p:nvSpPr>
        <p:spPr/>
        <p:txBody>
          <a:bodyPr/>
          <a:lstStyle/>
          <a:p>
            <a:fld id="{CC25C882-008B-4FE2-9F70-C9E6078B71E2}" type="datetimeFigureOut">
              <a:rPr lang="es-MX" smtClean="0"/>
              <a:t>07/12/2020</a:t>
            </a:fld>
            <a:endParaRPr lang="es-MX"/>
          </a:p>
        </p:txBody>
      </p:sp>
      <p:sp>
        <p:nvSpPr>
          <p:cNvPr id="5" name="Marcador de pie de página 4">
            <a:extLst>
              <a:ext uri="{FF2B5EF4-FFF2-40B4-BE49-F238E27FC236}">
                <a16:creationId xmlns:a16="http://schemas.microsoft.com/office/drawing/2014/main" id="{4F722FDC-42D8-47EF-A5F7-267D09945D9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024F5A9-E359-42AE-9298-3C949739EBE8}"/>
              </a:ext>
            </a:extLst>
          </p:cNvPr>
          <p:cNvSpPr>
            <a:spLocks noGrp="1"/>
          </p:cNvSpPr>
          <p:nvPr>
            <p:ph type="sldNum" sz="quarter" idx="12"/>
          </p:nvPr>
        </p:nvSpPr>
        <p:spPr/>
        <p:txBody>
          <a:bodyPr/>
          <a:lstStyle/>
          <a:p>
            <a:fld id="{6B42BB92-5B03-41CC-881A-7F99C6A5A4EB}" type="slidenum">
              <a:rPr lang="es-MX" smtClean="0"/>
              <a:t>‹Nº›</a:t>
            </a:fld>
            <a:endParaRPr lang="es-MX"/>
          </a:p>
        </p:txBody>
      </p:sp>
    </p:spTree>
    <p:extLst>
      <p:ext uri="{BB962C8B-B14F-4D97-AF65-F5344CB8AC3E}">
        <p14:creationId xmlns:p14="http://schemas.microsoft.com/office/powerpoint/2010/main" val="30608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A7E870-134E-4650-9270-403585F2911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C7D4BC5-EF43-4A23-B232-F7A591A411E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111EF19-F68B-4AFF-B1AD-6A69333FDA8F}"/>
              </a:ext>
            </a:extLst>
          </p:cNvPr>
          <p:cNvSpPr>
            <a:spLocks noGrp="1"/>
          </p:cNvSpPr>
          <p:nvPr>
            <p:ph type="dt" sz="half" idx="10"/>
          </p:nvPr>
        </p:nvSpPr>
        <p:spPr/>
        <p:txBody>
          <a:bodyPr/>
          <a:lstStyle/>
          <a:p>
            <a:fld id="{CC25C882-008B-4FE2-9F70-C9E6078B71E2}" type="datetimeFigureOut">
              <a:rPr lang="es-MX" smtClean="0"/>
              <a:t>07/12/2020</a:t>
            </a:fld>
            <a:endParaRPr lang="es-MX"/>
          </a:p>
        </p:txBody>
      </p:sp>
      <p:sp>
        <p:nvSpPr>
          <p:cNvPr id="5" name="Marcador de pie de página 4">
            <a:extLst>
              <a:ext uri="{FF2B5EF4-FFF2-40B4-BE49-F238E27FC236}">
                <a16:creationId xmlns:a16="http://schemas.microsoft.com/office/drawing/2014/main" id="{6A259454-4397-48F6-A0F6-6EEE68C9F55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183647C-2E92-48CD-B27A-2B0AE1BC8361}"/>
              </a:ext>
            </a:extLst>
          </p:cNvPr>
          <p:cNvSpPr>
            <a:spLocks noGrp="1"/>
          </p:cNvSpPr>
          <p:nvPr>
            <p:ph type="sldNum" sz="quarter" idx="12"/>
          </p:nvPr>
        </p:nvSpPr>
        <p:spPr/>
        <p:txBody>
          <a:bodyPr/>
          <a:lstStyle/>
          <a:p>
            <a:fld id="{6B42BB92-5B03-41CC-881A-7F99C6A5A4EB}" type="slidenum">
              <a:rPr lang="es-MX" smtClean="0"/>
              <a:t>‹Nº›</a:t>
            </a:fld>
            <a:endParaRPr lang="es-MX"/>
          </a:p>
        </p:txBody>
      </p:sp>
    </p:spTree>
    <p:extLst>
      <p:ext uri="{BB962C8B-B14F-4D97-AF65-F5344CB8AC3E}">
        <p14:creationId xmlns:p14="http://schemas.microsoft.com/office/powerpoint/2010/main" val="2030935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A6AE58-75DB-4CCA-B64A-4911E20FC84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FAE15A3-8A4A-4ABF-909B-672749F679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6825F0-4D43-41C1-8504-5D0289B96CAF}"/>
              </a:ext>
            </a:extLst>
          </p:cNvPr>
          <p:cNvSpPr>
            <a:spLocks noGrp="1"/>
          </p:cNvSpPr>
          <p:nvPr>
            <p:ph type="dt" sz="half" idx="10"/>
          </p:nvPr>
        </p:nvSpPr>
        <p:spPr/>
        <p:txBody>
          <a:bodyPr/>
          <a:lstStyle/>
          <a:p>
            <a:fld id="{CC25C882-008B-4FE2-9F70-C9E6078B71E2}" type="datetimeFigureOut">
              <a:rPr lang="es-MX" smtClean="0"/>
              <a:t>07/12/2020</a:t>
            </a:fld>
            <a:endParaRPr lang="es-MX"/>
          </a:p>
        </p:txBody>
      </p:sp>
      <p:sp>
        <p:nvSpPr>
          <p:cNvPr id="5" name="Marcador de pie de página 4">
            <a:extLst>
              <a:ext uri="{FF2B5EF4-FFF2-40B4-BE49-F238E27FC236}">
                <a16:creationId xmlns:a16="http://schemas.microsoft.com/office/drawing/2014/main" id="{48DC6172-2FDE-40C7-B360-2EB8331BE1A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1CD5F97-B46F-449C-A07E-55A0E02E9E1F}"/>
              </a:ext>
            </a:extLst>
          </p:cNvPr>
          <p:cNvSpPr>
            <a:spLocks noGrp="1"/>
          </p:cNvSpPr>
          <p:nvPr>
            <p:ph type="sldNum" sz="quarter" idx="12"/>
          </p:nvPr>
        </p:nvSpPr>
        <p:spPr/>
        <p:txBody>
          <a:bodyPr/>
          <a:lstStyle/>
          <a:p>
            <a:fld id="{6B42BB92-5B03-41CC-881A-7F99C6A5A4EB}" type="slidenum">
              <a:rPr lang="es-MX" smtClean="0"/>
              <a:t>‹Nº›</a:t>
            </a:fld>
            <a:endParaRPr lang="es-MX"/>
          </a:p>
        </p:txBody>
      </p:sp>
    </p:spTree>
    <p:extLst>
      <p:ext uri="{BB962C8B-B14F-4D97-AF65-F5344CB8AC3E}">
        <p14:creationId xmlns:p14="http://schemas.microsoft.com/office/powerpoint/2010/main" val="235992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7FDDF9-49AB-4278-8CB3-70970C6F4AB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8103ED3-9B0C-4CDE-A32B-7659BA47CB6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CF14E225-74D1-41ED-B489-A311A41ED4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1BB0C7AD-C0B1-400F-AA62-66D6FA9A909C}"/>
              </a:ext>
            </a:extLst>
          </p:cNvPr>
          <p:cNvSpPr>
            <a:spLocks noGrp="1"/>
          </p:cNvSpPr>
          <p:nvPr>
            <p:ph type="dt" sz="half" idx="10"/>
          </p:nvPr>
        </p:nvSpPr>
        <p:spPr/>
        <p:txBody>
          <a:bodyPr/>
          <a:lstStyle/>
          <a:p>
            <a:fld id="{CC25C882-008B-4FE2-9F70-C9E6078B71E2}" type="datetimeFigureOut">
              <a:rPr lang="es-MX" smtClean="0"/>
              <a:t>07/12/2020</a:t>
            </a:fld>
            <a:endParaRPr lang="es-MX"/>
          </a:p>
        </p:txBody>
      </p:sp>
      <p:sp>
        <p:nvSpPr>
          <p:cNvPr id="6" name="Marcador de pie de página 5">
            <a:extLst>
              <a:ext uri="{FF2B5EF4-FFF2-40B4-BE49-F238E27FC236}">
                <a16:creationId xmlns:a16="http://schemas.microsoft.com/office/drawing/2014/main" id="{CE7A79CA-10A0-4F03-AD84-310BA1714DC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D28FAAA-616C-4484-867B-D521C79B0166}"/>
              </a:ext>
            </a:extLst>
          </p:cNvPr>
          <p:cNvSpPr>
            <a:spLocks noGrp="1"/>
          </p:cNvSpPr>
          <p:nvPr>
            <p:ph type="sldNum" sz="quarter" idx="12"/>
          </p:nvPr>
        </p:nvSpPr>
        <p:spPr/>
        <p:txBody>
          <a:bodyPr/>
          <a:lstStyle/>
          <a:p>
            <a:fld id="{6B42BB92-5B03-41CC-881A-7F99C6A5A4EB}" type="slidenum">
              <a:rPr lang="es-MX" smtClean="0"/>
              <a:t>‹Nº›</a:t>
            </a:fld>
            <a:endParaRPr lang="es-MX"/>
          </a:p>
        </p:txBody>
      </p:sp>
    </p:spTree>
    <p:extLst>
      <p:ext uri="{BB962C8B-B14F-4D97-AF65-F5344CB8AC3E}">
        <p14:creationId xmlns:p14="http://schemas.microsoft.com/office/powerpoint/2010/main" val="3365160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3FCAFF-0571-4793-A8EE-4A36B40A3C7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0BEF598-A734-4454-9EB3-7874090C18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1C37147-7299-40B8-BCA7-F714566EFA2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5A15810-F48E-4ADE-89FE-B93458BEDE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E4D173C-A076-4EFE-886D-CCCC54C4B20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7FC50C09-F5FF-48A8-9BAE-BE22AD7ED319}"/>
              </a:ext>
            </a:extLst>
          </p:cNvPr>
          <p:cNvSpPr>
            <a:spLocks noGrp="1"/>
          </p:cNvSpPr>
          <p:nvPr>
            <p:ph type="dt" sz="half" idx="10"/>
          </p:nvPr>
        </p:nvSpPr>
        <p:spPr/>
        <p:txBody>
          <a:bodyPr/>
          <a:lstStyle/>
          <a:p>
            <a:fld id="{CC25C882-008B-4FE2-9F70-C9E6078B71E2}" type="datetimeFigureOut">
              <a:rPr lang="es-MX" smtClean="0"/>
              <a:t>07/12/2020</a:t>
            </a:fld>
            <a:endParaRPr lang="es-MX"/>
          </a:p>
        </p:txBody>
      </p:sp>
      <p:sp>
        <p:nvSpPr>
          <p:cNvPr id="8" name="Marcador de pie de página 7">
            <a:extLst>
              <a:ext uri="{FF2B5EF4-FFF2-40B4-BE49-F238E27FC236}">
                <a16:creationId xmlns:a16="http://schemas.microsoft.com/office/drawing/2014/main" id="{D744A0E4-DC7E-40B2-B82D-4D27EE579F34}"/>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8FC00D24-484B-4BCD-8904-F5E61AC14071}"/>
              </a:ext>
            </a:extLst>
          </p:cNvPr>
          <p:cNvSpPr>
            <a:spLocks noGrp="1"/>
          </p:cNvSpPr>
          <p:nvPr>
            <p:ph type="sldNum" sz="quarter" idx="12"/>
          </p:nvPr>
        </p:nvSpPr>
        <p:spPr/>
        <p:txBody>
          <a:bodyPr/>
          <a:lstStyle/>
          <a:p>
            <a:fld id="{6B42BB92-5B03-41CC-881A-7F99C6A5A4EB}" type="slidenum">
              <a:rPr lang="es-MX" smtClean="0"/>
              <a:t>‹Nº›</a:t>
            </a:fld>
            <a:endParaRPr lang="es-MX"/>
          </a:p>
        </p:txBody>
      </p:sp>
    </p:spTree>
    <p:extLst>
      <p:ext uri="{BB962C8B-B14F-4D97-AF65-F5344CB8AC3E}">
        <p14:creationId xmlns:p14="http://schemas.microsoft.com/office/powerpoint/2010/main" val="4486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DDC333-C606-436D-BC92-B22E12A69F7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E1EEE228-9C03-4718-85E2-B521390BFCF0}"/>
              </a:ext>
            </a:extLst>
          </p:cNvPr>
          <p:cNvSpPr>
            <a:spLocks noGrp="1"/>
          </p:cNvSpPr>
          <p:nvPr>
            <p:ph type="dt" sz="half" idx="10"/>
          </p:nvPr>
        </p:nvSpPr>
        <p:spPr/>
        <p:txBody>
          <a:bodyPr/>
          <a:lstStyle/>
          <a:p>
            <a:fld id="{CC25C882-008B-4FE2-9F70-C9E6078B71E2}" type="datetimeFigureOut">
              <a:rPr lang="es-MX" smtClean="0"/>
              <a:t>07/12/2020</a:t>
            </a:fld>
            <a:endParaRPr lang="es-MX"/>
          </a:p>
        </p:txBody>
      </p:sp>
      <p:sp>
        <p:nvSpPr>
          <p:cNvPr id="4" name="Marcador de pie de página 3">
            <a:extLst>
              <a:ext uri="{FF2B5EF4-FFF2-40B4-BE49-F238E27FC236}">
                <a16:creationId xmlns:a16="http://schemas.microsoft.com/office/drawing/2014/main" id="{EC3B92A0-740D-4909-BA16-218C76EAF0D4}"/>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2D437B93-0D66-4BDA-956D-2D1BDC59B1EA}"/>
              </a:ext>
            </a:extLst>
          </p:cNvPr>
          <p:cNvSpPr>
            <a:spLocks noGrp="1"/>
          </p:cNvSpPr>
          <p:nvPr>
            <p:ph type="sldNum" sz="quarter" idx="12"/>
          </p:nvPr>
        </p:nvSpPr>
        <p:spPr/>
        <p:txBody>
          <a:bodyPr/>
          <a:lstStyle/>
          <a:p>
            <a:fld id="{6B42BB92-5B03-41CC-881A-7F99C6A5A4EB}" type="slidenum">
              <a:rPr lang="es-MX" smtClean="0"/>
              <a:t>‹Nº›</a:t>
            </a:fld>
            <a:endParaRPr lang="es-MX"/>
          </a:p>
        </p:txBody>
      </p:sp>
    </p:spTree>
    <p:extLst>
      <p:ext uri="{BB962C8B-B14F-4D97-AF65-F5344CB8AC3E}">
        <p14:creationId xmlns:p14="http://schemas.microsoft.com/office/powerpoint/2010/main" val="290971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1515758-6715-4C78-B216-38FA736219AA}"/>
              </a:ext>
            </a:extLst>
          </p:cNvPr>
          <p:cNvSpPr>
            <a:spLocks noGrp="1"/>
          </p:cNvSpPr>
          <p:nvPr>
            <p:ph type="dt" sz="half" idx="10"/>
          </p:nvPr>
        </p:nvSpPr>
        <p:spPr/>
        <p:txBody>
          <a:bodyPr/>
          <a:lstStyle/>
          <a:p>
            <a:fld id="{CC25C882-008B-4FE2-9F70-C9E6078B71E2}" type="datetimeFigureOut">
              <a:rPr lang="es-MX" smtClean="0"/>
              <a:t>07/12/2020</a:t>
            </a:fld>
            <a:endParaRPr lang="es-MX"/>
          </a:p>
        </p:txBody>
      </p:sp>
      <p:sp>
        <p:nvSpPr>
          <p:cNvPr id="3" name="Marcador de pie de página 2">
            <a:extLst>
              <a:ext uri="{FF2B5EF4-FFF2-40B4-BE49-F238E27FC236}">
                <a16:creationId xmlns:a16="http://schemas.microsoft.com/office/drawing/2014/main" id="{548DD212-B2E7-4956-A58E-6D8FCF6D7F66}"/>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304244AF-FEEC-4C61-9B9B-75FFC76CA443}"/>
              </a:ext>
            </a:extLst>
          </p:cNvPr>
          <p:cNvSpPr>
            <a:spLocks noGrp="1"/>
          </p:cNvSpPr>
          <p:nvPr>
            <p:ph type="sldNum" sz="quarter" idx="12"/>
          </p:nvPr>
        </p:nvSpPr>
        <p:spPr/>
        <p:txBody>
          <a:bodyPr/>
          <a:lstStyle/>
          <a:p>
            <a:fld id="{6B42BB92-5B03-41CC-881A-7F99C6A5A4EB}" type="slidenum">
              <a:rPr lang="es-MX" smtClean="0"/>
              <a:t>‹Nº›</a:t>
            </a:fld>
            <a:endParaRPr lang="es-MX"/>
          </a:p>
        </p:txBody>
      </p:sp>
    </p:spTree>
    <p:extLst>
      <p:ext uri="{BB962C8B-B14F-4D97-AF65-F5344CB8AC3E}">
        <p14:creationId xmlns:p14="http://schemas.microsoft.com/office/powerpoint/2010/main" val="291402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6BDAA-3744-46D2-928F-4D21D4F607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3BEBD57-37E5-4272-9897-F1C8AC0984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0415D37A-F912-4A22-B48A-1751AD479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F8D282-EA37-4FD0-8246-6997EE230D40}"/>
              </a:ext>
            </a:extLst>
          </p:cNvPr>
          <p:cNvSpPr>
            <a:spLocks noGrp="1"/>
          </p:cNvSpPr>
          <p:nvPr>
            <p:ph type="dt" sz="half" idx="10"/>
          </p:nvPr>
        </p:nvSpPr>
        <p:spPr/>
        <p:txBody>
          <a:bodyPr/>
          <a:lstStyle/>
          <a:p>
            <a:fld id="{CC25C882-008B-4FE2-9F70-C9E6078B71E2}" type="datetimeFigureOut">
              <a:rPr lang="es-MX" smtClean="0"/>
              <a:t>07/12/2020</a:t>
            </a:fld>
            <a:endParaRPr lang="es-MX"/>
          </a:p>
        </p:txBody>
      </p:sp>
      <p:sp>
        <p:nvSpPr>
          <p:cNvPr id="6" name="Marcador de pie de página 5">
            <a:extLst>
              <a:ext uri="{FF2B5EF4-FFF2-40B4-BE49-F238E27FC236}">
                <a16:creationId xmlns:a16="http://schemas.microsoft.com/office/drawing/2014/main" id="{96538969-474F-4A76-A4D4-48FE8997B83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8637B88-226E-4339-8A20-B32294FB9138}"/>
              </a:ext>
            </a:extLst>
          </p:cNvPr>
          <p:cNvSpPr>
            <a:spLocks noGrp="1"/>
          </p:cNvSpPr>
          <p:nvPr>
            <p:ph type="sldNum" sz="quarter" idx="12"/>
          </p:nvPr>
        </p:nvSpPr>
        <p:spPr/>
        <p:txBody>
          <a:bodyPr/>
          <a:lstStyle/>
          <a:p>
            <a:fld id="{6B42BB92-5B03-41CC-881A-7F99C6A5A4EB}" type="slidenum">
              <a:rPr lang="es-MX" smtClean="0"/>
              <a:t>‹Nº›</a:t>
            </a:fld>
            <a:endParaRPr lang="es-MX"/>
          </a:p>
        </p:txBody>
      </p:sp>
    </p:spTree>
    <p:extLst>
      <p:ext uri="{BB962C8B-B14F-4D97-AF65-F5344CB8AC3E}">
        <p14:creationId xmlns:p14="http://schemas.microsoft.com/office/powerpoint/2010/main" val="416834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AFDBC-3815-4B31-933B-4B05FD99B53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BA21E363-55FB-4222-ADFC-48CCD84F21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C85F198-704A-40FF-BB8E-A8D6FC04C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4C43FC3-54AE-45B6-BBD4-306952A441D7}"/>
              </a:ext>
            </a:extLst>
          </p:cNvPr>
          <p:cNvSpPr>
            <a:spLocks noGrp="1"/>
          </p:cNvSpPr>
          <p:nvPr>
            <p:ph type="dt" sz="half" idx="10"/>
          </p:nvPr>
        </p:nvSpPr>
        <p:spPr/>
        <p:txBody>
          <a:bodyPr/>
          <a:lstStyle/>
          <a:p>
            <a:fld id="{CC25C882-008B-4FE2-9F70-C9E6078B71E2}" type="datetimeFigureOut">
              <a:rPr lang="es-MX" smtClean="0"/>
              <a:t>07/12/2020</a:t>
            </a:fld>
            <a:endParaRPr lang="es-MX"/>
          </a:p>
        </p:txBody>
      </p:sp>
      <p:sp>
        <p:nvSpPr>
          <p:cNvPr id="6" name="Marcador de pie de página 5">
            <a:extLst>
              <a:ext uri="{FF2B5EF4-FFF2-40B4-BE49-F238E27FC236}">
                <a16:creationId xmlns:a16="http://schemas.microsoft.com/office/drawing/2014/main" id="{7FDF6535-D7E8-4FD8-B4C9-8B67293DEED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21D11BA-AA39-4182-B5D6-9D387297716E}"/>
              </a:ext>
            </a:extLst>
          </p:cNvPr>
          <p:cNvSpPr>
            <a:spLocks noGrp="1"/>
          </p:cNvSpPr>
          <p:nvPr>
            <p:ph type="sldNum" sz="quarter" idx="12"/>
          </p:nvPr>
        </p:nvSpPr>
        <p:spPr/>
        <p:txBody>
          <a:bodyPr/>
          <a:lstStyle/>
          <a:p>
            <a:fld id="{6B42BB92-5B03-41CC-881A-7F99C6A5A4EB}" type="slidenum">
              <a:rPr lang="es-MX" smtClean="0"/>
              <a:t>‹Nº›</a:t>
            </a:fld>
            <a:endParaRPr lang="es-MX"/>
          </a:p>
        </p:txBody>
      </p:sp>
    </p:spTree>
    <p:extLst>
      <p:ext uri="{BB962C8B-B14F-4D97-AF65-F5344CB8AC3E}">
        <p14:creationId xmlns:p14="http://schemas.microsoft.com/office/powerpoint/2010/main" val="1121495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2F8624-9E81-430A-991C-283561C0A7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E872881-AE16-4486-A53E-81AFC43F98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2CFBF13-55F4-423B-8C8B-3E42767C4F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5C882-008B-4FE2-9F70-C9E6078B71E2}" type="datetimeFigureOut">
              <a:rPr lang="es-MX" smtClean="0"/>
              <a:t>07/12/2020</a:t>
            </a:fld>
            <a:endParaRPr lang="es-MX"/>
          </a:p>
        </p:txBody>
      </p:sp>
      <p:sp>
        <p:nvSpPr>
          <p:cNvPr id="5" name="Marcador de pie de página 4">
            <a:extLst>
              <a:ext uri="{FF2B5EF4-FFF2-40B4-BE49-F238E27FC236}">
                <a16:creationId xmlns:a16="http://schemas.microsoft.com/office/drawing/2014/main" id="{C349FA6A-4D99-42DB-BD30-157A009795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F9629B6-06C2-4C26-8F15-9F2B3488A0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2BB92-5B03-41CC-881A-7F99C6A5A4EB}" type="slidenum">
              <a:rPr lang="es-MX" smtClean="0"/>
              <a:t>‹Nº›</a:t>
            </a:fld>
            <a:endParaRPr lang="es-MX"/>
          </a:p>
        </p:txBody>
      </p:sp>
    </p:spTree>
    <p:extLst>
      <p:ext uri="{BB962C8B-B14F-4D97-AF65-F5344CB8AC3E}">
        <p14:creationId xmlns:p14="http://schemas.microsoft.com/office/powerpoint/2010/main" val="805448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7.sv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slide" Target="slide27.xml"/><Relationship Id="rId7" Type="http://schemas.openxmlformats.org/officeDocument/2006/relationships/image" Target="../media/image18.emf"/><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image" Target="../media/image16.emf"/><Relationship Id="rId10" Type="http://schemas.openxmlformats.org/officeDocument/2006/relationships/image" Target="../media/image21.emf"/><Relationship Id="rId4" Type="http://schemas.openxmlformats.org/officeDocument/2006/relationships/image" Target="../media/image3.jpeg"/><Relationship Id="rId9" Type="http://schemas.openxmlformats.org/officeDocument/2006/relationships/image" Target="../media/image20.emf"/></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3.jpeg"/><Relationship Id="rId4" Type="http://schemas.openxmlformats.org/officeDocument/2006/relationships/image" Target="../media/image6.png"/><Relationship Id="rId9"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3.jpeg"/><Relationship Id="rId4" Type="http://schemas.openxmlformats.org/officeDocument/2006/relationships/image" Target="../media/image6.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sv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3.jpeg"/><Relationship Id="rId4" Type="http://schemas.openxmlformats.org/officeDocument/2006/relationships/image" Target="../media/image6.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C923D2EF-A00F-4786-AAFF-DA1463B1D2CE}"/>
              </a:ext>
            </a:extLst>
          </p:cNvPr>
          <p:cNvGrpSpPr/>
          <p:nvPr/>
        </p:nvGrpSpPr>
        <p:grpSpPr>
          <a:xfrm>
            <a:off x="3954" y="493157"/>
            <a:ext cx="12188046" cy="4286993"/>
            <a:chOff x="3956" y="-2"/>
            <a:chExt cx="12188046" cy="4286993"/>
          </a:xfrm>
          <a:blipFill dpi="0" rotWithShape="1">
            <a:blip r:embed="rId2">
              <a:extLst>
                <a:ext uri="{28A0092B-C50C-407E-A947-70E740481C1C}">
                  <a14:useLocalDpi xmlns:a14="http://schemas.microsoft.com/office/drawing/2010/main" val="0"/>
                </a:ext>
              </a:extLst>
            </a:blip>
            <a:srcRect/>
            <a:stretch>
              <a:fillRect/>
            </a:stretch>
          </a:blipFill>
        </p:grpSpPr>
        <p:sp>
          <p:nvSpPr>
            <p:cNvPr id="4" name="Triángulo isósceles 3">
              <a:extLst>
                <a:ext uri="{FF2B5EF4-FFF2-40B4-BE49-F238E27FC236}">
                  <a16:creationId xmlns:a16="http://schemas.microsoft.com/office/drawing/2014/main" id="{246B7AD3-BC89-4BA5-8940-1FAD89DEAB75}"/>
                </a:ext>
              </a:extLst>
            </p:cNvPr>
            <p:cNvSpPr/>
            <p:nvPr/>
          </p:nvSpPr>
          <p:spPr>
            <a:xfrm flipV="1">
              <a:off x="225631" y="-2"/>
              <a:ext cx="11744696" cy="3509963"/>
            </a:xfrm>
            <a:prstGeom prst="triangle">
              <a:avLst>
                <a:gd name="adj" fmla="val 487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riángulo isósceles 7">
              <a:extLst>
                <a:ext uri="{FF2B5EF4-FFF2-40B4-BE49-F238E27FC236}">
                  <a16:creationId xmlns:a16="http://schemas.microsoft.com/office/drawing/2014/main" id="{E6E957F3-B3B5-4C82-A4A7-FDDDD6FC7259}"/>
                </a:ext>
              </a:extLst>
            </p:cNvPr>
            <p:cNvSpPr/>
            <p:nvPr/>
          </p:nvSpPr>
          <p:spPr>
            <a:xfrm rot="16200000" flipV="1">
              <a:off x="480043" y="-196853"/>
              <a:ext cx="4007757" cy="4959931"/>
            </a:xfrm>
            <a:prstGeom prst="triangle">
              <a:avLst>
                <a:gd name="adj" fmla="val 24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Triángulo isósceles 8">
              <a:extLst>
                <a:ext uri="{FF2B5EF4-FFF2-40B4-BE49-F238E27FC236}">
                  <a16:creationId xmlns:a16="http://schemas.microsoft.com/office/drawing/2014/main" id="{88057054-1B10-45AF-97F4-53B2F700EF46}"/>
                </a:ext>
              </a:extLst>
            </p:cNvPr>
            <p:cNvSpPr/>
            <p:nvPr/>
          </p:nvSpPr>
          <p:spPr>
            <a:xfrm rot="5400000" flipV="1">
              <a:off x="7884308" y="-376958"/>
              <a:ext cx="3651501" cy="4963887"/>
            </a:xfrm>
            <a:prstGeom prst="triangle">
              <a:avLst>
                <a:gd name="adj" fmla="val 818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12" name="1 Título">
            <a:extLst>
              <a:ext uri="{FF2B5EF4-FFF2-40B4-BE49-F238E27FC236}">
                <a16:creationId xmlns:a16="http://schemas.microsoft.com/office/drawing/2014/main" id="{32267E7C-2394-4A94-A3D8-A89AC4E0910B}"/>
              </a:ext>
            </a:extLst>
          </p:cNvPr>
          <p:cNvSpPr>
            <a:spLocks noGrp="1"/>
          </p:cNvSpPr>
          <p:nvPr>
            <p:ph type="ctrTitle"/>
          </p:nvPr>
        </p:nvSpPr>
        <p:spPr>
          <a:xfrm>
            <a:off x="743927" y="4671287"/>
            <a:ext cx="10704146" cy="2387600"/>
          </a:xfrm>
        </p:spPr>
        <p:txBody>
          <a:bodyPr rtlCol="0">
            <a:normAutofit fontScale="90000"/>
          </a:bodyPr>
          <a:lstStyle/>
          <a:p>
            <a:pPr fontAlgn="auto">
              <a:spcAft>
                <a:spcPts val="0"/>
              </a:spcAft>
              <a:defRPr/>
            </a:pPr>
            <a:br>
              <a:rPr lang="es-MX" sz="4900" b="1" dirty="0">
                <a:solidFill>
                  <a:srgbClr val="C00000"/>
                </a:solidFill>
                <a:latin typeface="Century Gothic" pitchFamily="34" charset="0"/>
              </a:rPr>
            </a:br>
            <a:br>
              <a:rPr lang="es-MX" sz="4900" b="1" dirty="0">
                <a:solidFill>
                  <a:srgbClr val="C00000"/>
                </a:solidFill>
                <a:latin typeface="Century Gothic" pitchFamily="34" charset="0"/>
              </a:rPr>
            </a:br>
            <a:br>
              <a:rPr lang="es-MX" sz="4900" b="1" dirty="0">
                <a:solidFill>
                  <a:srgbClr val="C00000"/>
                </a:solidFill>
                <a:latin typeface="Century Gothic" pitchFamily="34" charset="0"/>
              </a:rPr>
            </a:br>
            <a:r>
              <a:rPr lang="es-MX" sz="4900" b="1" dirty="0">
                <a:solidFill>
                  <a:srgbClr val="0E2123"/>
                </a:solidFill>
                <a:latin typeface="Century Gothic" pitchFamily="34" charset="0"/>
              </a:rPr>
              <a:t>GRIEGO 1</a:t>
            </a:r>
            <a:br>
              <a:rPr lang="es-MX" sz="4900" b="1" dirty="0">
                <a:solidFill>
                  <a:srgbClr val="A9836E"/>
                </a:solidFill>
                <a:latin typeface="Century Gothic" pitchFamily="34" charset="0"/>
              </a:rPr>
            </a:br>
            <a:br>
              <a:rPr lang="es-MX" sz="4900" b="1" dirty="0">
                <a:solidFill>
                  <a:srgbClr val="C00000"/>
                </a:solidFill>
                <a:latin typeface="Century Gothic" pitchFamily="34" charset="0"/>
              </a:rPr>
            </a:br>
            <a:r>
              <a:rPr lang="es-MX" sz="4900" b="1" dirty="0">
                <a:solidFill>
                  <a:srgbClr val="A9836E"/>
                </a:solidFill>
                <a:latin typeface="Century Gothic" pitchFamily="34" charset="0"/>
              </a:rPr>
              <a:t>Dia: </a:t>
            </a:r>
            <a:r>
              <a:rPr lang="es-MX" sz="4900" b="1" dirty="0">
                <a:solidFill>
                  <a:srgbClr val="5E4843"/>
                </a:solidFill>
                <a:latin typeface="Century Gothic" pitchFamily="34" charset="0"/>
              </a:rPr>
              <a:t>1 -10</a:t>
            </a:r>
            <a:br>
              <a:rPr lang="es-MX" sz="4900" b="1" dirty="0">
                <a:solidFill>
                  <a:srgbClr val="C00000"/>
                </a:solidFill>
                <a:latin typeface="Century Gothic" pitchFamily="34" charset="0"/>
              </a:rPr>
            </a:br>
            <a:br>
              <a:rPr lang="es-MX" sz="4900" b="1" dirty="0">
                <a:solidFill>
                  <a:srgbClr val="C00000"/>
                </a:solidFill>
                <a:latin typeface="Century Gothic" pitchFamily="34" charset="0"/>
              </a:rPr>
            </a:br>
            <a:r>
              <a:rPr lang="es-MX" sz="4900" b="1" dirty="0">
                <a:solidFill>
                  <a:srgbClr val="C00000"/>
                </a:solidFill>
                <a:latin typeface="Century Gothic" pitchFamily="34" charset="0"/>
              </a:rPr>
              <a:t> </a:t>
            </a:r>
            <a:r>
              <a:rPr lang="es-MX" sz="4900" b="1" dirty="0">
                <a:solidFill>
                  <a:srgbClr val="A9836E"/>
                </a:solidFill>
                <a:latin typeface="Century Gothic" pitchFamily="34" charset="0"/>
              </a:rPr>
              <a:t>Tema:</a:t>
            </a:r>
            <a:r>
              <a:rPr lang="es-MX" sz="4900" b="1" dirty="0">
                <a:solidFill>
                  <a:srgbClr val="C00000"/>
                </a:solidFill>
                <a:latin typeface="Century Gothic" pitchFamily="34" charset="0"/>
              </a:rPr>
              <a:t> </a:t>
            </a:r>
            <a:r>
              <a:rPr lang="es-MX" sz="4900" b="1" dirty="0">
                <a:solidFill>
                  <a:srgbClr val="5E4843"/>
                </a:solidFill>
                <a:latin typeface="Century Gothic" pitchFamily="34" charset="0"/>
              </a:rPr>
              <a:t>El alfabeto</a:t>
            </a:r>
            <a:br>
              <a:rPr lang="es-MX" b="1" dirty="0">
                <a:latin typeface="Century Gothic" pitchFamily="34" charset="0"/>
              </a:rPr>
            </a:br>
            <a:endParaRPr lang="es-MX" sz="3100" dirty="0">
              <a:latin typeface="Century Gothic" pitchFamily="34" charset="0"/>
            </a:endParaRPr>
          </a:p>
        </p:txBody>
      </p:sp>
      <p:pic>
        <p:nvPicPr>
          <p:cNvPr id="1026" name="Picture 2" descr="Instituto de Lideres Cristianos - Inicio | Facebook">
            <a:extLst>
              <a:ext uri="{FF2B5EF4-FFF2-40B4-BE49-F238E27FC236}">
                <a16:creationId xmlns:a16="http://schemas.microsoft.com/office/drawing/2014/main" id="{B1E22359-A07E-4905-8BA3-1D82994882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107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CO" sz="9600" dirty="0">
                <a:latin typeface="Cambria" panose="02040503050406030204" pitchFamily="18" charset="0"/>
              </a:rPr>
              <a:t>THETA</a:t>
            </a:r>
          </a:p>
        </p:txBody>
      </p:sp>
      <p:sp>
        <p:nvSpPr>
          <p:cNvPr id="4" name="Rectángulo 3"/>
          <p:cNvSpPr/>
          <p:nvPr/>
        </p:nvSpPr>
        <p:spPr>
          <a:xfrm>
            <a:off x="2217119" y="1452297"/>
            <a:ext cx="1432991" cy="5170646"/>
          </a:xfrm>
          <a:prstGeom prst="rect">
            <a:avLst/>
          </a:prstGeom>
          <a:noFill/>
        </p:spPr>
        <p:txBody>
          <a:bodyPr wrap="square" lIns="91440" tIns="45720" rIns="91440" bIns="45720">
            <a:spAutoFit/>
          </a:bodyPr>
          <a:lstStyle/>
          <a:p>
            <a:pPr algn="ctr"/>
            <a:r>
              <a:rPr lang="es-MX" sz="11000" dirty="0">
                <a:ln w="0"/>
                <a:effectLst>
                  <a:outerShdw blurRad="38100" dist="19050" dir="2700000" algn="tl" rotWithShape="0">
                    <a:schemeClr val="dk1">
                      <a:alpha val="40000"/>
                    </a:schemeClr>
                  </a:outerShdw>
                </a:effectLst>
                <a:latin typeface="Greek" panose="02020500000000000000" pitchFamily="18" charset="0"/>
              </a:rPr>
              <a:t>Q</a:t>
            </a:r>
            <a:endParaRPr lang="es-ES" sz="11000" b="0" cap="none" spc="0" dirty="0">
              <a:ln w="0"/>
              <a:effectLst>
                <a:outerShdw blurRad="38100" dist="19050" dir="2700000" algn="tl" rotWithShape="0">
                  <a:schemeClr val="dk1">
                    <a:alpha val="40000"/>
                  </a:schemeClr>
                </a:outerShdw>
              </a:effectLst>
              <a:latin typeface="Greek" panose="02020500000000000000"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5" name="Rectángulo 4"/>
          <p:cNvSpPr/>
          <p:nvPr/>
        </p:nvSpPr>
        <p:spPr>
          <a:xfrm>
            <a:off x="7267574" y="1452297"/>
            <a:ext cx="3116554" cy="1569660"/>
          </a:xfrm>
          <a:prstGeom prst="rect">
            <a:avLst/>
          </a:prstGeom>
          <a:noFill/>
        </p:spPr>
        <p:txBody>
          <a:bodyPr wrap="square" lIns="91440" tIns="45720" rIns="91440" bIns="45720">
            <a:spAutoFit/>
          </a:bodyPr>
          <a:lstStyle/>
          <a:p>
            <a:pPr algn="ctr"/>
            <a:r>
              <a:rPr lang="es-MX" sz="9600" dirty="0">
                <a:ln w="0"/>
                <a:effectLst>
                  <a:outerShdw blurRad="38100" dist="19050" dir="2700000" algn="tl" rotWithShape="0">
                    <a:schemeClr val="dk1">
                      <a:alpha val="40000"/>
                    </a:schemeClr>
                  </a:outerShdw>
                </a:effectLst>
                <a:latin typeface="Greek" panose="02020500000000000000" pitchFamily="18" charset="0"/>
              </a:rPr>
              <a:t>q</a:t>
            </a:r>
            <a:endParaRPr lang="es-ES" sz="96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pic>
        <p:nvPicPr>
          <p:cNvPr id="12" name="Gráfico 11" descr="Templo griego">
            <a:extLst>
              <a:ext uri="{FF2B5EF4-FFF2-40B4-BE49-F238E27FC236}">
                <a16:creationId xmlns:a16="http://schemas.microsoft.com/office/drawing/2014/main" id="{324847C1-5F3E-4711-84BC-EFD9668348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933" y="5289480"/>
            <a:ext cx="1542134" cy="1542134"/>
          </a:xfrm>
          <a:prstGeom prst="rect">
            <a:avLst/>
          </a:prstGeom>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“t / </a:t>
            </a:r>
            <a:r>
              <a:rPr lang="es-MX" sz="2400" dirty="0" err="1">
                <a:effectLst/>
              </a:rPr>
              <a:t>th</a:t>
            </a:r>
            <a:r>
              <a:rPr lang="es-MX" sz="2400" dirty="0">
                <a:effectLst/>
              </a:rPr>
              <a:t>”                   </a:t>
            </a:r>
            <a:r>
              <a:rPr lang="el-GR" sz="2400" dirty="0">
                <a:effectLst/>
              </a:rPr>
              <a:t>Pronunciación</a:t>
            </a:r>
            <a:r>
              <a:rPr lang="es-MX" sz="2400" dirty="0">
                <a:effectLst/>
              </a:rPr>
              <a:t>: “z” española</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a:extLst>
              <a:ext uri="{FF2B5EF4-FFF2-40B4-BE49-F238E27FC236}">
                <a16:creationId xmlns:a16="http://schemas.microsoft.com/office/drawing/2014/main" id="{BB35BB4C-B451-4247-9FBD-94CB5B0199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553577" y="4178396"/>
            <a:ext cx="2638423" cy="2679604"/>
          </a:xfrm>
          <a:prstGeom prst="rect">
            <a:avLst/>
          </a:prstGeom>
          <a:noFill/>
          <a:effectLst>
            <a:outerShdw blurRad="50800" dist="50800" dir="5400000" sx="40000" sy="4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3" name="Picture 2" descr="Instituto de Lideres Cristianos - Inicio | Facebook">
            <a:extLst>
              <a:ext uri="{FF2B5EF4-FFF2-40B4-BE49-F238E27FC236}">
                <a16:creationId xmlns:a16="http://schemas.microsoft.com/office/drawing/2014/main" id="{16EFC90D-D035-4877-AD1A-EABFFA4265B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66054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ES" sz="9600" dirty="0">
                <a:latin typeface="Cambria" panose="02040503050406030204" pitchFamily="18" charset="0"/>
              </a:rPr>
              <a:t>IOTA</a:t>
            </a:r>
            <a:endParaRPr lang="es-CO" sz="9600" dirty="0">
              <a:latin typeface="Cambria" panose="02040503050406030204" pitchFamily="18" charset="0"/>
            </a:endParaRPr>
          </a:p>
        </p:txBody>
      </p:sp>
      <p:sp>
        <p:nvSpPr>
          <p:cNvPr id="4" name="Rectángulo 3"/>
          <p:cNvSpPr/>
          <p:nvPr/>
        </p:nvSpPr>
        <p:spPr>
          <a:xfrm>
            <a:off x="2217119" y="1452297"/>
            <a:ext cx="1432991" cy="5170646"/>
          </a:xfrm>
          <a:prstGeom prst="rect">
            <a:avLst/>
          </a:prstGeom>
          <a:noFill/>
        </p:spPr>
        <p:txBody>
          <a:bodyPr wrap="square" lIns="91440" tIns="45720" rIns="91440" bIns="45720">
            <a:spAutoFit/>
          </a:bodyPr>
          <a:lstStyle/>
          <a:p>
            <a:pPr algn="ctr"/>
            <a:r>
              <a:rPr lang="el-GR" sz="11000" dirty="0">
                <a:ln w="0"/>
                <a:effectLst>
                  <a:outerShdw blurRad="38100" dist="19050" dir="2700000" algn="tl" rotWithShape="0">
                    <a:schemeClr val="dk1">
                      <a:alpha val="40000"/>
                    </a:schemeClr>
                  </a:outerShdw>
                </a:effectLst>
                <a:latin typeface="Cambria" panose="02040503050406030204" pitchFamily="18" charset="0"/>
              </a:rPr>
              <a:t>Ι</a:t>
            </a: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5" name="Rectángulo 4"/>
          <p:cNvSpPr/>
          <p:nvPr/>
        </p:nvSpPr>
        <p:spPr>
          <a:xfrm>
            <a:off x="7267574" y="1452297"/>
            <a:ext cx="3116554" cy="1569660"/>
          </a:xfrm>
          <a:prstGeom prst="rect">
            <a:avLst/>
          </a:prstGeom>
          <a:noFill/>
        </p:spPr>
        <p:txBody>
          <a:bodyPr wrap="square" lIns="91440" tIns="45720" rIns="91440" bIns="45720">
            <a:spAutoFit/>
          </a:bodyPr>
          <a:lstStyle/>
          <a:p>
            <a:pPr algn="ctr"/>
            <a:r>
              <a:rPr lang="es-MX" sz="9600" dirty="0">
                <a:ln w="0"/>
                <a:effectLst>
                  <a:outerShdw blurRad="38100" dist="19050" dir="2700000" algn="tl" rotWithShape="0">
                    <a:schemeClr val="dk1">
                      <a:alpha val="40000"/>
                    </a:schemeClr>
                  </a:outerShdw>
                </a:effectLst>
                <a:latin typeface="Greek" panose="02020500000000000000" pitchFamily="18" charset="0"/>
              </a:rPr>
              <a:t>i</a:t>
            </a:r>
            <a:endParaRPr lang="es-ES" sz="96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“i”                   </a:t>
            </a:r>
            <a:r>
              <a:rPr lang="el-GR" sz="2400" dirty="0">
                <a:effectLst/>
              </a:rPr>
              <a:t>Pronunciación</a:t>
            </a:r>
            <a:r>
              <a:rPr lang="es-MX" sz="2400" dirty="0">
                <a:effectLst/>
              </a:rPr>
              <a:t>: “i” </a:t>
            </a:r>
            <a:r>
              <a:rPr lang="es-MX" sz="2400" dirty="0"/>
              <a:t>como en “</a:t>
            </a:r>
            <a:r>
              <a:rPr lang="es-MX" sz="2400" b="1" u="sng" dirty="0"/>
              <a:t>i</a:t>
            </a:r>
            <a:r>
              <a:rPr lang="es-MX" sz="2400" dirty="0"/>
              <a:t>dea”</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COLISEO ROMANO: todo lo que debes saber de este monumento">
            <a:extLst>
              <a:ext uri="{FF2B5EF4-FFF2-40B4-BE49-F238E27FC236}">
                <a16:creationId xmlns:a16="http://schemas.microsoft.com/office/drawing/2014/main" id="{40451A7A-FD32-4B03-871E-7CE569A6A4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9576" y="4474039"/>
            <a:ext cx="2730367" cy="23575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nstituto de Lideres Cristianos - Inicio | Facebook">
            <a:extLst>
              <a:ext uri="{FF2B5EF4-FFF2-40B4-BE49-F238E27FC236}">
                <a16:creationId xmlns:a16="http://schemas.microsoft.com/office/drawing/2014/main" id="{DFBE917D-272B-4359-9247-F455F3A90FB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1979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CO" sz="9600" dirty="0">
                <a:latin typeface="Cambria" panose="02040503050406030204" pitchFamily="18" charset="0"/>
              </a:rPr>
              <a:t>KAPPA</a:t>
            </a:r>
          </a:p>
        </p:txBody>
      </p:sp>
      <p:sp>
        <p:nvSpPr>
          <p:cNvPr id="4" name="Rectángulo 3"/>
          <p:cNvSpPr/>
          <p:nvPr/>
        </p:nvSpPr>
        <p:spPr>
          <a:xfrm>
            <a:off x="2217119" y="1452297"/>
            <a:ext cx="1432991" cy="5170646"/>
          </a:xfrm>
          <a:prstGeom prst="rect">
            <a:avLst/>
          </a:prstGeom>
          <a:noFill/>
        </p:spPr>
        <p:txBody>
          <a:bodyPr wrap="square" lIns="91440" tIns="45720" rIns="91440" bIns="45720">
            <a:spAutoFit/>
          </a:bodyPr>
          <a:lstStyle/>
          <a:p>
            <a:pPr algn="ctr"/>
            <a:r>
              <a:rPr lang="el-GR" sz="11000" dirty="0">
                <a:ln w="0"/>
                <a:effectLst>
                  <a:outerShdw blurRad="38100" dist="19050" dir="2700000" algn="tl" rotWithShape="0">
                    <a:schemeClr val="dk1">
                      <a:alpha val="40000"/>
                    </a:schemeClr>
                  </a:outerShdw>
                </a:effectLst>
                <a:latin typeface="Cambria" panose="02040503050406030204" pitchFamily="18" charset="0"/>
              </a:rPr>
              <a:t>Κ</a:t>
            </a: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5" name="Rectángulo 4"/>
          <p:cNvSpPr/>
          <p:nvPr/>
        </p:nvSpPr>
        <p:spPr>
          <a:xfrm>
            <a:off x="7267574" y="1452297"/>
            <a:ext cx="3116554" cy="1569660"/>
          </a:xfrm>
          <a:prstGeom prst="rect">
            <a:avLst/>
          </a:prstGeom>
          <a:noFill/>
        </p:spPr>
        <p:txBody>
          <a:bodyPr wrap="square" lIns="91440" tIns="45720" rIns="91440" bIns="45720">
            <a:spAutoFit/>
          </a:bodyPr>
          <a:lstStyle/>
          <a:p>
            <a:pPr algn="ctr"/>
            <a:r>
              <a:rPr lang="es-ES" sz="9600" b="0" cap="none" spc="0" dirty="0">
                <a:ln w="0"/>
                <a:effectLst>
                  <a:outerShdw blurRad="38100" dist="19050" dir="2700000" algn="tl" rotWithShape="0">
                    <a:schemeClr val="dk1">
                      <a:alpha val="40000"/>
                    </a:schemeClr>
                  </a:outerShdw>
                </a:effectLst>
                <a:latin typeface="Greek" panose="02020500000000000000" pitchFamily="18" charset="0"/>
              </a:rPr>
              <a:t>k</a:t>
            </a: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“K”                   </a:t>
            </a:r>
            <a:r>
              <a:rPr lang="el-GR" sz="2400" dirty="0">
                <a:effectLst/>
              </a:rPr>
              <a:t>Pronunciación</a:t>
            </a:r>
            <a:r>
              <a:rPr lang="es-MX" sz="2400" dirty="0">
                <a:effectLst/>
              </a:rPr>
              <a:t>: “K” </a:t>
            </a:r>
            <a:r>
              <a:rPr lang="es-MX" sz="2400" dirty="0"/>
              <a:t>como en “</a:t>
            </a:r>
            <a:r>
              <a:rPr lang="es-MX" sz="2400" b="1" u="sng" dirty="0"/>
              <a:t>k</a:t>
            </a:r>
            <a:r>
              <a:rPr lang="es-MX" sz="2400" dirty="0"/>
              <a:t>oala”</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COLISEO ROMANO: todo lo que debes saber de este monumento">
            <a:extLst>
              <a:ext uri="{FF2B5EF4-FFF2-40B4-BE49-F238E27FC236}">
                <a16:creationId xmlns:a16="http://schemas.microsoft.com/office/drawing/2014/main" id="{40451A7A-FD32-4B03-871E-7CE569A6A4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9576" y="4474039"/>
            <a:ext cx="2730367" cy="23575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nstituto de Lideres Cristianos - Inicio | Facebook">
            <a:extLst>
              <a:ext uri="{FF2B5EF4-FFF2-40B4-BE49-F238E27FC236}">
                <a16:creationId xmlns:a16="http://schemas.microsoft.com/office/drawing/2014/main" id="{B188E0C2-C377-423A-B259-2CDA88E506B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6813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CO" sz="9600" dirty="0">
                <a:latin typeface="Cambria" panose="02040503050406030204" pitchFamily="18" charset="0"/>
              </a:rPr>
              <a:t>LAMBDA</a:t>
            </a:r>
          </a:p>
        </p:txBody>
      </p:sp>
      <p:sp>
        <p:nvSpPr>
          <p:cNvPr id="4" name="Rectángulo 3"/>
          <p:cNvSpPr/>
          <p:nvPr/>
        </p:nvSpPr>
        <p:spPr>
          <a:xfrm>
            <a:off x="2217119" y="1452297"/>
            <a:ext cx="1432991" cy="5170646"/>
          </a:xfrm>
          <a:prstGeom prst="rect">
            <a:avLst/>
          </a:prstGeom>
          <a:noFill/>
        </p:spPr>
        <p:txBody>
          <a:bodyPr wrap="square" lIns="91440" tIns="45720" rIns="91440" bIns="45720">
            <a:spAutoFit/>
          </a:bodyPr>
          <a:lstStyle/>
          <a:p>
            <a:pPr algn="ctr"/>
            <a:r>
              <a:rPr lang="el-GR" sz="11000" dirty="0">
                <a:ln w="0"/>
                <a:effectLst>
                  <a:outerShdw blurRad="38100" dist="19050" dir="2700000" algn="tl" rotWithShape="0">
                    <a:schemeClr val="dk1">
                      <a:alpha val="40000"/>
                    </a:schemeClr>
                  </a:outerShdw>
                </a:effectLst>
                <a:latin typeface="Cambria" panose="02040503050406030204" pitchFamily="18" charset="0"/>
              </a:rPr>
              <a:t>Λ</a:t>
            </a: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5" name="Rectángulo 4"/>
          <p:cNvSpPr/>
          <p:nvPr/>
        </p:nvSpPr>
        <p:spPr>
          <a:xfrm>
            <a:off x="7267574" y="1452297"/>
            <a:ext cx="3116554" cy="1569660"/>
          </a:xfrm>
          <a:prstGeom prst="rect">
            <a:avLst/>
          </a:prstGeom>
          <a:noFill/>
        </p:spPr>
        <p:txBody>
          <a:bodyPr wrap="square" lIns="91440" tIns="45720" rIns="91440" bIns="45720">
            <a:spAutoFit/>
          </a:bodyPr>
          <a:lstStyle/>
          <a:p>
            <a:pPr algn="ctr"/>
            <a:r>
              <a:rPr lang="es-ES" sz="9600" b="0" cap="none" spc="0" dirty="0">
                <a:ln w="0"/>
                <a:effectLst>
                  <a:outerShdw blurRad="38100" dist="19050" dir="2700000" algn="tl" rotWithShape="0">
                    <a:schemeClr val="dk1">
                      <a:alpha val="40000"/>
                    </a:schemeClr>
                  </a:outerShdw>
                </a:effectLst>
                <a:latin typeface="Greek" panose="02020500000000000000" pitchFamily="18" charset="0"/>
              </a:rPr>
              <a:t>l</a:t>
            </a: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“L”                   </a:t>
            </a:r>
            <a:r>
              <a:rPr lang="el-GR" sz="2400" dirty="0">
                <a:effectLst/>
              </a:rPr>
              <a:t>Pronunciación</a:t>
            </a:r>
            <a:r>
              <a:rPr lang="es-MX" sz="2400" dirty="0">
                <a:effectLst/>
              </a:rPr>
              <a:t>: “l” </a:t>
            </a:r>
            <a:r>
              <a:rPr lang="es-MX" sz="2400" dirty="0"/>
              <a:t>como en “</a:t>
            </a:r>
            <a:r>
              <a:rPr lang="es-MX" sz="2400" b="1" u="sng" dirty="0"/>
              <a:t>L</a:t>
            </a:r>
            <a:r>
              <a:rPr lang="es-MX" sz="2400" dirty="0"/>
              <a:t>ima”</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COLISEO ROMANO: todo lo que debes saber de este monumento">
            <a:extLst>
              <a:ext uri="{FF2B5EF4-FFF2-40B4-BE49-F238E27FC236}">
                <a16:creationId xmlns:a16="http://schemas.microsoft.com/office/drawing/2014/main" id="{40451A7A-FD32-4B03-871E-7CE569A6A4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9576" y="4474039"/>
            <a:ext cx="2730367" cy="23575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nstituto de Lideres Cristianos - Inicio | Facebook">
            <a:extLst>
              <a:ext uri="{FF2B5EF4-FFF2-40B4-BE49-F238E27FC236}">
                <a16:creationId xmlns:a16="http://schemas.microsoft.com/office/drawing/2014/main" id="{32019F02-F82D-4B13-B3E3-CDF9CD317E4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627" b="12021"/>
          <a:stretch/>
        </p:blipFill>
        <p:spPr bwMode="auto">
          <a:xfrm>
            <a:off x="0" y="5631366"/>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5020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CO" sz="9600" dirty="0">
                <a:latin typeface="Cambria" panose="02040503050406030204" pitchFamily="18" charset="0"/>
              </a:rPr>
              <a:t>MI</a:t>
            </a:r>
          </a:p>
        </p:txBody>
      </p:sp>
      <p:sp>
        <p:nvSpPr>
          <p:cNvPr id="4" name="Rectángulo 3"/>
          <p:cNvSpPr/>
          <p:nvPr/>
        </p:nvSpPr>
        <p:spPr>
          <a:xfrm>
            <a:off x="2217119" y="1452297"/>
            <a:ext cx="1432991" cy="5170646"/>
          </a:xfrm>
          <a:prstGeom prst="rect">
            <a:avLst/>
          </a:prstGeom>
          <a:noFill/>
        </p:spPr>
        <p:txBody>
          <a:bodyPr wrap="square" lIns="91440" tIns="45720" rIns="91440" bIns="45720">
            <a:spAutoFit/>
          </a:bodyPr>
          <a:lstStyle/>
          <a:p>
            <a:pPr algn="ctr"/>
            <a:r>
              <a:rPr lang="el-GR" sz="11000" dirty="0">
                <a:ln w="0"/>
                <a:effectLst>
                  <a:outerShdw blurRad="38100" dist="19050" dir="2700000" algn="tl" rotWithShape="0">
                    <a:schemeClr val="dk1">
                      <a:alpha val="40000"/>
                    </a:schemeClr>
                  </a:outerShdw>
                </a:effectLst>
                <a:latin typeface="Cambria" panose="02040503050406030204" pitchFamily="18" charset="0"/>
              </a:rPr>
              <a:t>Μ</a:t>
            </a: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5" name="Rectángulo 4"/>
          <p:cNvSpPr/>
          <p:nvPr/>
        </p:nvSpPr>
        <p:spPr>
          <a:xfrm>
            <a:off x="7267574" y="1452297"/>
            <a:ext cx="3116554" cy="1569660"/>
          </a:xfrm>
          <a:prstGeom prst="rect">
            <a:avLst/>
          </a:prstGeom>
          <a:noFill/>
        </p:spPr>
        <p:txBody>
          <a:bodyPr wrap="square" lIns="91440" tIns="45720" rIns="91440" bIns="45720">
            <a:spAutoFit/>
          </a:bodyPr>
          <a:lstStyle/>
          <a:p>
            <a:pPr algn="ctr"/>
            <a:r>
              <a:rPr lang="es-MX" sz="9600" dirty="0">
                <a:ln w="0"/>
                <a:effectLst>
                  <a:outerShdw blurRad="38100" dist="19050" dir="2700000" algn="tl" rotWithShape="0">
                    <a:schemeClr val="dk1">
                      <a:alpha val="40000"/>
                    </a:schemeClr>
                  </a:outerShdw>
                </a:effectLst>
                <a:latin typeface="Greek" panose="02020500000000000000" pitchFamily="18" charset="0"/>
              </a:rPr>
              <a:t>m</a:t>
            </a:r>
            <a:endParaRPr lang="es-ES" sz="96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“m”                   </a:t>
            </a:r>
            <a:r>
              <a:rPr lang="el-GR" sz="2400" dirty="0">
                <a:effectLst/>
              </a:rPr>
              <a:t>Pronunciación</a:t>
            </a:r>
            <a:r>
              <a:rPr lang="es-MX" sz="2400" dirty="0">
                <a:effectLst/>
              </a:rPr>
              <a:t>: “m” </a:t>
            </a:r>
            <a:r>
              <a:rPr lang="es-MX" sz="2400" dirty="0"/>
              <a:t>como en “</a:t>
            </a:r>
            <a:r>
              <a:rPr lang="es-MX" sz="2400" b="1" u="sng" dirty="0"/>
              <a:t>m</a:t>
            </a:r>
            <a:r>
              <a:rPr lang="es-MX" sz="2400" dirty="0"/>
              <a:t>amá”</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COLISEO ROMANO: todo lo que debes saber de este monumento">
            <a:extLst>
              <a:ext uri="{FF2B5EF4-FFF2-40B4-BE49-F238E27FC236}">
                <a16:creationId xmlns:a16="http://schemas.microsoft.com/office/drawing/2014/main" id="{40451A7A-FD32-4B03-871E-7CE569A6A4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9576" y="4474039"/>
            <a:ext cx="2730367" cy="23575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nstituto de Lideres Cristianos - Inicio | Facebook">
            <a:extLst>
              <a:ext uri="{FF2B5EF4-FFF2-40B4-BE49-F238E27FC236}">
                <a16:creationId xmlns:a16="http://schemas.microsoft.com/office/drawing/2014/main" id="{E2B4518E-EB3B-4F3B-B6D8-5C860AC9C7D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0309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CO" sz="9600" dirty="0">
                <a:latin typeface="Cambria" panose="02040503050406030204" pitchFamily="18" charset="0"/>
              </a:rPr>
              <a:t>NI</a:t>
            </a:r>
          </a:p>
        </p:txBody>
      </p:sp>
      <p:sp>
        <p:nvSpPr>
          <p:cNvPr id="4" name="Rectángulo 3"/>
          <p:cNvSpPr/>
          <p:nvPr/>
        </p:nvSpPr>
        <p:spPr>
          <a:xfrm>
            <a:off x="2217119" y="1452297"/>
            <a:ext cx="1432991" cy="5170646"/>
          </a:xfrm>
          <a:prstGeom prst="rect">
            <a:avLst/>
          </a:prstGeom>
          <a:noFill/>
        </p:spPr>
        <p:txBody>
          <a:bodyPr wrap="square" lIns="91440" tIns="45720" rIns="91440" bIns="45720">
            <a:spAutoFit/>
          </a:bodyPr>
          <a:lstStyle/>
          <a:p>
            <a:pPr algn="ctr"/>
            <a:r>
              <a:rPr lang="el-GR" sz="11000" dirty="0">
                <a:ln w="0"/>
                <a:effectLst>
                  <a:outerShdw blurRad="38100" dist="19050" dir="2700000" algn="tl" rotWithShape="0">
                    <a:schemeClr val="dk1">
                      <a:alpha val="40000"/>
                    </a:schemeClr>
                  </a:outerShdw>
                </a:effectLst>
                <a:latin typeface="Cambria" panose="02040503050406030204" pitchFamily="18" charset="0"/>
              </a:rPr>
              <a:t>Ν</a:t>
            </a: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5" name="Rectángulo 4"/>
          <p:cNvSpPr/>
          <p:nvPr/>
        </p:nvSpPr>
        <p:spPr>
          <a:xfrm>
            <a:off x="7267574" y="1452297"/>
            <a:ext cx="3116554" cy="1569660"/>
          </a:xfrm>
          <a:prstGeom prst="rect">
            <a:avLst/>
          </a:prstGeom>
          <a:noFill/>
        </p:spPr>
        <p:txBody>
          <a:bodyPr wrap="square" lIns="91440" tIns="45720" rIns="91440" bIns="45720">
            <a:spAutoFit/>
          </a:bodyPr>
          <a:lstStyle/>
          <a:p>
            <a:pPr algn="ctr"/>
            <a:r>
              <a:rPr lang="es-ES" sz="9600" b="0" cap="none" spc="0" dirty="0">
                <a:ln w="0"/>
                <a:effectLst>
                  <a:outerShdw blurRad="38100" dist="19050" dir="2700000" algn="tl" rotWithShape="0">
                    <a:schemeClr val="dk1">
                      <a:alpha val="40000"/>
                    </a:schemeClr>
                  </a:outerShdw>
                </a:effectLst>
                <a:latin typeface="Greek" panose="02020500000000000000" pitchFamily="18" charset="0"/>
              </a:rPr>
              <a:t>n</a:t>
            </a: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“n”                   </a:t>
            </a:r>
            <a:r>
              <a:rPr lang="el-GR" sz="2400" dirty="0">
                <a:effectLst/>
              </a:rPr>
              <a:t>Pronunciación</a:t>
            </a:r>
            <a:r>
              <a:rPr lang="es-MX" sz="2400" dirty="0">
                <a:effectLst/>
              </a:rPr>
              <a:t>: “n” </a:t>
            </a:r>
            <a:r>
              <a:rPr lang="es-MX" sz="2400" dirty="0"/>
              <a:t>como en “</a:t>
            </a:r>
            <a:r>
              <a:rPr lang="es-MX" sz="2400" b="1" u="sng" dirty="0"/>
              <a:t>n</a:t>
            </a:r>
            <a:r>
              <a:rPr lang="es-MX" sz="2400" dirty="0"/>
              <a:t>unca”</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4" name="Picture 4" descr="Epopeyas">
            <a:extLst>
              <a:ext uri="{FF2B5EF4-FFF2-40B4-BE49-F238E27FC236}">
                <a16:creationId xmlns:a16="http://schemas.microsoft.com/office/drawing/2014/main" id="{ACEB1393-079D-4EE9-9A5A-5E55898E7B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4881" y="5293419"/>
            <a:ext cx="2217118" cy="1563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nstituto de Lideres Cristianos - Inicio | Facebook">
            <a:extLst>
              <a:ext uri="{FF2B5EF4-FFF2-40B4-BE49-F238E27FC236}">
                <a16:creationId xmlns:a16="http://schemas.microsoft.com/office/drawing/2014/main" id="{44502729-4ABC-48E8-9359-1F960C1D13C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6136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CO" sz="9600" dirty="0">
                <a:latin typeface="Cambria" panose="02040503050406030204" pitchFamily="18" charset="0"/>
              </a:rPr>
              <a:t>XI</a:t>
            </a:r>
          </a:p>
        </p:txBody>
      </p:sp>
      <p:sp>
        <p:nvSpPr>
          <p:cNvPr id="4" name="Rectángulo 3"/>
          <p:cNvSpPr/>
          <p:nvPr/>
        </p:nvSpPr>
        <p:spPr>
          <a:xfrm>
            <a:off x="2217119" y="1452297"/>
            <a:ext cx="1432991" cy="5170646"/>
          </a:xfrm>
          <a:prstGeom prst="rect">
            <a:avLst/>
          </a:prstGeom>
          <a:noFill/>
        </p:spPr>
        <p:txBody>
          <a:bodyPr wrap="square" lIns="91440" tIns="45720" rIns="91440" bIns="45720">
            <a:spAutoFit/>
          </a:bodyPr>
          <a:lstStyle/>
          <a:p>
            <a:pPr algn="ctr"/>
            <a:r>
              <a:rPr lang="el-GR" sz="11000" dirty="0">
                <a:ln w="0"/>
                <a:effectLst>
                  <a:outerShdw blurRad="38100" dist="19050" dir="2700000" algn="tl" rotWithShape="0">
                    <a:schemeClr val="dk1">
                      <a:alpha val="40000"/>
                    </a:schemeClr>
                  </a:outerShdw>
                </a:effectLst>
                <a:latin typeface="Cambria" panose="02040503050406030204" pitchFamily="18" charset="0"/>
              </a:rPr>
              <a:t>Ξ</a:t>
            </a: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5" name="Rectángulo 4"/>
          <p:cNvSpPr/>
          <p:nvPr/>
        </p:nvSpPr>
        <p:spPr>
          <a:xfrm>
            <a:off x="7267574" y="1452297"/>
            <a:ext cx="3116554" cy="1569660"/>
          </a:xfrm>
          <a:prstGeom prst="rect">
            <a:avLst/>
          </a:prstGeom>
          <a:noFill/>
        </p:spPr>
        <p:txBody>
          <a:bodyPr wrap="square" lIns="91440" tIns="45720" rIns="91440" bIns="45720">
            <a:spAutoFit/>
          </a:bodyPr>
          <a:lstStyle/>
          <a:p>
            <a:pPr algn="ctr"/>
            <a:r>
              <a:rPr lang="es-MX" sz="9600" dirty="0">
                <a:ln w="0"/>
                <a:effectLst>
                  <a:outerShdw blurRad="38100" dist="19050" dir="2700000" algn="tl" rotWithShape="0">
                    <a:schemeClr val="dk1">
                      <a:alpha val="40000"/>
                    </a:schemeClr>
                  </a:outerShdw>
                </a:effectLst>
                <a:latin typeface="Greek" panose="02020500000000000000" pitchFamily="18" charset="0"/>
              </a:rPr>
              <a:t>x</a:t>
            </a:r>
            <a:endParaRPr lang="es-ES" sz="96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“x”                   </a:t>
            </a:r>
            <a:r>
              <a:rPr lang="el-GR" sz="2400" dirty="0">
                <a:effectLst/>
              </a:rPr>
              <a:t>Pronunciación</a:t>
            </a:r>
            <a:r>
              <a:rPr lang="es-MX" sz="2400" dirty="0">
                <a:effectLst/>
              </a:rPr>
              <a:t>: “x” </a:t>
            </a:r>
            <a:r>
              <a:rPr lang="es-MX" sz="2400" dirty="0"/>
              <a:t>como en “ple</a:t>
            </a:r>
            <a:r>
              <a:rPr lang="es-MX" sz="2400" b="1" u="sng" dirty="0"/>
              <a:t>x</a:t>
            </a:r>
            <a:r>
              <a:rPr lang="es-MX" sz="2400" dirty="0"/>
              <a:t>o”</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4" name="Picture 4" descr="Epopeyas">
            <a:extLst>
              <a:ext uri="{FF2B5EF4-FFF2-40B4-BE49-F238E27FC236}">
                <a16:creationId xmlns:a16="http://schemas.microsoft.com/office/drawing/2014/main" id="{ACEB1393-079D-4EE9-9A5A-5E55898E7B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4881" y="5293419"/>
            <a:ext cx="2217118" cy="1563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nstituto de Lideres Cristianos - Inicio | Facebook">
            <a:extLst>
              <a:ext uri="{FF2B5EF4-FFF2-40B4-BE49-F238E27FC236}">
                <a16:creationId xmlns:a16="http://schemas.microsoft.com/office/drawing/2014/main" id="{3EBF9875-B7C1-4ABA-95E2-55BD999D19F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9077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CO" sz="9600" dirty="0">
                <a:latin typeface="Cambria" panose="02040503050406030204" pitchFamily="18" charset="0"/>
              </a:rPr>
              <a:t>ÓMICRON</a:t>
            </a:r>
          </a:p>
        </p:txBody>
      </p:sp>
      <p:sp>
        <p:nvSpPr>
          <p:cNvPr id="4" name="Rectángulo 3"/>
          <p:cNvSpPr/>
          <p:nvPr/>
        </p:nvSpPr>
        <p:spPr>
          <a:xfrm>
            <a:off x="2217119" y="1452297"/>
            <a:ext cx="1432991" cy="5170646"/>
          </a:xfrm>
          <a:prstGeom prst="rect">
            <a:avLst/>
          </a:prstGeom>
          <a:noFill/>
        </p:spPr>
        <p:txBody>
          <a:bodyPr wrap="square" lIns="91440" tIns="45720" rIns="91440" bIns="45720">
            <a:spAutoFit/>
          </a:bodyPr>
          <a:lstStyle/>
          <a:p>
            <a:pPr algn="ctr"/>
            <a:r>
              <a:rPr lang="el-GR" sz="11000" dirty="0">
                <a:ln w="0"/>
                <a:effectLst>
                  <a:outerShdw blurRad="38100" dist="19050" dir="2700000" algn="tl" rotWithShape="0">
                    <a:schemeClr val="dk1">
                      <a:alpha val="40000"/>
                    </a:schemeClr>
                  </a:outerShdw>
                </a:effectLst>
                <a:latin typeface="Cambria" panose="02040503050406030204" pitchFamily="18" charset="0"/>
              </a:rPr>
              <a:t>Ο</a:t>
            </a: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5" name="Rectángulo 4"/>
          <p:cNvSpPr/>
          <p:nvPr/>
        </p:nvSpPr>
        <p:spPr>
          <a:xfrm>
            <a:off x="7267574" y="1452297"/>
            <a:ext cx="3116554" cy="1569660"/>
          </a:xfrm>
          <a:prstGeom prst="rect">
            <a:avLst/>
          </a:prstGeom>
          <a:noFill/>
        </p:spPr>
        <p:txBody>
          <a:bodyPr wrap="square" lIns="91440" tIns="45720" rIns="91440" bIns="45720">
            <a:spAutoFit/>
          </a:bodyPr>
          <a:lstStyle/>
          <a:p>
            <a:pPr algn="ctr"/>
            <a:r>
              <a:rPr lang="el-GR" sz="9600" b="0" cap="none" spc="0" dirty="0">
                <a:ln w="0"/>
                <a:effectLst>
                  <a:outerShdw blurRad="38100" dist="19050" dir="2700000" algn="tl" rotWithShape="0">
                    <a:schemeClr val="dk1">
                      <a:alpha val="40000"/>
                    </a:schemeClr>
                  </a:outerShdw>
                </a:effectLst>
                <a:latin typeface="Cambria" panose="02040503050406030204" pitchFamily="18" charset="0"/>
              </a:rPr>
              <a:t>ο</a:t>
            </a:r>
            <a:endParaRPr lang="es-ES" sz="9600" b="0" cap="none" spc="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“o”                   </a:t>
            </a:r>
            <a:r>
              <a:rPr lang="el-GR" sz="2400" dirty="0">
                <a:effectLst/>
              </a:rPr>
              <a:t>Pronunciación</a:t>
            </a:r>
            <a:r>
              <a:rPr lang="es-MX" sz="2400" dirty="0">
                <a:effectLst/>
              </a:rPr>
              <a:t>: “o” </a:t>
            </a:r>
            <a:r>
              <a:rPr lang="es-MX" sz="2400" dirty="0"/>
              <a:t>como en “</a:t>
            </a:r>
            <a:r>
              <a:rPr lang="es-MX" sz="2400" b="1" u="sng" dirty="0"/>
              <a:t>o</a:t>
            </a:r>
            <a:r>
              <a:rPr lang="es-MX" sz="2400" dirty="0"/>
              <a:t>livo”</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4" name="Picture 4" descr="Epopeyas">
            <a:extLst>
              <a:ext uri="{FF2B5EF4-FFF2-40B4-BE49-F238E27FC236}">
                <a16:creationId xmlns:a16="http://schemas.microsoft.com/office/drawing/2014/main" id="{ACEB1393-079D-4EE9-9A5A-5E55898E7B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4881" y="5293419"/>
            <a:ext cx="2217118" cy="1563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nstituto de Lideres Cristianos - Inicio | Facebook">
            <a:extLst>
              <a:ext uri="{FF2B5EF4-FFF2-40B4-BE49-F238E27FC236}">
                <a16:creationId xmlns:a16="http://schemas.microsoft.com/office/drawing/2014/main" id="{596FBAC8-3DA6-4B5D-B9B6-F44D09F3206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3129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ES" sz="9600" dirty="0">
                <a:latin typeface="Cambria" panose="02040503050406030204" pitchFamily="18" charset="0"/>
              </a:rPr>
              <a:t>PI</a:t>
            </a:r>
            <a:endParaRPr lang="es-CO" sz="9600" dirty="0">
              <a:latin typeface="Cambria" panose="02040503050406030204" pitchFamily="18" charset="0"/>
            </a:endParaRPr>
          </a:p>
        </p:txBody>
      </p:sp>
      <p:sp>
        <p:nvSpPr>
          <p:cNvPr id="4" name="Rectángulo 3"/>
          <p:cNvSpPr/>
          <p:nvPr/>
        </p:nvSpPr>
        <p:spPr>
          <a:xfrm>
            <a:off x="2217119" y="1452297"/>
            <a:ext cx="1432991" cy="5170646"/>
          </a:xfrm>
          <a:prstGeom prst="rect">
            <a:avLst/>
          </a:prstGeom>
          <a:noFill/>
        </p:spPr>
        <p:txBody>
          <a:bodyPr wrap="square" lIns="91440" tIns="45720" rIns="91440" bIns="45720">
            <a:spAutoFit/>
          </a:bodyPr>
          <a:lstStyle/>
          <a:p>
            <a:pPr algn="ctr"/>
            <a:r>
              <a:rPr lang="es-ES" sz="11000" dirty="0">
                <a:ln w="0"/>
                <a:effectLst>
                  <a:outerShdw blurRad="38100" dist="19050" dir="2700000" algn="tl" rotWithShape="0">
                    <a:schemeClr val="dk1">
                      <a:alpha val="40000"/>
                    </a:schemeClr>
                  </a:outerShdw>
                </a:effectLst>
                <a:latin typeface="Greek" panose="02020500000000000000" pitchFamily="18" charset="0"/>
              </a:rPr>
              <a:t>P</a:t>
            </a:r>
            <a:endParaRPr lang="es-ES" sz="11000" b="0" cap="none" spc="0" dirty="0">
              <a:ln w="0"/>
              <a:effectLst>
                <a:outerShdw blurRad="38100" dist="19050" dir="2700000" algn="tl" rotWithShape="0">
                  <a:schemeClr val="dk1">
                    <a:alpha val="40000"/>
                  </a:schemeClr>
                </a:outerShdw>
              </a:effectLst>
              <a:latin typeface="Greek" panose="02020500000000000000"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5" name="Rectángulo 4"/>
          <p:cNvSpPr/>
          <p:nvPr/>
        </p:nvSpPr>
        <p:spPr>
          <a:xfrm>
            <a:off x="7267574" y="1452297"/>
            <a:ext cx="3116554" cy="1569660"/>
          </a:xfrm>
          <a:prstGeom prst="rect">
            <a:avLst/>
          </a:prstGeom>
          <a:noFill/>
        </p:spPr>
        <p:txBody>
          <a:bodyPr wrap="square" lIns="91440" tIns="45720" rIns="91440" bIns="45720">
            <a:spAutoFit/>
          </a:bodyPr>
          <a:lstStyle/>
          <a:p>
            <a:pPr algn="ctr"/>
            <a:r>
              <a:rPr lang="es-MX" sz="9600" dirty="0">
                <a:ln w="0"/>
                <a:effectLst>
                  <a:outerShdw blurRad="38100" dist="19050" dir="2700000" algn="tl" rotWithShape="0">
                    <a:schemeClr val="dk1">
                      <a:alpha val="40000"/>
                    </a:schemeClr>
                  </a:outerShdw>
                </a:effectLst>
                <a:latin typeface="Greek" panose="02020500000000000000" pitchFamily="18" charset="0"/>
              </a:rPr>
              <a:t>p</a:t>
            </a:r>
            <a:endParaRPr lang="es-ES" sz="96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“p”                   </a:t>
            </a:r>
            <a:r>
              <a:rPr lang="el-GR" sz="2400" dirty="0">
                <a:effectLst/>
              </a:rPr>
              <a:t>Pronunciación</a:t>
            </a:r>
            <a:r>
              <a:rPr lang="es-MX" sz="2400" dirty="0">
                <a:effectLst/>
              </a:rPr>
              <a:t>: “p” </a:t>
            </a:r>
            <a:r>
              <a:rPr lang="es-MX" sz="2400" dirty="0"/>
              <a:t>como en “</a:t>
            </a:r>
            <a:r>
              <a:rPr lang="es-MX" sz="2400" b="1" u="sng" dirty="0"/>
              <a:t>p</a:t>
            </a:r>
            <a:r>
              <a:rPr lang="es-MX" sz="2400" dirty="0"/>
              <a:t>ato”</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4" name="Picture 4" descr="Epopeyas">
            <a:extLst>
              <a:ext uri="{FF2B5EF4-FFF2-40B4-BE49-F238E27FC236}">
                <a16:creationId xmlns:a16="http://schemas.microsoft.com/office/drawing/2014/main" id="{ACEB1393-079D-4EE9-9A5A-5E55898E7B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4881" y="5293419"/>
            <a:ext cx="2217118" cy="1563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nstituto de Lideres Cristianos - Inicio | Facebook">
            <a:extLst>
              <a:ext uri="{FF2B5EF4-FFF2-40B4-BE49-F238E27FC236}">
                <a16:creationId xmlns:a16="http://schemas.microsoft.com/office/drawing/2014/main" id="{4EA9A3F2-731F-4A2A-B9B0-3B903B3CBB3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3888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CO" sz="9600" dirty="0">
                <a:latin typeface="Cambria" panose="02040503050406030204" pitchFamily="18" charset="0"/>
              </a:rPr>
              <a:t>RO</a:t>
            </a:r>
          </a:p>
        </p:txBody>
      </p:sp>
      <p:sp>
        <p:nvSpPr>
          <p:cNvPr id="4" name="Rectángulo 3"/>
          <p:cNvSpPr/>
          <p:nvPr/>
        </p:nvSpPr>
        <p:spPr>
          <a:xfrm>
            <a:off x="2217119" y="1452297"/>
            <a:ext cx="1432991" cy="5170646"/>
          </a:xfrm>
          <a:prstGeom prst="rect">
            <a:avLst/>
          </a:prstGeom>
          <a:noFill/>
        </p:spPr>
        <p:txBody>
          <a:bodyPr wrap="square" lIns="91440" tIns="45720" rIns="91440" bIns="45720">
            <a:spAutoFit/>
          </a:bodyPr>
          <a:lstStyle/>
          <a:p>
            <a:pPr algn="ctr"/>
            <a:r>
              <a:rPr lang="el-GR" sz="11000" dirty="0">
                <a:ln w="0"/>
                <a:effectLst>
                  <a:outerShdw blurRad="38100" dist="19050" dir="2700000" algn="tl" rotWithShape="0">
                    <a:schemeClr val="dk1">
                      <a:alpha val="40000"/>
                    </a:schemeClr>
                  </a:outerShdw>
                </a:effectLst>
                <a:latin typeface="Cambria" panose="02040503050406030204" pitchFamily="18" charset="0"/>
              </a:rPr>
              <a:t>Ρ</a:t>
            </a: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5" name="Rectángulo 4"/>
          <p:cNvSpPr/>
          <p:nvPr/>
        </p:nvSpPr>
        <p:spPr>
          <a:xfrm>
            <a:off x="7267574" y="1452297"/>
            <a:ext cx="3116554" cy="1569660"/>
          </a:xfrm>
          <a:prstGeom prst="rect">
            <a:avLst/>
          </a:prstGeom>
          <a:noFill/>
        </p:spPr>
        <p:txBody>
          <a:bodyPr wrap="square" lIns="91440" tIns="45720" rIns="91440" bIns="45720">
            <a:spAutoFit/>
          </a:bodyPr>
          <a:lstStyle/>
          <a:p>
            <a:pPr algn="ctr"/>
            <a:r>
              <a:rPr lang="es-MX" sz="9600" dirty="0">
                <a:ln w="0"/>
                <a:effectLst>
                  <a:outerShdw blurRad="38100" dist="19050" dir="2700000" algn="tl" rotWithShape="0">
                    <a:schemeClr val="dk1">
                      <a:alpha val="40000"/>
                    </a:schemeClr>
                  </a:outerShdw>
                </a:effectLst>
                <a:latin typeface="Greek" panose="02020500000000000000" pitchFamily="18" charset="0"/>
              </a:rPr>
              <a:t>r</a:t>
            </a:r>
            <a:endParaRPr lang="es-ES" sz="96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“r”                   </a:t>
            </a:r>
            <a:r>
              <a:rPr lang="el-GR" sz="2400" dirty="0">
                <a:effectLst/>
              </a:rPr>
              <a:t>Pronunciación</a:t>
            </a:r>
            <a:r>
              <a:rPr lang="es-MX" sz="2400" dirty="0">
                <a:effectLst/>
              </a:rPr>
              <a:t>: “r” </a:t>
            </a:r>
            <a:r>
              <a:rPr lang="es-MX" sz="2400" dirty="0"/>
              <a:t>como en “</a:t>
            </a:r>
            <a:r>
              <a:rPr lang="es-MX" sz="2400" b="1" u="sng" dirty="0"/>
              <a:t>r</a:t>
            </a:r>
            <a:r>
              <a:rPr lang="es-MX" sz="2400" dirty="0"/>
              <a:t>osa”</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4" name="Picture 4" descr="Epopeyas">
            <a:extLst>
              <a:ext uri="{FF2B5EF4-FFF2-40B4-BE49-F238E27FC236}">
                <a16:creationId xmlns:a16="http://schemas.microsoft.com/office/drawing/2014/main" id="{ACEB1393-079D-4EE9-9A5A-5E55898E7B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4881" y="5293419"/>
            <a:ext cx="2217118" cy="1563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nstituto de Lideres Cristianos - Inicio | Facebook">
            <a:extLst>
              <a:ext uri="{FF2B5EF4-FFF2-40B4-BE49-F238E27FC236}">
                <a16:creationId xmlns:a16="http://schemas.microsoft.com/office/drawing/2014/main" id="{DECC4B9F-1E1D-471B-8228-88070ED631F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29762"/>
      </p:ext>
    </p:extLst>
  </p:cSld>
  <p:clrMapOvr>
    <a:masterClrMapping/>
  </p:clrMapOvr>
  <mc:AlternateContent xmlns:mc="http://schemas.openxmlformats.org/markup-compatibility/2006" xmlns:p14="http://schemas.microsoft.com/office/powerpoint/2010/main">
    <mc:Choice Requires="p14">
      <p:transition spd="slow" p14:dur="4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74;p3">
            <a:extLst>
              <a:ext uri="{FF2B5EF4-FFF2-40B4-BE49-F238E27FC236}">
                <a16:creationId xmlns:a16="http://schemas.microsoft.com/office/drawing/2014/main" id="{7EE4CF86-FFE8-4E05-8647-F709DF38BCE3}"/>
              </a:ext>
            </a:extLst>
          </p:cNvPr>
          <p:cNvSpPr/>
          <p:nvPr/>
        </p:nvSpPr>
        <p:spPr>
          <a:xfrm rot="162584">
            <a:off x="2389593" y="1318663"/>
            <a:ext cx="5392686" cy="4220672"/>
          </a:xfrm>
          <a:custGeom>
            <a:avLst/>
            <a:gdLst/>
            <a:ahLst/>
            <a:cxnLst/>
            <a:rect l="l" t="t" r="r" b="b"/>
            <a:pathLst>
              <a:path w="34540" h="39245" extrusionOk="0">
                <a:moveTo>
                  <a:pt x="1" y="0"/>
                </a:moveTo>
                <a:lnTo>
                  <a:pt x="1" y="39245"/>
                </a:lnTo>
                <a:lnTo>
                  <a:pt x="34539" y="39245"/>
                </a:lnTo>
                <a:lnTo>
                  <a:pt x="34539" y="1374"/>
                </a:lnTo>
                <a:cubicBezTo>
                  <a:pt x="34239" y="901"/>
                  <a:pt x="34065" y="395"/>
                  <a:pt x="33702" y="0"/>
                </a:cubicBezTo>
                <a:lnTo>
                  <a:pt x="32818" y="0"/>
                </a:lnTo>
                <a:cubicBezTo>
                  <a:pt x="32660" y="537"/>
                  <a:pt x="32470" y="1074"/>
                  <a:pt x="32628" y="1564"/>
                </a:cubicBezTo>
                <a:cubicBezTo>
                  <a:pt x="33276" y="1864"/>
                  <a:pt x="33197" y="2827"/>
                  <a:pt x="32486" y="3017"/>
                </a:cubicBezTo>
                <a:cubicBezTo>
                  <a:pt x="32419" y="3033"/>
                  <a:pt x="32354" y="3041"/>
                  <a:pt x="32291" y="3041"/>
                </a:cubicBezTo>
                <a:cubicBezTo>
                  <a:pt x="31683" y="3041"/>
                  <a:pt x="31280" y="2330"/>
                  <a:pt x="31681" y="1801"/>
                </a:cubicBezTo>
                <a:lnTo>
                  <a:pt x="31681" y="0"/>
                </a:lnTo>
                <a:lnTo>
                  <a:pt x="30117" y="0"/>
                </a:lnTo>
                <a:cubicBezTo>
                  <a:pt x="30086" y="553"/>
                  <a:pt x="30117" y="1090"/>
                  <a:pt x="30243" y="1627"/>
                </a:cubicBezTo>
                <a:cubicBezTo>
                  <a:pt x="30861" y="2075"/>
                  <a:pt x="30543" y="3034"/>
                  <a:pt x="29807" y="3034"/>
                </a:cubicBezTo>
                <a:cubicBezTo>
                  <a:pt x="29789" y="3034"/>
                  <a:pt x="29772" y="3034"/>
                  <a:pt x="29754" y="3033"/>
                </a:cubicBezTo>
                <a:cubicBezTo>
                  <a:pt x="28980" y="3001"/>
                  <a:pt x="28743" y="1975"/>
                  <a:pt x="29406" y="1596"/>
                </a:cubicBezTo>
                <a:cubicBezTo>
                  <a:pt x="29485" y="1059"/>
                  <a:pt x="29517" y="537"/>
                  <a:pt x="29485" y="0"/>
                </a:cubicBezTo>
                <a:lnTo>
                  <a:pt x="27685" y="0"/>
                </a:lnTo>
                <a:cubicBezTo>
                  <a:pt x="27732" y="632"/>
                  <a:pt x="27827" y="1248"/>
                  <a:pt x="27954" y="1864"/>
                </a:cubicBezTo>
                <a:cubicBezTo>
                  <a:pt x="28265" y="2402"/>
                  <a:pt x="27866" y="3028"/>
                  <a:pt x="27303" y="3028"/>
                </a:cubicBezTo>
                <a:cubicBezTo>
                  <a:pt x="27238" y="3028"/>
                  <a:pt x="27170" y="3019"/>
                  <a:pt x="27101" y="3001"/>
                </a:cubicBezTo>
                <a:cubicBezTo>
                  <a:pt x="26437" y="2843"/>
                  <a:pt x="26295" y="1959"/>
                  <a:pt x="26895" y="1596"/>
                </a:cubicBezTo>
                <a:cubicBezTo>
                  <a:pt x="26943" y="1059"/>
                  <a:pt x="27148" y="553"/>
                  <a:pt x="27038" y="0"/>
                </a:cubicBezTo>
                <a:lnTo>
                  <a:pt x="25064" y="0"/>
                </a:lnTo>
                <a:cubicBezTo>
                  <a:pt x="25127" y="601"/>
                  <a:pt x="25237" y="1185"/>
                  <a:pt x="25379" y="1769"/>
                </a:cubicBezTo>
                <a:cubicBezTo>
                  <a:pt x="25790" y="2286"/>
                  <a:pt x="25411" y="3036"/>
                  <a:pt x="24777" y="3036"/>
                </a:cubicBezTo>
                <a:cubicBezTo>
                  <a:pt x="24751" y="3036"/>
                  <a:pt x="24726" y="3035"/>
                  <a:pt x="24700" y="3033"/>
                </a:cubicBezTo>
                <a:cubicBezTo>
                  <a:pt x="24005" y="2954"/>
                  <a:pt x="23753" y="2085"/>
                  <a:pt x="24290" y="1659"/>
                </a:cubicBezTo>
                <a:cubicBezTo>
                  <a:pt x="24369" y="1106"/>
                  <a:pt x="24384" y="553"/>
                  <a:pt x="24353" y="0"/>
                </a:cubicBezTo>
                <a:lnTo>
                  <a:pt x="23026" y="0"/>
                </a:lnTo>
                <a:cubicBezTo>
                  <a:pt x="22979" y="537"/>
                  <a:pt x="22774" y="1090"/>
                  <a:pt x="22726" y="1643"/>
                </a:cubicBezTo>
                <a:cubicBezTo>
                  <a:pt x="23343" y="2075"/>
                  <a:pt x="23011" y="3034"/>
                  <a:pt x="22274" y="3034"/>
                </a:cubicBezTo>
                <a:cubicBezTo>
                  <a:pt x="22256" y="3034"/>
                  <a:pt x="22239" y="3034"/>
                  <a:pt x="22221" y="3033"/>
                </a:cubicBezTo>
                <a:cubicBezTo>
                  <a:pt x="21447" y="2985"/>
                  <a:pt x="21226" y="1943"/>
                  <a:pt x="21921" y="1580"/>
                </a:cubicBezTo>
                <a:cubicBezTo>
                  <a:pt x="22016" y="1043"/>
                  <a:pt x="22142" y="522"/>
                  <a:pt x="22205" y="0"/>
                </a:cubicBezTo>
                <a:lnTo>
                  <a:pt x="19994" y="0"/>
                </a:lnTo>
                <a:cubicBezTo>
                  <a:pt x="19963" y="506"/>
                  <a:pt x="19836" y="1185"/>
                  <a:pt x="20041" y="1532"/>
                </a:cubicBezTo>
                <a:cubicBezTo>
                  <a:pt x="20752" y="1801"/>
                  <a:pt x="20705" y="2827"/>
                  <a:pt x="19963" y="3017"/>
                </a:cubicBezTo>
                <a:cubicBezTo>
                  <a:pt x="19894" y="3035"/>
                  <a:pt x="19828" y="3043"/>
                  <a:pt x="19763" y="3043"/>
                </a:cubicBezTo>
                <a:cubicBezTo>
                  <a:pt x="19142" y="3043"/>
                  <a:pt x="18731" y="2269"/>
                  <a:pt x="19189" y="1753"/>
                </a:cubicBezTo>
                <a:cubicBezTo>
                  <a:pt x="19189" y="1169"/>
                  <a:pt x="19173" y="585"/>
                  <a:pt x="19141" y="0"/>
                </a:cubicBezTo>
                <a:lnTo>
                  <a:pt x="17767" y="0"/>
                </a:lnTo>
                <a:cubicBezTo>
                  <a:pt x="17752" y="632"/>
                  <a:pt x="17799" y="1280"/>
                  <a:pt x="17941" y="1896"/>
                </a:cubicBezTo>
                <a:cubicBezTo>
                  <a:pt x="18223" y="2431"/>
                  <a:pt x="17826" y="3029"/>
                  <a:pt x="17278" y="3029"/>
                </a:cubicBezTo>
                <a:cubicBezTo>
                  <a:pt x="17211" y="3029"/>
                  <a:pt x="17143" y="3020"/>
                  <a:pt x="17072" y="3001"/>
                </a:cubicBezTo>
                <a:cubicBezTo>
                  <a:pt x="16425" y="2843"/>
                  <a:pt x="16283" y="1990"/>
                  <a:pt x="16836" y="1627"/>
                </a:cubicBezTo>
                <a:cubicBezTo>
                  <a:pt x="16962" y="1090"/>
                  <a:pt x="16994" y="537"/>
                  <a:pt x="16962" y="0"/>
                </a:cubicBezTo>
                <a:lnTo>
                  <a:pt x="15462" y="0"/>
                </a:lnTo>
                <a:cubicBezTo>
                  <a:pt x="15462" y="664"/>
                  <a:pt x="15477" y="1564"/>
                  <a:pt x="15477" y="1975"/>
                </a:cubicBezTo>
                <a:cubicBezTo>
                  <a:pt x="15509" y="2069"/>
                  <a:pt x="15525" y="2164"/>
                  <a:pt x="15525" y="2259"/>
                </a:cubicBezTo>
                <a:cubicBezTo>
                  <a:pt x="15556" y="2701"/>
                  <a:pt x="15209" y="3064"/>
                  <a:pt x="14767" y="3064"/>
                </a:cubicBezTo>
                <a:cubicBezTo>
                  <a:pt x="14325" y="3064"/>
                  <a:pt x="13961" y="2701"/>
                  <a:pt x="13993" y="2259"/>
                </a:cubicBezTo>
                <a:cubicBezTo>
                  <a:pt x="14025" y="1927"/>
                  <a:pt x="14230" y="1643"/>
                  <a:pt x="14546" y="1532"/>
                </a:cubicBezTo>
                <a:cubicBezTo>
                  <a:pt x="14767" y="774"/>
                  <a:pt x="14625" y="601"/>
                  <a:pt x="14719" y="0"/>
                </a:cubicBezTo>
                <a:lnTo>
                  <a:pt x="13393" y="0"/>
                </a:lnTo>
                <a:cubicBezTo>
                  <a:pt x="13251" y="585"/>
                  <a:pt x="12966" y="1122"/>
                  <a:pt x="12809" y="1722"/>
                </a:cubicBezTo>
                <a:cubicBezTo>
                  <a:pt x="13296" y="2239"/>
                  <a:pt x="12911" y="3042"/>
                  <a:pt x="12267" y="3042"/>
                </a:cubicBezTo>
                <a:cubicBezTo>
                  <a:pt x="12203" y="3042"/>
                  <a:pt x="12135" y="3034"/>
                  <a:pt x="12066" y="3017"/>
                </a:cubicBezTo>
                <a:cubicBezTo>
                  <a:pt x="11308" y="2827"/>
                  <a:pt x="11277" y="1753"/>
                  <a:pt x="12035" y="1532"/>
                </a:cubicBezTo>
                <a:cubicBezTo>
                  <a:pt x="12145" y="1027"/>
                  <a:pt x="12272" y="522"/>
                  <a:pt x="12335" y="0"/>
                </a:cubicBezTo>
                <a:lnTo>
                  <a:pt x="10124" y="0"/>
                </a:lnTo>
                <a:cubicBezTo>
                  <a:pt x="10250" y="616"/>
                  <a:pt x="10282" y="1217"/>
                  <a:pt x="10376" y="1817"/>
                </a:cubicBezTo>
                <a:cubicBezTo>
                  <a:pt x="10471" y="1943"/>
                  <a:pt x="10519" y="2101"/>
                  <a:pt x="10519" y="2275"/>
                </a:cubicBezTo>
                <a:cubicBezTo>
                  <a:pt x="10519" y="2718"/>
                  <a:pt x="10153" y="3049"/>
                  <a:pt x="9748" y="3049"/>
                </a:cubicBezTo>
                <a:cubicBezTo>
                  <a:pt x="9647" y="3049"/>
                  <a:pt x="9545" y="3029"/>
                  <a:pt x="9445" y="2985"/>
                </a:cubicBezTo>
                <a:cubicBezTo>
                  <a:pt x="8924" y="2764"/>
                  <a:pt x="8813" y="2085"/>
                  <a:pt x="9224" y="1706"/>
                </a:cubicBezTo>
                <a:cubicBezTo>
                  <a:pt x="9318" y="1138"/>
                  <a:pt x="9397" y="569"/>
                  <a:pt x="9445" y="0"/>
                </a:cubicBezTo>
                <a:lnTo>
                  <a:pt x="7755" y="0"/>
                </a:lnTo>
                <a:cubicBezTo>
                  <a:pt x="7755" y="601"/>
                  <a:pt x="7850" y="1185"/>
                  <a:pt x="7834" y="1769"/>
                </a:cubicBezTo>
                <a:cubicBezTo>
                  <a:pt x="7960" y="1911"/>
                  <a:pt x="8023" y="2085"/>
                  <a:pt x="8023" y="2275"/>
                </a:cubicBezTo>
                <a:cubicBezTo>
                  <a:pt x="8023" y="2725"/>
                  <a:pt x="7658" y="3044"/>
                  <a:pt x="7252" y="3044"/>
                </a:cubicBezTo>
                <a:cubicBezTo>
                  <a:pt x="7131" y="3044"/>
                  <a:pt x="7006" y="3015"/>
                  <a:pt x="6886" y="2954"/>
                </a:cubicBezTo>
                <a:cubicBezTo>
                  <a:pt x="6365" y="2669"/>
                  <a:pt x="6349" y="1927"/>
                  <a:pt x="6839" y="1611"/>
                </a:cubicBezTo>
                <a:cubicBezTo>
                  <a:pt x="6997" y="1090"/>
                  <a:pt x="7076" y="553"/>
                  <a:pt x="7060" y="0"/>
                </a:cubicBezTo>
                <a:lnTo>
                  <a:pt x="5323" y="0"/>
                </a:lnTo>
                <a:lnTo>
                  <a:pt x="5323" y="1769"/>
                </a:lnTo>
                <a:cubicBezTo>
                  <a:pt x="5791" y="2292"/>
                  <a:pt x="5372" y="3054"/>
                  <a:pt x="4755" y="3054"/>
                </a:cubicBezTo>
                <a:cubicBezTo>
                  <a:pt x="4663" y="3054"/>
                  <a:pt x="4568" y="3038"/>
                  <a:pt x="4470" y="3001"/>
                </a:cubicBezTo>
                <a:cubicBezTo>
                  <a:pt x="3728" y="2717"/>
                  <a:pt x="3854" y="1611"/>
                  <a:pt x="4644" y="1501"/>
                </a:cubicBezTo>
                <a:cubicBezTo>
                  <a:pt x="4691" y="995"/>
                  <a:pt x="4707" y="522"/>
                  <a:pt x="4707" y="0"/>
                </a:cubicBezTo>
                <a:lnTo>
                  <a:pt x="2970" y="0"/>
                </a:lnTo>
                <a:cubicBezTo>
                  <a:pt x="2970" y="664"/>
                  <a:pt x="3033" y="1343"/>
                  <a:pt x="2970" y="1990"/>
                </a:cubicBezTo>
                <a:cubicBezTo>
                  <a:pt x="3172" y="2534"/>
                  <a:pt x="2746" y="3038"/>
                  <a:pt x="2252" y="3038"/>
                </a:cubicBezTo>
                <a:cubicBezTo>
                  <a:pt x="2129" y="3038"/>
                  <a:pt x="2003" y="3007"/>
                  <a:pt x="1880" y="2938"/>
                </a:cubicBezTo>
                <a:cubicBezTo>
                  <a:pt x="1248" y="2590"/>
                  <a:pt x="1391" y="1643"/>
                  <a:pt x="2101" y="1517"/>
                </a:cubicBezTo>
                <a:cubicBezTo>
                  <a:pt x="2212" y="1043"/>
                  <a:pt x="2275" y="522"/>
                  <a:pt x="2401" y="0"/>
                </a:cubicBezTo>
                <a:close/>
              </a:path>
            </a:pathLst>
          </a:custGeom>
          <a:solidFill>
            <a:srgbClr val="FFFFFF"/>
          </a:solidFill>
          <a:ln>
            <a:noFill/>
          </a:ln>
          <a:effectLst>
            <a:outerShdw blurRad="57150" dist="38100" dir="5400000" algn="bl" rotWithShape="0">
              <a:srgbClr val="783F04">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75;p3">
            <a:extLst>
              <a:ext uri="{FF2B5EF4-FFF2-40B4-BE49-F238E27FC236}">
                <a16:creationId xmlns:a16="http://schemas.microsoft.com/office/drawing/2014/main" id="{E3C1835B-D281-430E-89A8-D1E21F8BA4EA}"/>
              </a:ext>
            </a:extLst>
          </p:cNvPr>
          <p:cNvGrpSpPr/>
          <p:nvPr/>
        </p:nvGrpSpPr>
        <p:grpSpPr>
          <a:xfrm rot="-1013395" flipH="1">
            <a:off x="533117" y="2035187"/>
            <a:ext cx="2037451" cy="2057037"/>
            <a:chOff x="1626000" y="605300"/>
            <a:chExt cx="4068375" cy="4132125"/>
          </a:xfrm>
          <a:solidFill>
            <a:schemeClr val="accent4">
              <a:lumMod val="20000"/>
              <a:lumOff val="80000"/>
            </a:schemeClr>
          </a:solidFill>
        </p:grpSpPr>
        <p:sp>
          <p:nvSpPr>
            <p:cNvPr id="16" name="Google Shape;76;p3">
              <a:extLst>
                <a:ext uri="{FF2B5EF4-FFF2-40B4-BE49-F238E27FC236}">
                  <a16:creationId xmlns:a16="http://schemas.microsoft.com/office/drawing/2014/main" id="{539EF369-E399-4476-B38D-680254A6D605}"/>
                </a:ext>
              </a:extLst>
            </p:cNvPr>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grpFill/>
            <a:ln>
              <a:noFill/>
            </a:ln>
            <a:effectLst>
              <a:outerShdw blurRad="57150" dist="19050" dir="5400000" algn="bl" rotWithShape="0">
                <a:srgbClr val="783F04">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7;p3">
              <a:extLst>
                <a:ext uri="{FF2B5EF4-FFF2-40B4-BE49-F238E27FC236}">
                  <a16:creationId xmlns:a16="http://schemas.microsoft.com/office/drawing/2014/main" id="{CBD17153-8B11-484F-A138-3B1F5B35F239}"/>
                </a:ext>
              </a:extLst>
            </p:cNvPr>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grpFill/>
            <a:ln>
              <a:noFill/>
            </a:ln>
            <a:effectLst>
              <a:outerShdw blurRad="57150" dist="19050" dir="5400000" algn="bl" rotWithShape="0">
                <a:srgbClr val="783F04">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81;p3">
            <a:extLst>
              <a:ext uri="{FF2B5EF4-FFF2-40B4-BE49-F238E27FC236}">
                <a16:creationId xmlns:a16="http://schemas.microsoft.com/office/drawing/2014/main" id="{5C887692-C65B-41E4-A631-85947D6DC97A}"/>
              </a:ext>
            </a:extLst>
          </p:cNvPr>
          <p:cNvSpPr/>
          <p:nvPr/>
        </p:nvSpPr>
        <p:spPr>
          <a:xfrm rot="4642448">
            <a:off x="1807463" y="1838589"/>
            <a:ext cx="693464" cy="725188"/>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dist="9525" dir="5400000" algn="bl" rotWithShape="0">
              <a:srgbClr val="783F04">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2;p3">
            <a:extLst>
              <a:ext uri="{FF2B5EF4-FFF2-40B4-BE49-F238E27FC236}">
                <a16:creationId xmlns:a16="http://schemas.microsoft.com/office/drawing/2014/main" id="{0D668C0B-226C-44FB-AE9E-9D8A4A8F56B2}"/>
              </a:ext>
            </a:extLst>
          </p:cNvPr>
          <p:cNvSpPr/>
          <p:nvPr/>
        </p:nvSpPr>
        <p:spPr>
          <a:xfrm rot="-2537103">
            <a:off x="153754" y="2670912"/>
            <a:ext cx="693456" cy="725220"/>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dist="9525" dir="5400000" algn="bl" rotWithShape="0">
              <a:srgbClr val="783F04">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CuadroTexto 19">
            <a:extLst>
              <a:ext uri="{FF2B5EF4-FFF2-40B4-BE49-F238E27FC236}">
                <a16:creationId xmlns:a16="http://schemas.microsoft.com/office/drawing/2014/main" id="{57E733D3-ACF0-4B76-A3F0-55FCF3A0C8D0}"/>
              </a:ext>
            </a:extLst>
          </p:cNvPr>
          <p:cNvSpPr txBox="1"/>
          <p:nvPr/>
        </p:nvSpPr>
        <p:spPr>
          <a:xfrm rot="193330">
            <a:off x="3584332" y="1849059"/>
            <a:ext cx="3010671" cy="523220"/>
          </a:xfrm>
          <a:prstGeom prst="rect">
            <a:avLst/>
          </a:prstGeom>
          <a:noFill/>
        </p:spPr>
        <p:txBody>
          <a:bodyPr wrap="square">
            <a:spAutoFit/>
          </a:bodyPr>
          <a:lstStyle/>
          <a:p>
            <a:r>
              <a:rPr lang="es-MX" sz="2800" b="1" dirty="0">
                <a:solidFill>
                  <a:schemeClr val="accent1">
                    <a:lumMod val="75000"/>
                  </a:schemeClr>
                </a:solidFill>
                <a:effectLst/>
                <a:latin typeface="Comic Sans MS" panose="030F0702030302020204" pitchFamily="66" charset="0"/>
                <a:ea typeface="Calibri" panose="020F0502020204030204" pitchFamily="34" charset="0"/>
              </a:rPr>
              <a:t>EL ALFABETO</a:t>
            </a:r>
            <a:endParaRPr lang="el-GR" sz="2800" dirty="0">
              <a:solidFill>
                <a:schemeClr val="accent1">
                  <a:lumMod val="75000"/>
                </a:schemeClr>
              </a:solidFill>
              <a:latin typeface="Comic Sans MS" panose="030F0702030302020204" pitchFamily="66" charset="0"/>
            </a:endParaRPr>
          </a:p>
        </p:txBody>
      </p:sp>
      <p:sp>
        <p:nvSpPr>
          <p:cNvPr id="21" name="Google Shape;805;p38">
            <a:extLst>
              <a:ext uri="{FF2B5EF4-FFF2-40B4-BE49-F238E27FC236}">
                <a16:creationId xmlns:a16="http://schemas.microsoft.com/office/drawing/2014/main" id="{30F13C00-9610-44FB-A66A-8E617DA6A217}"/>
              </a:ext>
            </a:extLst>
          </p:cNvPr>
          <p:cNvSpPr txBox="1">
            <a:spLocks/>
          </p:cNvSpPr>
          <p:nvPr/>
        </p:nvSpPr>
        <p:spPr>
          <a:xfrm rot="-532199">
            <a:off x="915910" y="2573518"/>
            <a:ext cx="1192663" cy="920009"/>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dirty="0">
                <a:latin typeface="Segoe Print" panose="02000600000000000000" pitchFamily="2" charset="0"/>
              </a:rPr>
              <a:t>01</a:t>
            </a:r>
          </a:p>
        </p:txBody>
      </p:sp>
      <p:sp>
        <p:nvSpPr>
          <p:cNvPr id="22" name="Google Shape;257;p39">
            <a:extLst>
              <a:ext uri="{FF2B5EF4-FFF2-40B4-BE49-F238E27FC236}">
                <a16:creationId xmlns:a16="http://schemas.microsoft.com/office/drawing/2014/main" id="{D985CE8B-C092-4E4E-B94E-62DEB9F7D1AC}"/>
              </a:ext>
            </a:extLst>
          </p:cNvPr>
          <p:cNvSpPr/>
          <p:nvPr/>
        </p:nvSpPr>
        <p:spPr>
          <a:xfrm>
            <a:off x="876441" y="2487068"/>
            <a:ext cx="1295930" cy="927121"/>
          </a:xfrm>
          <a:custGeom>
            <a:avLst/>
            <a:gdLst/>
            <a:ahLst/>
            <a:cxnLst/>
            <a:rect l="l" t="t" r="r" b="b"/>
            <a:pathLst>
              <a:path w="34302" h="24540" extrusionOk="0">
                <a:moveTo>
                  <a:pt x="12881" y="90"/>
                </a:moveTo>
                <a:cubicBezTo>
                  <a:pt x="9513" y="652"/>
                  <a:pt x="5848" y="1637"/>
                  <a:pt x="3433" y="4052"/>
                </a:cubicBezTo>
                <a:cubicBezTo>
                  <a:pt x="-94" y="7579"/>
                  <a:pt x="-598" y="15093"/>
                  <a:pt x="2518" y="18988"/>
                </a:cubicBezTo>
                <a:cubicBezTo>
                  <a:pt x="8690" y="26704"/>
                  <a:pt x="30460" y="26601"/>
                  <a:pt x="32084" y="16854"/>
                </a:cubicBezTo>
                <a:cubicBezTo>
                  <a:pt x="33303" y="9538"/>
                  <a:pt x="24831" y="853"/>
                  <a:pt x="17453" y="90"/>
                </a:cubicBezTo>
                <a:cubicBezTo>
                  <a:pt x="10473" y="-632"/>
                  <a:pt x="885" y="5006"/>
                  <a:pt x="80" y="11977"/>
                </a:cubicBezTo>
                <a:cubicBezTo>
                  <a:pt x="-563" y="17544"/>
                  <a:pt x="6439" y="22945"/>
                  <a:pt x="11967" y="23864"/>
                </a:cubicBezTo>
                <a:cubicBezTo>
                  <a:pt x="19478" y="25113"/>
                  <a:pt x="29929" y="23216"/>
                  <a:pt x="33608" y="16549"/>
                </a:cubicBezTo>
                <a:cubicBezTo>
                  <a:pt x="36045" y="12131"/>
                  <a:pt x="31371" y="5682"/>
                  <a:pt x="27207" y="2833"/>
                </a:cubicBezTo>
                <a:cubicBezTo>
                  <a:pt x="22485" y="-399"/>
                  <a:pt x="15860" y="1004"/>
                  <a:pt x="10138" y="1004"/>
                </a:cubicBezTo>
              </a:path>
            </a:pathLst>
          </a:custGeom>
          <a:noFill/>
          <a:ln w="28575" cap="flat" cmpd="sng">
            <a:solidFill>
              <a:srgbClr val="E06666"/>
            </a:solidFill>
            <a:prstDash val="solid"/>
            <a:round/>
            <a:headEnd type="none" w="med" len="med"/>
            <a:tailEnd type="none" w="med" len="med"/>
          </a:ln>
        </p:spPr>
      </p:sp>
      <p:sp>
        <p:nvSpPr>
          <p:cNvPr id="23" name="CuadroTexto 22">
            <a:extLst>
              <a:ext uri="{FF2B5EF4-FFF2-40B4-BE49-F238E27FC236}">
                <a16:creationId xmlns:a16="http://schemas.microsoft.com/office/drawing/2014/main" id="{7F0B77DA-B443-4A27-AF54-36FF226AE809}"/>
              </a:ext>
            </a:extLst>
          </p:cNvPr>
          <p:cNvSpPr txBox="1"/>
          <p:nvPr/>
        </p:nvSpPr>
        <p:spPr>
          <a:xfrm rot="176370">
            <a:off x="2773367" y="2379450"/>
            <a:ext cx="4617711" cy="2812950"/>
          </a:xfrm>
          <a:prstGeom prst="rect">
            <a:avLst/>
          </a:prstGeom>
          <a:noFill/>
        </p:spPr>
        <p:txBody>
          <a:bodyPr wrap="square">
            <a:spAutoFit/>
          </a:bodyPr>
          <a:lstStyle/>
          <a:p>
            <a:pPr algn="just">
              <a:lnSpc>
                <a:spcPct val="150000"/>
              </a:lnSpc>
              <a:spcAft>
                <a:spcPts val="800"/>
              </a:spcAft>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El nombre alfabeto se deriva del nombre de las dos primeras letras del total de veinticuatro empleadas por los griegos en el periodo koiné. Siete de esas letras con vocales y diecisiete consonantes. Todas tienes formas mayúsculas y minúsculas. </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2" descr="Instituto de Lideres Cristianos - Inicio | Facebook">
            <a:extLst>
              <a:ext uri="{FF2B5EF4-FFF2-40B4-BE49-F238E27FC236}">
                <a16:creationId xmlns:a16="http://schemas.microsoft.com/office/drawing/2014/main" id="{31D05693-3D66-E54F-8262-9365F12303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140391"/>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CO" sz="9600" dirty="0">
                <a:latin typeface="Cambria" panose="02040503050406030204" pitchFamily="18" charset="0"/>
              </a:rPr>
              <a:t>SIGMA</a:t>
            </a:r>
          </a:p>
        </p:txBody>
      </p:sp>
      <p:sp>
        <p:nvSpPr>
          <p:cNvPr id="4" name="Rectángulo 3"/>
          <p:cNvSpPr/>
          <p:nvPr/>
        </p:nvSpPr>
        <p:spPr>
          <a:xfrm>
            <a:off x="2217119" y="1452297"/>
            <a:ext cx="1432991" cy="5170646"/>
          </a:xfrm>
          <a:prstGeom prst="rect">
            <a:avLst/>
          </a:prstGeom>
          <a:noFill/>
        </p:spPr>
        <p:txBody>
          <a:bodyPr wrap="square" lIns="91440" tIns="45720" rIns="91440" bIns="45720">
            <a:spAutoFit/>
          </a:bodyPr>
          <a:lstStyle/>
          <a:p>
            <a:pPr algn="ctr"/>
            <a:r>
              <a:rPr lang="el-GR" sz="11000" dirty="0">
                <a:ln w="0"/>
                <a:effectLst>
                  <a:outerShdw blurRad="38100" dist="19050" dir="2700000" algn="tl" rotWithShape="0">
                    <a:schemeClr val="dk1">
                      <a:alpha val="40000"/>
                    </a:schemeClr>
                  </a:outerShdw>
                </a:effectLst>
                <a:latin typeface="Cambria" panose="02040503050406030204" pitchFamily="18" charset="0"/>
              </a:rPr>
              <a:t>Σ</a:t>
            </a: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5" name="Rectángulo 4"/>
          <p:cNvSpPr/>
          <p:nvPr/>
        </p:nvSpPr>
        <p:spPr>
          <a:xfrm>
            <a:off x="7267574" y="1452297"/>
            <a:ext cx="3116554" cy="1569660"/>
          </a:xfrm>
          <a:prstGeom prst="rect">
            <a:avLst/>
          </a:prstGeom>
          <a:noFill/>
        </p:spPr>
        <p:txBody>
          <a:bodyPr wrap="square" lIns="91440" tIns="45720" rIns="91440" bIns="45720">
            <a:spAutoFit/>
          </a:bodyPr>
          <a:lstStyle/>
          <a:p>
            <a:pPr algn="ctr"/>
            <a:r>
              <a:rPr lang="es-MX" sz="9600" dirty="0">
                <a:ln w="0"/>
                <a:effectLst>
                  <a:outerShdw blurRad="38100" dist="19050" dir="2700000" algn="tl" rotWithShape="0">
                    <a:schemeClr val="dk1">
                      <a:alpha val="40000"/>
                    </a:schemeClr>
                  </a:outerShdw>
                </a:effectLst>
                <a:latin typeface="Greek" panose="02020500000000000000" pitchFamily="18" charset="0"/>
              </a:rPr>
              <a:t>s</a:t>
            </a:r>
            <a:r>
              <a:rPr lang="el-GR" sz="9600" dirty="0">
                <a:ln w="0"/>
                <a:effectLst>
                  <a:outerShdw blurRad="38100" dist="19050" dir="2700000" algn="tl" rotWithShape="0">
                    <a:schemeClr val="dk1">
                      <a:alpha val="40000"/>
                    </a:schemeClr>
                  </a:outerShdw>
                </a:effectLst>
              </a:rPr>
              <a:t>, </a:t>
            </a:r>
            <a:r>
              <a:rPr lang="es-MX" sz="9600" dirty="0">
                <a:ln w="0"/>
                <a:effectLst>
                  <a:outerShdw blurRad="38100" dist="19050" dir="2700000" algn="tl" rotWithShape="0">
                    <a:schemeClr val="dk1">
                      <a:alpha val="40000"/>
                    </a:schemeClr>
                  </a:outerShdw>
                </a:effectLst>
                <a:latin typeface="Greek" panose="02020500000000000000" pitchFamily="18" charset="0"/>
              </a:rPr>
              <a:t>j</a:t>
            </a:r>
            <a:endParaRPr lang="es-ES" sz="9600" b="0" cap="none" spc="0" dirty="0">
              <a:ln w="0"/>
              <a:effectLst>
                <a:outerShdw blurRad="38100" dist="19050" dir="2700000" algn="tl" rotWithShape="0">
                  <a:schemeClr val="dk1">
                    <a:alpha val="40000"/>
                  </a:schemeClr>
                </a:outerShdw>
              </a:effectLst>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“s”                   </a:t>
            </a:r>
            <a:r>
              <a:rPr lang="el-GR" sz="2400" dirty="0">
                <a:effectLst/>
              </a:rPr>
              <a:t>Pronunciación</a:t>
            </a:r>
            <a:r>
              <a:rPr lang="es-MX" sz="2400" dirty="0">
                <a:effectLst/>
              </a:rPr>
              <a:t>: “s” </a:t>
            </a:r>
            <a:r>
              <a:rPr lang="es-MX" sz="2400" dirty="0"/>
              <a:t>como en “</a:t>
            </a:r>
            <a:r>
              <a:rPr lang="es-MX" sz="2400" b="1" u="sng" dirty="0"/>
              <a:t>s</a:t>
            </a:r>
            <a:r>
              <a:rPr lang="es-MX" sz="2400" dirty="0"/>
              <a:t>aber”</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340" name="Picture 4" descr="Partenón, Grecia, Templo del Partenón del zeus olímpico, Síntagma de  Atenas, Acrópolis cuadrada de Atenas, Edificio creativo, historia antigua,  estructura, grua png | Klipartz">
            <a:extLst>
              <a:ext uri="{FF2B5EF4-FFF2-40B4-BE49-F238E27FC236}">
                <a16:creationId xmlns:a16="http://schemas.microsoft.com/office/drawing/2014/main" id="{12B0FCC8-97D5-4026-858B-AC4026E48B9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920" t="37715" r="19465" b="24604"/>
          <a:stretch/>
        </p:blipFill>
        <p:spPr bwMode="auto">
          <a:xfrm>
            <a:off x="9266041" y="5094514"/>
            <a:ext cx="2956710" cy="17513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nstituto de Lideres Cristianos - Inicio | Facebook">
            <a:extLst>
              <a:ext uri="{FF2B5EF4-FFF2-40B4-BE49-F238E27FC236}">
                <a16:creationId xmlns:a16="http://schemas.microsoft.com/office/drawing/2014/main" id="{2ADC4A96-25CC-4698-ACD0-42F54118D81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720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CO" sz="9600" dirty="0">
                <a:latin typeface="Cambria" panose="02040503050406030204" pitchFamily="18" charset="0"/>
              </a:rPr>
              <a:t>TAU</a:t>
            </a:r>
          </a:p>
        </p:txBody>
      </p:sp>
      <p:sp>
        <p:nvSpPr>
          <p:cNvPr id="4" name="Rectángulo 3"/>
          <p:cNvSpPr/>
          <p:nvPr/>
        </p:nvSpPr>
        <p:spPr>
          <a:xfrm>
            <a:off x="2217119" y="1452297"/>
            <a:ext cx="1432991" cy="3477875"/>
          </a:xfrm>
          <a:prstGeom prst="rect">
            <a:avLst/>
          </a:prstGeom>
          <a:noFill/>
        </p:spPr>
        <p:txBody>
          <a:bodyPr wrap="square" lIns="91440" tIns="45720" rIns="91440" bIns="45720">
            <a:spAutoFit/>
          </a:bodyPr>
          <a:lstStyle/>
          <a:p>
            <a:pPr algn="ctr"/>
            <a:r>
              <a:rPr lang="el-GR" sz="11000" dirty="0">
                <a:ln w="0"/>
                <a:effectLst>
                  <a:outerShdw blurRad="38100" dist="19050" dir="2700000" algn="tl" rotWithShape="0">
                    <a:schemeClr val="dk1">
                      <a:alpha val="40000"/>
                    </a:schemeClr>
                  </a:outerShdw>
                </a:effectLst>
                <a:latin typeface="Cambria" panose="02040503050406030204" pitchFamily="18" charset="0"/>
              </a:rPr>
              <a:t>Τ</a:t>
            </a: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5" name="Rectángulo 4"/>
          <p:cNvSpPr/>
          <p:nvPr/>
        </p:nvSpPr>
        <p:spPr>
          <a:xfrm>
            <a:off x="7267574" y="1452297"/>
            <a:ext cx="3116554" cy="1569660"/>
          </a:xfrm>
          <a:prstGeom prst="rect">
            <a:avLst/>
          </a:prstGeom>
          <a:noFill/>
        </p:spPr>
        <p:txBody>
          <a:bodyPr wrap="square" lIns="91440" tIns="45720" rIns="91440" bIns="45720">
            <a:spAutoFit/>
          </a:bodyPr>
          <a:lstStyle/>
          <a:p>
            <a:pPr algn="ctr"/>
            <a:r>
              <a:rPr lang="es-MX" sz="9600" dirty="0">
                <a:ln w="0"/>
                <a:effectLst>
                  <a:outerShdw blurRad="38100" dist="19050" dir="2700000" algn="tl" rotWithShape="0">
                    <a:schemeClr val="dk1">
                      <a:alpha val="40000"/>
                    </a:schemeClr>
                  </a:outerShdw>
                </a:effectLst>
                <a:latin typeface="Greek" panose="02020500000000000000" pitchFamily="18" charset="0"/>
              </a:rPr>
              <a:t>t</a:t>
            </a:r>
            <a:endParaRPr lang="es-ES" sz="96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“t”                   </a:t>
            </a:r>
            <a:r>
              <a:rPr lang="el-GR" sz="2400" dirty="0">
                <a:effectLst/>
              </a:rPr>
              <a:t>Pronunciación</a:t>
            </a:r>
            <a:r>
              <a:rPr lang="es-MX" sz="2400" dirty="0">
                <a:effectLst/>
              </a:rPr>
              <a:t>: “t” </a:t>
            </a:r>
            <a:r>
              <a:rPr lang="es-MX" sz="2400" dirty="0"/>
              <a:t>como en “</a:t>
            </a:r>
            <a:r>
              <a:rPr lang="es-MX" sz="2400" b="1" u="sng" dirty="0"/>
              <a:t>t</a:t>
            </a:r>
            <a:r>
              <a:rPr lang="es-MX" sz="2400" dirty="0"/>
              <a:t>ela”</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340" name="Picture 4" descr="Partenón, Grecia, Templo del Partenón del zeus olímpico, Síntagma de  Atenas, Acrópolis cuadrada de Atenas, Edificio creativo, historia antigua,  estructura, grua png | Klipartz">
            <a:extLst>
              <a:ext uri="{FF2B5EF4-FFF2-40B4-BE49-F238E27FC236}">
                <a16:creationId xmlns:a16="http://schemas.microsoft.com/office/drawing/2014/main" id="{12B0FCC8-97D5-4026-858B-AC4026E48B9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920" t="37715" r="19465" b="24604"/>
          <a:stretch/>
        </p:blipFill>
        <p:spPr bwMode="auto">
          <a:xfrm>
            <a:off x="9266041" y="5094514"/>
            <a:ext cx="2956710" cy="17513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nstituto de Lideres Cristianos - Inicio | Facebook">
            <a:extLst>
              <a:ext uri="{FF2B5EF4-FFF2-40B4-BE49-F238E27FC236}">
                <a16:creationId xmlns:a16="http://schemas.microsoft.com/office/drawing/2014/main" id="{DBA99B35-932E-421D-816B-52EFFE3EA28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37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CO" sz="9600" dirty="0">
                <a:latin typeface="Cambria" panose="02040503050406030204" pitchFamily="18" charset="0"/>
              </a:rPr>
              <a:t>ÚPSILON</a:t>
            </a:r>
          </a:p>
        </p:txBody>
      </p:sp>
      <p:sp>
        <p:nvSpPr>
          <p:cNvPr id="4" name="Rectángulo 3"/>
          <p:cNvSpPr/>
          <p:nvPr/>
        </p:nvSpPr>
        <p:spPr>
          <a:xfrm>
            <a:off x="2217119" y="1452297"/>
            <a:ext cx="1432991" cy="1785104"/>
          </a:xfrm>
          <a:prstGeom prst="rect">
            <a:avLst/>
          </a:prstGeom>
          <a:noFill/>
        </p:spPr>
        <p:txBody>
          <a:bodyPr wrap="square" lIns="91440" tIns="45720" rIns="91440" bIns="45720">
            <a:spAutoFit/>
          </a:bodyPr>
          <a:lstStyle/>
          <a:p>
            <a:pPr algn="ctr"/>
            <a:r>
              <a:rPr lang="es-MX" sz="11000" dirty="0">
                <a:ln w="0"/>
                <a:effectLst>
                  <a:outerShdw blurRad="38100" dist="19050" dir="2700000" algn="tl" rotWithShape="0">
                    <a:schemeClr val="dk1">
                      <a:alpha val="40000"/>
                    </a:schemeClr>
                  </a:outerShdw>
                </a:effectLst>
                <a:latin typeface="Greek" panose="02020500000000000000" pitchFamily="18" charset="0"/>
              </a:rPr>
              <a:t>U</a:t>
            </a:r>
            <a:endParaRPr lang="es-ES" sz="110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5" name="Rectángulo 4"/>
          <p:cNvSpPr/>
          <p:nvPr/>
        </p:nvSpPr>
        <p:spPr>
          <a:xfrm>
            <a:off x="7267574" y="1452297"/>
            <a:ext cx="3116554" cy="3046988"/>
          </a:xfrm>
          <a:prstGeom prst="rect">
            <a:avLst/>
          </a:prstGeom>
          <a:noFill/>
        </p:spPr>
        <p:txBody>
          <a:bodyPr wrap="square" lIns="91440" tIns="45720" rIns="91440" bIns="45720">
            <a:spAutoFit/>
          </a:bodyPr>
          <a:lstStyle/>
          <a:p>
            <a:pPr algn="ctr"/>
            <a:endParaRPr lang="es-MX" sz="9600" dirty="0">
              <a:ln w="0"/>
              <a:effectLst>
                <a:outerShdw blurRad="38100" dist="19050" dir="2700000" algn="tl" rotWithShape="0">
                  <a:schemeClr val="dk1">
                    <a:alpha val="40000"/>
                  </a:schemeClr>
                </a:outerShdw>
              </a:effectLst>
              <a:latin typeface="Greek" panose="02020500000000000000" pitchFamily="18" charset="0"/>
            </a:endParaRPr>
          </a:p>
          <a:p>
            <a:pPr algn="ctr"/>
            <a:endParaRPr lang="es-ES" sz="96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“u”                   </a:t>
            </a:r>
            <a:r>
              <a:rPr lang="el-GR" sz="2400" dirty="0">
                <a:effectLst/>
              </a:rPr>
              <a:t>Pronunciación</a:t>
            </a:r>
            <a:r>
              <a:rPr lang="es-MX" sz="2400" dirty="0">
                <a:effectLst/>
              </a:rPr>
              <a:t>: “u” </a:t>
            </a:r>
            <a:r>
              <a:rPr lang="es-MX" sz="2400" dirty="0"/>
              <a:t>como en “</a:t>
            </a:r>
            <a:r>
              <a:rPr lang="es-MX" sz="2400" b="1" u="sng" dirty="0"/>
              <a:t>u</a:t>
            </a:r>
            <a:r>
              <a:rPr lang="es-MX" sz="2400" dirty="0"/>
              <a:t>rbano”</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340" name="Picture 4" descr="Partenón, Grecia, Templo del Partenón del zeus olímpico, Síntagma de  Atenas, Acrópolis cuadrada de Atenas, Edificio creativo, historia antigua,  estructura, grua png | Klipartz">
            <a:extLst>
              <a:ext uri="{FF2B5EF4-FFF2-40B4-BE49-F238E27FC236}">
                <a16:creationId xmlns:a16="http://schemas.microsoft.com/office/drawing/2014/main" id="{12B0FCC8-97D5-4026-858B-AC4026E48B9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920" t="37715" r="19465" b="24604"/>
          <a:stretch/>
        </p:blipFill>
        <p:spPr bwMode="auto">
          <a:xfrm>
            <a:off x="9266041" y="5094514"/>
            <a:ext cx="2956710" cy="175136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884A46A-8702-4188-9DC4-0E4FF4350434}"/>
              </a:ext>
            </a:extLst>
          </p:cNvPr>
          <p:cNvSpPr txBox="1"/>
          <p:nvPr/>
        </p:nvSpPr>
        <p:spPr>
          <a:xfrm>
            <a:off x="8401702" y="1733024"/>
            <a:ext cx="864339" cy="1569660"/>
          </a:xfrm>
          <a:prstGeom prst="rect">
            <a:avLst/>
          </a:prstGeom>
          <a:noFill/>
        </p:spPr>
        <p:txBody>
          <a:bodyPr wrap="none" rtlCol="0">
            <a:spAutoFit/>
          </a:bodyPr>
          <a:lstStyle/>
          <a:p>
            <a:r>
              <a:rPr lang="es-MX" sz="9600" dirty="0">
                <a:latin typeface="Greek" panose="02020500000000000000" pitchFamily="18" charset="0"/>
              </a:rPr>
              <a:t>u</a:t>
            </a:r>
          </a:p>
        </p:txBody>
      </p:sp>
      <p:pic>
        <p:nvPicPr>
          <p:cNvPr id="3" name="Picture 2" descr="Instituto de Lideres Cristianos - Inicio | Facebook">
            <a:extLst>
              <a:ext uri="{FF2B5EF4-FFF2-40B4-BE49-F238E27FC236}">
                <a16:creationId xmlns:a16="http://schemas.microsoft.com/office/drawing/2014/main" id="{7F6BFC34-E314-4E2C-8055-96DAB8F8E48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044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P spid="21"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CO" sz="9600" dirty="0">
                <a:latin typeface="Cambria" panose="02040503050406030204" pitchFamily="18" charset="0"/>
              </a:rPr>
              <a:t>FI</a:t>
            </a:r>
          </a:p>
        </p:txBody>
      </p:sp>
      <p:sp>
        <p:nvSpPr>
          <p:cNvPr id="4" name="Rectángulo 3"/>
          <p:cNvSpPr/>
          <p:nvPr/>
        </p:nvSpPr>
        <p:spPr>
          <a:xfrm>
            <a:off x="2217119" y="1452297"/>
            <a:ext cx="1432991" cy="1785104"/>
          </a:xfrm>
          <a:prstGeom prst="rect">
            <a:avLst/>
          </a:prstGeom>
          <a:noFill/>
        </p:spPr>
        <p:txBody>
          <a:bodyPr wrap="square" lIns="91440" tIns="45720" rIns="91440" bIns="45720">
            <a:spAutoFit/>
          </a:bodyPr>
          <a:lstStyle/>
          <a:p>
            <a:pPr algn="ctr"/>
            <a:r>
              <a:rPr lang="es-ES" sz="11000" b="0" cap="none" spc="0" dirty="0">
                <a:ln w="0"/>
                <a:effectLst>
                  <a:outerShdw blurRad="38100" dist="19050" dir="2700000" algn="tl" rotWithShape="0">
                    <a:schemeClr val="dk1">
                      <a:alpha val="40000"/>
                    </a:schemeClr>
                  </a:outerShdw>
                </a:effectLst>
                <a:latin typeface="Greek" panose="02020500000000000000" pitchFamily="18" charset="0"/>
              </a:rPr>
              <a:t>F</a:t>
            </a:r>
          </a:p>
        </p:txBody>
      </p:sp>
      <p:sp>
        <p:nvSpPr>
          <p:cNvPr id="5" name="Rectángulo 4"/>
          <p:cNvSpPr/>
          <p:nvPr/>
        </p:nvSpPr>
        <p:spPr>
          <a:xfrm>
            <a:off x="7267574" y="1452297"/>
            <a:ext cx="3116554" cy="3046988"/>
          </a:xfrm>
          <a:prstGeom prst="rect">
            <a:avLst/>
          </a:prstGeom>
          <a:noFill/>
        </p:spPr>
        <p:txBody>
          <a:bodyPr wrap="square" lIns="91440" tIns="45720" rIns="91440" bIns="45720">
            <a:spAutoFit/>
          </a:bodyPr>
          <a:lstStyle/>
          <a:p>
            <a:pPr algn="ctr"/>
            <a:endParaRPr lang="es-MX" sz="9600" dirty="0">
              <a:ln w="0"/>
              <a:effectLst>
                <a:outerShdw blurRad="38100" dist="19050" dir="2700000" algn="tl" rotWithShape="0">
                  <a:schemeClr val="dk1">
                    <a:alpha val="40000"/>
                  </a:schemeClr>
                </a:outerShdw>
              </a:effectLst>
              <a:latin typeface="Greek" panose="02020500000000000000" pitchFamily="18" charset="0"/>
            </a:endParaRPr>
          </a:p>
          <a:p>
            <a:pPr algn="ctr"/>
            <a:endParaRPr lang="es-ES" sz="96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“f”                   </a:t>
            </a:r>
            <a:r>
              <a:rPr lang="el-GR" sz="2400" dirty="0">
                <a:effectLst/>
              </a:rPr>
              <a:t>Pronunciación</a:t>
            </a:r>
            <a:r>
              <a:rPr lang="es-MX" sz="2400" dirty="0">
                <a:effectLst/>
              </a:rPr>
              <a:t>: “f” </a:t>
            </a:r>
            <a:r>
              <a:rPr lang="es-MX" sz="2400" dirty="0"/>
              <a:t>como en “</a:t>
            </a:r>
            <a:r>
              <a:rPr lang="es-MX" sz="2400" b="1" u="sng" dirty="0"/>
              <a:t>f</a:t>
            </a:r>
            <a:r>
              <a:rPr lang="es-MX" sz="2400" dirty="0"/>
              <a:t>amilia”</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340" name="Picture 4" descr="Partenón, Grecia, Templo del Partenón del zeus olímpico, Síntagma de  Atenas, Acrópolis cuadrada de Atenas, Edificio creativo, historia antigua,  estructura, grua png | Klipartz">
            <a:extLst>
              <a:ext uri="{FF2B5EF4-FFF2-40B4-BE49-F238E27FC236}">
                <a16:creationId xmlns:a16="http://schemas.microsoft.com/office/drawing/2014/main" id="{12B0FCC8-97D5-4026-858B-AC4026E48B9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920" t="37715" r="19465" b="24604"/>
          <a:stretch/>
        </p:blipFill>
        <p:spPr bwMode="auto">
          <a:xfrm>
            <a:off x="9266041" y="5094514"/>
            <a:ext cx="2956710" cy="175136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884A46A-8702-4188-9DC4-0E4FF4350434}"/>
              </a:ext>
            </a:extLst>
          </p:cNvPr>
          <p:cNvSpPr txBox="1"/>
          <p:nvPr/>
        </p:nvSpPr>
        <p:spPr>
          <a:xfrm>
            <a:off x="8392084" y="1733024"/>
            <a:ext cx="883576" cy="1569660"/>
          </a:xfrm>
          <a:prstGeom prst="rect">
            <a:avLst/>
          </a:prstGeom>
          <a:noFill/>
        </p:spPr>
        <p:txBody>
          <a:bodyPr wrap="none" rtlCol="0">
            <a:spAutoFit/>
          </a:bodyPr>
          <a:lstStyle/>
          <a:p>
            <a:pPr algn="ctr"/>
            <a:r>
              <a:rPr lang="es-ES" sz="9600" b="0" cap="none" spc="0" dirty="0">
                <a:ln w="0"/>
                <a:effectLst>
                  <a:outerShdw blurRad="38100" dist="19050" dir="2700000" algn="tl" rotWithShape="0">
                    <a:schemeClr val="dk1">
                      <a:alpha val="40000"/>
                    </a:schemeClr>
                  </a:outerShdw>
                </a:effectLst>
                <a:latin typeface="Greek" panose="02020500000000000000" pitchFamily="18" charset="0"/>
              </a:rPr>
              <a:t>f</a:t>
            </a:r>
          </a:p>
        </p:txBody>
      </p:sp>
      <p:pic>
        <p:nvPicPr>
          <p:cNvPr id="3" name="Picture 2" descr="Instituto de Lideres Cristianos - Inicio | Facebook">
            <a:extLst>
              <a:ext uri="{FF2B5EF4-FFF2-40B4-BE49-F238E27FC236}">
                <a16:creationId xmlns:a16="http://schemas.microsoft.com/office/drawing/2014/main" id="{B807BA24-73A6-4B60-AF44-D7B93910FB3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655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1"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CO" sz="9600" dirty="0">
                <a:latin typeface="Cambria" panose="02040503050406030204" pitchFamily="18" charset="0"/>
              </a:rPr>
              <a:t>JI</a:t>
            </a:r>
          </a:p>
        </p:txBody>
      </p:sp>
      <p:sp>
        <p:nvSpPr>
          <p:cNvPr id="4" name="Rectángulo 3"/>
          <p:cNvSpPr/>
          <p:nvPr/>
        </p:nvSpPr>
        <p:spPr>
          <a:xfrm>
            <a:off x="2217119" y="1452297"/>
            <a:ext cx="1432991" cy="3477875"/>
          </a:xfrm>
          <a:prstGeom prst="rect">
            <a:avLst/>
          </a:prstGeom>
          <a:noFill/>
        </p:spPr>
        <p:txBody>
          <a:bodyPr wrap="square" lIns="91440" tIns="45720" rIns="91440" bIns="45720">
            <a:spAutoFit/>
          </a:bodyPr>
          <a:lstStyle/>
          <a:p>
            <a:pPr algn="ctr"/>
            <a:r>
              <a:rPr lang="el-GR" sz="11000" b="0" cap="none" spc="0" dirty="0">
                <a:ln w="0"/>
                <a:effectLst>
                  <a:outerShdw blurRad="38100" dist="19050" dir="2700000" algn="tl" rotWithShape="0">
                    <a:schemeClr val="dk1">
                      <a:alpha val="40000"/>
                    </a:schemeClr>
                  </a:outerShdw>
                </a:effectLst>
              </a:rPr>
              <a:t>Χ</a:t>
            </a:r>
            <a:endParaRPr lang="es-ES" sz="11000" b="0" cap="none" spc="0" dirty="0">
              <a:ln w="0"/>
              <a:effectLst>
                <a:outerShdw blurRad="38100" dist="19050" dir="2700000" algn="tl" rotWithShape="0">
                  <a:schemeClr val="dk1">
                    <a:alpha val="40000"/>
                  </a:schemeClr>
                </a:outerShdw>
              </a:effectLst>
            </a:endParaRPr>
          </a:p>
          <a:p>
            <a:pPr algn="ctr"/>
            <a:endParaRPr lang="es-ES" sz="110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5" name="Rectángulo 4"/>
          <p:cNvSpPr/>
          <p:nvPr/>
        </p:nvSpPr>
        <p:spPr>
          <a:xfrm>
            <a:off x="7267574" y="1452297"/>
            <a:ext cx="3116554" cy="3046988"/>
          </a:xfrm>
          <a:prstGeom prst="rect">
            <a:avLst/>
          </a:prstGeom>
          <a:noFill/>
        </p:spPr>
        <p:txBody>
          <a:bodyPr wrap="square" lIns="91440" tIns="45720" rIns="91440" bIns="45720">
            <a:spAutoFit/>
          </a:bodyPr>
          <a:lstStyle/>
          <a:p>
            <a:pPr algn="ctr"/>
            <a:endParaRPr lang="es-MX" sz="9600" dirty="0">
              <a:ln w="0"/>
              <a:effectLst>
                <a:outerShdw blurRad="38100" dist="19050" dir="2700000" algn="tl" rotWithShape="0">
                  <a:schemeClr val="dk1">
                    <a:alpha val="40000"/>
                  </a:schemeClr>
                </a:outerShdw>
              </a:effectLst>
              <a:latin typeface="Greek" panose="02020500000000000000" pitchFamily="18" charset="0"/>
            </a:endParaRPr>
          </a:p>
          <a:p>
            <a:pPr algn="ctr"/>
            <a:endParaRPr lang="es-ES" sz="96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“j”                   </a:t>
            </a:r>
            <a:r>
              <a:rPr lang="el-GR" sz="2400" dirty="0">
                <a:effectLst/>
              </a:rPr>
              <a:t>Pronunciación</a:t>
            </a:r>
            <a:r>
              <a:rPr lang="es-MX" sz="2400" dirty="0">
                <a:effectLst/>
              </a:rPr>
              <a:t>: “j” </a:t>
            </a:r>
            <a:r>
              <a:rPr lang="es-MX" sz="2400" dirty="0"/>
              <a:t>gutural</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340" name="Picture 4" descr="Partenón, Grecia, Templo del Partenón del zeus olímpico, Síntagma de  Atenas, Acrópolis cuadrada de Atenas, Edificio creativo, historia antigua,  estructura, grua png | Klipartz">
            <a:extLst>
              <a:ext uri="{FF2B5EF4-FFF2-40B4-BE49-F238E27FC236}">
                <a16:creationId xmlns:a16="http://schemas.microsoft.com/office/drawing/2014/main" id="{12B0FCC8-97D5-4026-858B-AC4026E48B9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920" t="37715" r="19465" b="24604"/>
          <a:stretch/>
        </p:blipFill>
        <p:spPr bwMode="auto">
          <a:xfrm>
            <a:off x="9266041" y="5094514"/>
            <a:ext cx="2956710" cy="175136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884A46A-8702-4188-9DC4-0E4FF4350434}"/>
              </a:ext>
            </a:extLst>
          </p:cNvPr>
          <p:cNvSpPr txBox="1"/>
          <p:nvPr/>
        </p:nvSpPr>
        <p:spPr>
          <a:xfrm>
            <a:off x="8479448" y="1733024"/>
            <a:ext cx="708847" cy="1569660"/>
          </a:xfrm>
          <a:prstGeom prst="rect">
            <a:avLst/>
          </a:prstGeom>
          <a:noFill/>
        </p:spPr>
        <p:txBody>
          <a:bodyPr wrap="none" rtlCol="0">
            <a:spAutoFit/>
          </a:bodyPr>
          <a:lstStyle/>
          <a:p>
            <a:pPr algn="ctr"/>
            <a:r>
              <a:rPr lang="el-GR" sz="9600" dirty="0">
                <a:ln w="0"/>
                <a:effectLst>
                  <a:outerShdw blurRad="38100" dist="19050" dir="2700000" algn="tl" rotWithShape="0">
                    <a:schemeClr val="dk1">
                      <a:alpha val="40000"/>
                    </a:schemeClr>
                  </a:outerShdw>
                </a:effectLst>
              </a:rPr>
              <a:t>χ</a:t>
            </a:r>
            <a:endParaRPr lang="es-ES" sz="9600" b="0" cap="none" spc="0" dirty="0">
              <a:ln w="0"/>
              <a:effectLst>
                <a:outerShdw blurRad="38100" dist="19050" dir="2700000" algn="tl" rotWithShape="0">
                  <a:schemeClr val="dk1">
                    <a:alpha val="40000"/>
                  </a:schemeClr>
                </a:outerShdw>
              </a:effectLst>
              <a:latin typeface="Greek" panose="02020500000000000000" pitchFamily="18" charset="0"/>
            </a:endParaRPr>
          </a:p>
        </p:txBody>
      </p:sp>
      <p:pic>
        <p:nvPicPr>
          <p:cNvPr id="3" name="Picture 2" descr="Instituto de Lideres Cristianos - Inicio | Facebook">
            <a:extLst>
              <a:ext uri="{FF2B5EF4-FFF2-40B4-BE49-F238E27FC236}">
                <a16:creationId xmlns:a16="http://schemas.microsoft.com/office/drawing/2014/main" id="{2CDAB85A-AB45-4EF9-90D4-65E2B037BEF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5029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P spid="21"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CO" sz="9600" dirty="0">
                <a:latin typeface="Cambria" panose="02040503050406030204" pitchFamily="18" charset="0"/>
              </a:rPr>
              <a:t>PSI</a:t>
            </a:r>
          </a:p>
        </p:txBody>
      </p:sp>
      <p:sp>
        <p:nvSpPr>
          <p:cNvPr id="4" name="Rectángulo 3"/>
          <p:cNvSpPr/>
          <p:nvPr/>
        </p:nvSpPr>
        <p:spPr>
          <a:xfrm>
            <a:off x="2212740" y="1592661"/>
            <a:ext cx="1432991" cy="1569660"/>
          </a:xfrm>
          <a:prstGeom prst="rect">
            <a:avLst/>
          </a:prstGeom>
          <a:noFill/>
        </p:spPr>
        <p:txBody>
          <a:bodyPr wrap="square" lIns="91440" tIns="45720" rIns="91440" bIns="45720">
            <a:spAutoFit/>
          </a:bodyPr>
          <a:lstStyle/>
          <a:p>
            <a:r>
              <a:rPr lang="es-MX" sz="9600" dirty="0">
                <a:latin typeface="Greek" panose="02020500000000000000" pitchFamily="18" charset="0"/>
              </a:rPr>
              <a:t>Y</a:t>
            </a:r>
          </a:p>
        </p:txBody>
      </p:sp>
      <p:sp>
        <p:nvSpPr>
          <p:cNvPr id="5" name="Rectángulo 4"/>
          <p:cNvSpPr/>
          <p:nvPr/>
        </p:nvSpPr>
        <p:spPr>
          <a:xfrm>
            <a:off x="7267574" y="1452297"/>
            <a:ext cx="3116554" cy="3046988"/>
          </a:xfrm>
          <a:prstGeom prst="rect">
            <a:avLst/>
          </a:prstGeom>
          <a:noFill/>
        </p:spPr>
        <p:txBody>
          <a:bodyPr wrap="square" lIns="91440" tIns="45720" rIns="91440" bIns="45720">
            <a:spAutoFit/>
          </a:bodyPr>
          <a:lstStyle/>
          <a:p>
            <a:pPr algn="ctr"/>
            <a:endParaRPr lang="es-MX" sz="9600" dirty="0">
              <a:ln w="0"/>
              <a:effectLst>
                <a:outerShdw blurRad="38100" dist="19050" dir="2700000" algn="tl" rotWithShape="0">
                  <a:schemeClr val="dk1">
                    <a:alpha val="40000"/>
                  </a:schemeClr>
                </a:outerShdw>
              </a:effectLst>
              <a:latin typeface="Greek" panose="02020500000000000000" pitchFamily="18" charset="0"/>
            </a:endParaRPr>
          </a:p>
          <a:p>
            <a:pPr algn="ctr"/>
            <a:endParaRPr lang="es-ES" sz="96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a:t>
            </a:r>
            <a:r>
              <a:rPr lang="es-MX" sz="2400" dirty="0" err="1">
                <a:effectLst/>
              </a:rPr>
              <a:t>ps</a:t>
            </a:r>
            <a:r>
              <a:rPr lang="es-MX" sz="2400" dirty="0">
                <a:effectLst/>
              </a:rPr>
              <a:t>”                   </a:t>
            </a:r>
            <a:r>
              <a:rPr lang="el-GR" sz="2400" dirty="0">
                <a:effectLst/>
              </a:rPr>
              <a:t>Pronunciación</a:t>
            </a:r>
            <a:r>
              <a:rPr lang="es-MX" sz="2400" dirty="0">
                <a:effectLst/>
              </a:rPr>
              <a:t>: “</a:t>
            </a:r>
            <a:r>
              <a:rPr lang="es-MX" sz="2400" dirty="0" err="1">
                <a:effectLst/>
              </a:rPr>
              <a:t>ps</a:t>
            </a:r>
            <a:r>
              <a:rPr lang="es-MX" sz="2400" dirty="0">
                <a:effectLst/>
              </a:rPr>
              <a:t>” </a:t>
            </a:r>
            <a:r>
              <a:rPr lang="es-MX" sz="2400" dirty="0"/>
              <a:t>como en “Pe</a:t>
            </a:r>
            <a:r>
              <a:rPr lang="es-MX" sz="2400" b="1" u="sng" dirty="0"/>
              <a:t>ps</a:t>
            </a:r>
            <a:r>
              <a:rPr lang="es-MX" sz="2400" dirty="0"/>
              <a:t>i”</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340" name="Picture 4" descr="Partenón, Grecia, Templo del Partenón del zeus olímpico, Síntagma de  Atenas, Acrópolis cuadrada de Atenas, Edificio creativo, historia antigua,  estructura, grua png | Klipartz">
            <a:extLst>
              <a:ext uri="{FF2B5EF4-FFF2-40B4-BE49-F238E27FC236}">
                <a16:creationId xmlns:a16="http://schemas.microsoft.com/office/drawing/2014/main" id="{12B0FCC8-97D5-4026-858B-AC4026E48B9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920" t="37715" r="19465" b="24604"/>
          <a:stretch/>
        </p:blipFill>
        <p:spPr bwMode="auto">
          <a:xfrm>
            <a:off x="9266041" y="5094514"/>
            <a:ext cx="2956710" cy="175136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884A46A-8702-4188-9DC4-0E4FF4350434}"/>
              </a:ext>
            </a:extLst>
          </p:cNvPr>
          <p:cNvSpPr txBox="1"/>
          <p:nvPr/>
        </p:nvSpPr>
        <p:spPr>
          <a:xfrm>
            <a:off x="8305516" y="1589275"/>
            <a:ext cx="1040670" cy="1569660"/>
          </a:xfrm>
          <a:prstGeom prst="rect">
            <a:avLst/>
          </a:prstGeom>
          <a:noFill/>
        </p:spPr>
        <p:txBody>
          <a:bodyPr wrap="none" rtlCol="0">
            <a:spAutoFit/>
          </a:bodyPr>
          <a:lstStyle/>
          <a:p>
            <a:pPr algn="ctr"/>
            <a:r>
              <a:rPr lang="es-ES" sz="9600" dirty="0">
                <a:ln w="0"/>
                <a:effectLst>
                  <a:outerShdw blurRad="38100" dist="19050" dir="2700000" algn="tl" rotWithShape="0">
                    <a:schemeClr val="dk1">
                      <a:alpha val="40000"/>
                    </a:schemeClr>
                  </a:outerShdw>
                </a:effectLst>
                <a:latin typeface="Greek" panose="02020500000000000000" pitchFamily="18" charset="0"/>
              </a:rPr>
              <a:t>y</a:t>
            </a:r>
            <a:endParaRPr lang="es-ES" sz="9600" b="0" cap="none" spc="0" dirty="0">
              <a:ln w="0"/>
              <a:effectLst>
                <a:outerShdw blurRad="38100" dist="19050" dir="2700000" algn="tl" rotWithShape="0">
                  <a:schemeClr val="dk1">
                    <a:alpha val="40000"/>
                  </a:schemeClr>
                </a:outerShdw>
              </a:effectLst>
              <a:latin typeface="Greek" panose="02020500000000000000" pitchFamily="18" charset="0"/>
            </a:endParaRPr>
          </a:p>
        </p:txBody>
      </p:sp>
      <p:pic>
        <p:nvPicPr>
          <p:cNvPr id="3" name="Picture 2" descr="Instituto de Lideres Cristianos - Inicio | Facebook">
            <a:extLst>
              <a:ext uri="{FF2B5EF4-FFF2-40B4-BE49-F238E27FC236}">
                <a16:creationId xmlns:a16="http://schemas.microsoft.com/office/drawing/2014/main" id="{7B8B41D4-3E5D-4258-BC99-70289B1D4B6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6855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0"/>
                                        <p:tgtEl>
                                          <p:spTgt spid="13"/>
                                        </p:tgtEl>
                                      </p:cBhvr>
                                    </p:animEffect>
                                    <p:anim calcmode="lin" valueType="num">
                                      <p:cBhvr>
                                        <p:cTn id="42" dur="2000" fill="hold"/>
                                        <p:tgtEl>
                                          <p:spTgt spid="13"/>
                                        </p:tgtEl>
                                        <p:attrNameLst>
                                          <p:attrName>style.rotation</p:attrName>
                                        </p:attrNameLst>
                                      </p:cBhvr>
                                      <p:tavLst>
                                        <p:tav tm="0">
                                          <p:val>
                                            <p:fltVal val="720"/>
                                          </p:val>
                                        </p:tav>
                                        <p:tav tm="100000">
                                          <p:val>
                                            <p:fltVal val="0"/>
                                          </p:val>
                                        </p:tav>
                                      </p:tavLst>
                                    </p:anim>
                                    <p:anim calcmode="lin" valueType="num">
                                      <p:cBhvr>
                                        <p:cTn id="43" dur="2000" fill="hold"/>
                                        <p:tgtEl>
                                          <p:spTgt spid="13"/>
                                        </p:tgtEl>
                                        <p:attrNameLst>
                                          <p:attrName>ppt_h</p:attrName>
                                        </p:attrNameLst>
                                      </p:cBhvr>
                                      <p:tavLst>
                                        <p:tav tm="0">
                                          <p:val>
                                            <p:fltVal val="0"/>
                                          </p:val>
                                        </p:tav>
                                        <p:tav tm="100000">
                                          <p:val>
                                            <p:strVal val="#ppt_h"/>
                                          </p:val>
                                        </p:tav>
                                      </p:tavLst>
                                    </p:anim>
                                    <p:anim calcmode="lin" valueType="num">
                                      <p:cBhvr>
                                        <p:cTn id="44" dur="2000" fill="hold"/>
                                        <p:tgtEl>
                                          <p:spTgt spid="13"/>
                                        </p:tgtEl>
                                        <p:attrNameLst>
                                          <p:attrName>ppt_w</p:attrName>
                                        </p:attrNameLst>
                                      </p:cBhvr>
                                      <p:tavLst>
                                        <p:tav tm="0">
                                          <p:val>
                                            <p:fltVal val="0"/>
                                          </p:val>
                                        </p:tav>
                                        <p:tav tm="100000">
                                          <p:val>
                                            <p:strVal val="#ppt_w"/>
                                          </p:val>
                                        </p:tav>
                                      </p:tavLst>
                                    </p:anim>
                                  </p:childTnLst>
                                </p:cTn>
                              </p:par>
                              <p:par>
                                <p:cTn id="45" presetID="35"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2000"/>
                                        <p:tgtEl>
                                          <p:spTgt spid="6"/>
                                        </p:tgtEl>
                                      </p:cBhvr>
                                    </p:animEffect>
                                    <p:anim calcmode="lin" valueType="num">
                                      <p:cBhvr>
                                        <p:cTn id="48" dur="2000" fill="hold"/>
                                        <p:tgtEl>
                                          <p:spTgt spid="6"/>
                                        </p:tgtEl>
                                        <p:attrNameLst>
                                          <p:attrName>style.rotation</p:attrName>
                                        </p:attrNameLst>
                                      </p:cBhvr>
                                      <p:tavLst>
                                        <p:tav tm="0">
                                          <p:val>
                                            <p:fltVal val="720"/>
                                          </p:val>
                                        </p:tav>
                                        <p:tav tm="100000">
                                          <p:val>
                                            <p:fltVal val="0"/>
                                          </p:val>
                                        </p:tav>
                                      </p:tavLst>
                                    </p:anim>
                                    <p:anim calcmode="lin" valueType="num">
                                      <p:cBhvr>
                                        <p:cTn id="49" dur="2000" fill="hold"/>
                                        <p:tgtEl>
                                          <p:spTgt spid="6"/>
                                        </p:tgtEl>
                                        <p:attrNameLst>
                                          <p:attrName>ppt_h</p:attrName>
                                        </p:attrNameLst>
                                      </p:cBhvr>
                                      <p:tavLst>
                                        <p:tav tm="0">
                                          <p:val>
                                            <p:fltVal val="0"/>
                                          </p:val>
                                        </p:tav>
                                        <p:tav tm="100000">
                                          <p:val>
                                            <p:strVal val="#ppt_h"/>
                                          </p:val>
                                        </p:tav>
                                      </p:tavLst>
                                    </p:anim>
                                    <p:anim calcmode="lin" valueType="num">
                                      <p:cBhvr>
                                        <p:cTn id="50"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heel(1)">
                                      <p:cBhvr>
                                        <p:cTn id="5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P spid="21"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CO" sz="9600" dirty="0">
                <a:latin typeface="Cambria" panose="02040503050406030204" pitchFamily="18" charset="0"/>
              </a:rPr>
              <a:t>OMEGA</a:t>
            </a:r>
          </a:p>
        </p:txBody>
      </p:sp>
      <p:sp>
        <p:nvSpPr>
          <p:cNvPr id="4" name="Rectángulo 3"/>
          <p:cNvSpPr/>
          <p:nvPr/>
        </p:nvSpPr>
        <p:spPr>
          <a:xfrm>
            <a:off x="2212740" y="1592661"/>
            <a:ext cx="1432991" cy="1569660"/>
          </a:xfrm>
          <a:prstGeom prst="rect">
            <a:avLst/>
          </a:prstGeom>
          <a:noFill/>
        </p:spPr>
        <p:txBody>
          <a:bodyPr wrap="square" lIns="91440" tIns="45720" rIns="91440" bIns="45720">
            <a:spAutoFit/>
          </a:bodyPr>
          <a:lstStyle/>
          <a:p>
            <a:pPr algn="ctr"/>
            <a:r>
              <a:rPr lang="es-ES" sz="9600" dirty="0">
                <a:ln w="0"/>
                <a:effectLst>
                  <a:outerShdw blurRad="38100" dist="19050" dir="2700000" algn="tl" rotWithShape="0">
                    <a:schemeClr val="dk1">
                      <a:alpha val="40000"/>
                    </a:schemeClr>
                  </a:outerShdw>
                </a:effectLst>
                <a:latin typeface="Greek" panose="02020500000000000000" pitchFamily="18" charset="0"/>
              </a:rPr>
              <a:t>W</a:t>
            </a:r>
            <a:endParaRPr lang="es-ES" sz="96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5" name="Rectángulo 4"/>
          <p:cNvSpPr/>
          <p:nvPr/>
        </p:nvSpPr>
        <p:spPr>
          <a:xfrm>
            <a:off x="7267574" y="1452297"/>
            <a:ext cx="3116554" cy="3046988"/>
          </a:xfrm>
          <a:prstGeom prst="rect">
            <a:avLst/>
          </a:prstGeom>
          <a:noFill/>
        </p:spPr>
        <p:txBody>
          <a:bodyPr wrap="square" lIns="91440" tIns="45720" rIns="91440" bIns="45720">
            <a:spAutoFit/>
          </a:bodyPr>
          <a:lstStyle/>
          <a:p>
            <a:pPr algn="ctr"/>
            <a:endParaRPr lang="es-MX" sz="9600" dirty="0">
              <a:ln w="0"/>
              <a:effectLst>
                <a:outerShdw blurRad="38100" dist="19050" dir="2700000" algn="tl" rotWithShape="0">
                  <a:schemeClr val="dk1">
                    <a:alpha val="40000"/>
                  </a:schemeClr>
                </a:outerShdw>
              </a:effectLst>
              <a:latin typeface="Greek" panose="02020500000000000000" pitchFamily="18" charset="0"/>
            </a:endParaRPr>
          </a:p>
          <a:p>
            <a:pPr algn="ctr"/>
            <a:endParaRPr lang="es-ES" sz="96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“o”                   </a:t>
            </a:r>
            <a:r>
              <a:rPr lang="el-GR" sz="2400" dirty="0">
                <a:effectLst/>
              </a:rPr>
              <a:t>Pronunciación</a:t>
            </a:r>
            <a:r>
              <a:rPr lang="es-MX" sz="2400" dirty="0">
                <a:effectLst/>
              </a:rPr>
              <a:t>: “o” </a:t>
            </a:r>
            <a:r>
              <a:rPr lang="es-MX" sz="2400" dirty="0"/>
              <a:t>como en “</a:t>
            </a:r>
            <a:r>
              <a:rPr lang="es-MX" sz="2400" b="1" u="sng" dirty="0"/>
              <a:t>o</a:t>
            </a:r>
            <a:r>
              <a:rPr lang="es-MX" sz="2400" dirty="0"/>
              <a:t>so”</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340" name="Picture 4" descr="Partenón, Grecia, Templo del Partenón del zeus olímpico, Síntagma de  Atenas, Acrópolis cuadrada de Atenas, Edificio creativo, historia antigua,  estructura, grua png | Klipartz">
            <a:extLst>
              <a:ext uri="{FF2B5EF4-FFF2-40B4-BE49-F238E27FC236}">
                <a16:creationId xmlns:a16="http://schemas.microsoft.com/office/drawing/2014/main" id="{12B0FCC8-97D5-4026-858B-AC4026E48B9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920" t="37715" r="19465" b="24604"/>
          <a:stretch/>
        </p:blipFill>
        <p:spPr bwMode="auto">
          <a:xfrm>
            <a:off x="9266041" y="5094514"/>
            <a:ext cx="2956710" cy="175136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884A46A-8702-4188-9DC4-0E4FF4350434}"/>
              </a:ext>
            </a:extLst>
          </p:cNvPr>
          <p:cNvSpPr txBox="1"/>
          <p:nvPr/>
        </p:nvSpPr>
        <p:spPr>
          <a:xfrm>
            <a:off x="8331965" y="1589275"/>
            <a:ext cx="987771" cy="1569660"/>
          </a:xfrm>
          <a:prstGeom prst="rect">
            <a:avLst/>
          </a:prstGeom>
          <a:noFill/>
        </p:spPr>
        <p:txBody>
          <a:bodyPr wrap="none" rtlCol="0">
            <a:spAutoFit/>
          </a:bodyPr>
          <a:lstStyle/>
          <a:p>
            <a:pPr algn="ctr"/>
            <a:r>
              <a:rPr lang="es-ES" sz="9600" b="0" cap="none" spc="0" dirty="0">
                <a:ln w="0"/>
                <a:effectLst>
                  <a:outerShdw blurRad="38100" dist="19050" dir="2700000" algn="tl" rotWithShape="0">
                    <a:schemeClr val="dk1">
                      <a:alpha val="40000"/>
                    </a:schemeClr>
                  </a:outerShdw>
                </a:effectLst>
                <a:latin typeface="Greek" panose="02020500000000000000" pitchFamily="18" charset="0"/>
              </a:rPr>
              <a:t>w</a:t>
            </a:r>
          </a:p>
        </p:txBody>
      </p:sp>
      <p:pic>
        <p:nvPicPr>
          <p:cNvPr id="3" name="Picture 2" descr="Instituto de Lideres Cristianos - Inicio | Facebook">
            <a:extLst>
              <a:ext uri="{FF2B5EF4-FFF2-40B4-BE49-F238E27FC236}">
                <a16:creationId xmlns:a16="http://schemas.microsoft.com/office/drawing/2014/main" id="{DDDB9B37-7857-489E-9B94-3FADC0D2FCE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485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ircle(in)">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P spid="21"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11;p15">
            <a:extLst>
              <a:ext uri="{FF2B5EF4-FFF2-40B4-BE49-F238E27FC236}">
                <a16:creationId xmlns:a16="http://schemas.microsoft.com/office/drawing/2014/main" id="{4A4E0090-50CB-4DBB-A339-F3EF693A8A20}"/>
              </a:ext>
            </a:extLst>
          </p:cNvPr>
          <p:cNvGrpSpPr/>
          <p:nvPr/>
        </p:nvGrpSpPr>
        <p:grpSpPr>
          <a:xfrm>
            <a:off x="232527" y="984865"/>
            <a:ext cx="11726945" cy="5081447"/>
            <a:chOff x="1330223" y="1006327"/>
            <a:chExt cx="6479225" cy="2675101"/>
          </a:xfrm>
        </p:grpSpPr>
        <p:sp>
          <p:nvSpPr>
            <p:cNvPr id="3" name="Google Shape;112;p15">
              <a:extLst>
                <a:ext uri="{FF2B5EF4-FFF2-40B4-BE49-F238E27FC236}">
                  <a16:creationId xmlns:a16="http://schemas.microsoft.com/office/drawing/2014/main" id="{2D1955BD-D885-4AB0-A61B-FBFF82B7E0B5}"/>
                </a:ext>
              </a:extLst>
            </p:cNvPr>
            <p:cNvSpPr/>
            <p:nvPr/>
          </p:nvSpPr>
          <p:spPr>
            <a:xfrm flipH="1">
              <a:off x="1452705" y="1006327"/>
              <a:ext cx="6238545" cy="2675101"/>
            </a:xfrm>
            <a:custGeom>
              <a:avLst/>
              <a:gdLst/>
              <a:ahLst/>
              <a:cxnLst/>
              <a:rect l="l" t="t" r="r" b="b"/>
              <a:pathLst>
                <a:path w="50690" h="57622" extrusionOk="0">
                  <a:moveTo>
                    <a:pt x="0" y="1"/>
                  </a:moveTo>
                  <a:lnTo>
                    <a:pt x="0" y="57621"/>
                  </a:lnTo>
                  <a:lnTo>
                    <a:pt x="50690" y="57621"/>
                  </a:lnTo>
                  <a:lnTo>
                    <a:pt x="50690" y="1"/>
                  </a:lnTo>
                  <a:close/>
                </a:path>
              </a:pathLst>
            </a:custGeom>
            <a:solidFill>
              <a:srgbClr val="FFFFFF"/>
            </a:solidFill>
            <a:ln>
              <a:noFill/>
            </a:ln>
            <a:effectLst>
              <a:outerShdw blurRad="157163" dist="57150" dir="318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3;p15">
              <a:extLst>
                <a:ext uri="{FF2B5EF4-FFF2-40B4-BE49-F238E27FC236}">
                  <a16:creationId xmlns:a16="http://schemas.microsoft.com/office/drawing/2014/main" id="{53DD7092-D3EA-4CA3-83D3-1D535562D16B}"/>
                </a:ext>
              </a:extLst>
            </p:cNvPr>
            <p:cNvSpPr/>
            <p:nvPr/>
          </p:nvSpPr>
          <p:spPr>
            <a:xfrm rot="4975177" flipH="1">
              <a:off x="7354227" y="2035045"/>
              <a:ext cx="674046" cy="236396"/>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BF7E">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114;p15">
              <a:extLst>
                <a:ext uri="{FF2B5EF4-FFF2-40B4-BE49-F238E27FC236}">
                  <a16:creationId xmlns:a16="http://schemas.microsoft.com/office/drawing/2014/main" id="{D9A5CB75-F493-46C3-B59C-7CB29D117804}"/>
                </a:ext>
              </a:extLst>
            </p:cNvPr>
            <p:cNvSpPr/>
            <p:nvPr/>
          </p:nvSpPr>
          <p:spPr>
            <a:xfrm rot="5153867" flipH="1">
              <a:off x="1068230" y="2655129"/>
              <a:ext cx="810760" cy="286774"/>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BF7E">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aphicFrame>
        <p:nvGraphicFramePr>
          <p:cNvPr id="7" name="Google Shape;663;p51">
            <a:extLst>
              <a:ext uri="{FF2B5EF4-FFF2-40B4-BE49-F238E27FC236}">
                <a16:creationId xmlns:a16="http://schemas.microsoft.com/office/drawing/2014/main" id="{CC54F9C6-DEF0-4148-A1DE-3739BAA00373}"/>
              </a:ext>
            </a:extLst>
          </p:cNvPr>
          <p:cNvGraphicFramePr/>
          <p:nvPr/>
        </p:nvGraphicFramePr>
        <p:xfrm>
          <a:off x="1014451" y="1087000"/>
          <a:ext cx="9979175" cy="4877178"/>
        </p:xfrm>
        <a:graphic>
          <a:graphicData uri="http://schemas.openxmlformats.org/drawingml/2006/table">
            <a:tbl>
              <a:tblPr>
                <a:noFill/>
              </a:tblPr>
              <a:tblGrid>
                <a:gridCol w="1995835">
                  <a:extLst>
                    <a:ext uri="{9D8B030D-6E8A-4147-A177-3AD203B41FA5}">
                      <a16:colId xmlns:a16="http://schemas.microsoft.com/office/drawing/2014/main" val="20000"/>
                    </a:ext>
                  </a:extLst>
                </a:gridCol>
                <a:gridCol w="1995835">
                  <a:extLst>
                    <a:ext uri="{9D8B030D-6E8A-4147-A177-3AD203B41FA5}">
                      <a16:colId xmlns:a16="http://schemas.microsoft.com/office/drawing/2014/main" val="20001"/>
                    </a:ext>
                  </a:extLst>
                </a:gridCol>
                <a:gridCol w="1995835">
                  <a:extLst>
                    <a:ext uri="{9D8B030D-6E8A-4147-A177-3AD203B41FA5}">
                      <a16:colId xmlns:a16="http://schemas.microsoft.com/office/drawing/2014/main" val="20002"/>
                    </a:ext>
                  </a:extLst>
                </a:gridCol>
                <a:gridCol w="1995835">
                  <a:extLst>
                    <a:ext uri="{9D8B030D-6E8A-4147-A177-3AD203B41FA5}">
                      <a16:colId xmlns:a16="http://schemas.microsoft.com/office/drawing/2014/main" val="20003"/>
                    </a:ext>
                  </a:extLst>
                </a:gridCol>
                <a:gridCol w="1995835">
                  <a:extLst>
                    <a:ext uri="{9D8B030D-6E8A-4147-A177-3AD203B41FA5}">
                      <a16:colId xmlns:a16="http://schemas.microsoft.com/office/drawing/2014/main" val="1909225723"/>
                    </a:ext>
                  </a:extLst>
                </a:gridCol>
              </a:tblGrid>
              <a:tr h="388998">
                <a:tc>
                  <a:txBody>
                    <a:bodyPr/>
                    <a:lstStyle/>
                    <a:p>
                      <a:pPr algn="just">
                        <a:lnSpc>
                          <a:spcPct val="107000"/>
                        </a:lnSpc>
                        <a:spcAft>
                          <a:spcPts val="800"/>
                        </a:spcAft>
                      </a:pPr>
                      <a:r>
                        <a:rPr lang="el-GR" sz="2400" dirty="0">
                          <a:effectLst/>
                        </a:rPr>
                        <a:t>Nombre</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lgn="ctr">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solidFill>
                      <a:srgbClr val="EA9999"/>
                    </a:solidFill>
                  </a:tcPr>
                </a:tc>
                <a:tc>
                  <a:txBody>
                    <a:bodyPr/>
                    <a:lstStyle/>
                    <a:p>
                      <a:pPr algn="just">
                        <a:lnSpc>
                          <a:spcPct val="107000"/>
                        </a:lnSpc>
                        <a:spcAft>
                          <a:spcPts val="800"/>
                        </a:spcAft>
                      </a:pPr>
                      <a:r>
                        <a:rPr lang="el-GR" sz="2400">
                          <a:effectLst/>
                        </a:rPr>
                        <a:t>Mayúscula</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lgn="ctr">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EA9999"/>
                    </a:solidFill>
                  </a:tcPr>
                </a:tc>
                <a:tc>
                  <a:txBody>
                    <a:bodyPr/>
                    <a:lstStyle/>
                    <a:p>
                      <a:pPr algn="just">
                        <a:lnSpc>
                          <a:spcPct val="107000"/>
                        </a:lnSpc>
                        <a:spcAft>
                          <a:spcPts val="800"/>
                        </a:spcAft>
                      </a:pPr>
                      <a:r>
                        <a:rPr lang="el-GR" sz="2400" dirty="0">
                          <a:effectLst/>
                        </a:rPr>
                        <a:t>Minúscula</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lgn="ctr">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EA9999"/>
                    </a:solidFill>
                  </a:tcPr>
                </a:tc>
                <a:tc>
                  <a:txBody>
                    <a:bodyPr/>
                    <a:lstStyle/>
                    <a:p>
                      <a:pPr algn="just">
                        <a:lnSpc>
                          <a:spcPct val="107000"/>
                        </a:lnSpc>
                        <a:spcAft>
                          <a:spcPts val="800"/>
                        </a:spcAft>
                      </a:pPr>
                      <a:r>
                        <a:rPr lang="el-GR" sz="2400" dirty="0">
                          <a:effectLst/>
                        </a:rPr>
                        <a:t>Transliteración</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lgn="ctr">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EA9999"/>
                    </a:solidFill>
                  </a:tcPr>
                </a:tc>
                <a:tc>
                  <a:txBody>
                    <a:bodyPr/>
                    <a:lstStyle/>
                    <a:p>
                      <a:pPr algn="just">
                        <a:lnSpc>
                          <a:spcPct val="107000"/>
                        </a:lnSpc>
                        <a:spcAft>
                          <a:spcPts val="800"/>
                        </a:spcAft>
                      </a:pPr>
                      <a:r>
                        <a:rPr lang="el-GR" sz="2400" dirty="0">
                          <a:effectLst/>
                        </a:rPr>
                        <a:t>Pronunciación</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solidFill>
                        <a:srgbClr val="EA9999"/>
                      </a:solidFill>
                      <a:prstDash val="dash"/>
                      <a:round/>
                      <a:headEnd type="none" w="med" len="med"/>
                      <a:tailEnd type="none" w="med" len="med"/>
                    </a:lnR>
                    <a:lnT w="19050" cap="flat" cmpd="sng" algn="ctr">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EA9999"/>
                    </a:solidFill>
                  </a:tcPr>
                </a:tc>
                <a:extLst>
                  <a:ext uri="{0D108BD9-81ED-4DB2-BD59-A6C34878D82A}">
                    <a16:rowId xmlns:a16="http://schemas.microsoft.com/office/drawing/2014/main" val="10000"/>
                  </a:ext>
                </a:extLst>
              </a:tr>
              <a:tr h="363063">
                <a:tc>
                  <a:txBody>
                    <a:bodyPr/>
                    <a:lstStyle/>
                    <a:p>
                      <a:pPr algn="just">
                        <a:lnSpc>
                          <a:spcPct val="107000"/>
                        </a:lnSpc>
                        <a:spcAft>
                          <a:spcPts val="800"/>
                        </a:spcAft>
                      </a:pPr>
                      <a:r>
                        <a:rPr lang="el-GR" sz="2400" dirty="0">
                          <a:effectLst/>
                        </a:rPr>
                        <a:t>Alfa</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lgn="ctr">
                      <a:solidFill>
                        <a:schemeClr val="dk1">
                          <a:alpha val="0"/>
                        </a:schemeClr>
                      </a:solidFill>
                      <a:prstDash val="solid"/>
                      <a:round/>
                      <a:headEnd type="none" w="sm" len="sm"/>
                      <a:tailEnd type="none" w="sm" len="sm"/>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α</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a</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9050" cap="flat" cmpd="sng">
                      <a:solidFill>
                        <a:schemeClr val="dk1">
                          <a:alpha val="0"/>
                        </a:schemeClr>
                      </a:solidFill>
                      <a:prstDash val="solid"/>
                      <a:round/>
                      <a:headEnd type="none" w="sm" len="sm"/>
                      <a:tailEnd type="none" w="sm" len="sm"/>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9050" cap="flat" cmpd="sng" algn="ctr">
                      <a:solidFill>
                        <a:schemeClr val="dk1">
                          <a:alpha val="0"/>
                        </a:schemeClr>
                      </a:solidFill>
                      <a:prstDash val="solid"/>
                      <a:round/>
                      <a:headEnd type="none" w="sm" len="sm"/>
                      <a:tailEnd type="none" w="sm" len="sm"/>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10001"/>
                  </a:ext>
                </a:extLst>
              </a:tr>
              <a:tr h="363063">
                <a:tc>
                  <a:txBody>
                    <a:bodyPr/>
                    <a:lstStyle/>
                    <a:p>
                      <a:pPr algn="just">
                        <a:lnSpc>
                          <a:spcPct val="107000"/>
                        </a:lnSpc>
                        <a:spcAft>
                          <a:spcPts val="800"/>
                        </a:spcAft>
                      </a:pPr>
                      <a:r>
                        <a:rPr lang="el-GR" sz="2400" dirty="0" err="1">
                          <a:effectLst/>
                        </a:rPr>
                        <a:t>Beta</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B</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β</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9050" cap="flat" cmpd="sng" algn="ctr">
                      <a:solidFill>
                        <a:schemeClr val="dk1">
                          <a:alpha val="0"/>
                        </a:schemeClr>
                      </a:solidFill>
                      <a:prstDash val="solid"/>
                      <a:round/>
                      <a:headEnd type="none" w="sm" len="sm"/>
                      <a:tailEnd type="none" w="sm" len="sm"/>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b</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b</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10002"/>
                  </a:ext>
                </a:extLst>
              </a:tr>
              <a:tr h="363063">
                <a:tc>
                  <a:txBody>
                    <a:bodyPr/>
                    <a:lstStyle/>
                    <a:p>
                      <a:pPr algn="just">
                        <a:lnSpc>
                          <a:spcPct val="107000"/>
                        </a:lnSpc>
                        <a:spcAft>
                          <a:spcPts val="800"/>
                        </a:spcAft>
                      </a:pPr>
                      <a:r>
                        <a:rPr lang="el-GR" sz="2400">
                          <a:effectLst/>
                        </a:rPr>
                        <a:t>Gama</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Γ</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γ</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9050" cap="flat" cmpd="sng" algn="ctr">
                      <a:solidFill>
                        <a:schemeClr val="dk1">
                          <a:alpha val="0"/>
                        </a:schemeClr>
                      </a:solidFill>
                      <a:prstDash val="solid"/>
                      <a:round/>
                      <a:headEnd type="none" w="sm" len="sm"/>
                      <a:tailEnd type="none" w="sm" len="sm"/>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g</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g</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10003"/>
                  </a:ext>
                </a:extLst>
              </a:tr>
              <a:tr h="363063">
                <a:tc>
                  <a:txBody>
                    <a:bodyPr/>
                    <a:lstStyle/>
                    <a:p>
                      <a:pPr algn="just">
                        <a:lnSpc>
                          <a:spcPct val="107000"/>
                        </a:lnSpc>
                        <a:spcAft>
                          <a:spcPts val="800"/>
                        </a:spcAft>
                      </a:pPr>
                      <a:r>
                        <a:rPr lang="el-GR" sz="2400">
                          <a:effectLst/>
                        </a:rPr>
                        <a:t>Delta</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lgn="ctr">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Δ</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δ</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d</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d</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2426146909"/>
                  </a:ext>
                </a:extLst>
              </a:tr>
              <a:tr h="363063">
                <a:tc>
                  <a:txBody>
                    <a:bodyPr/>
                    <a:lstStyle/>
                    <a:p>
                      <a:pPr algn="just">
                        <a:lnSpc>
                          <a:spcPct val="107000"/>
                        </a:lnSpc>
                        <a:spcAft>
                          <a:spcPts val="800"/>
                        </a:spcAft>
                      </a:pPr>
                      <a:r>
                        <a:rPr lang="el-GR" sz="2400">
                          <a:effectLst/>
                        </a:rPr>
                        <a:t>Épsilon</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lgn="ctr">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ε</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e</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1647027940"/>
                  </a:ext>
                </a:extLst>
              </a:tr>
              <a:tr h="363063">
                <a:tc>
                  <a:txBody>
                    <a:bodyPr/>
                    <a:lstStyle/>
                    <a:p>
                      <a:pPr algn="just">
                        <a:lnSpc>
                          <a:spcPct val="107000"/>
                        </a:lnSpc>
                        <a:spcAft>
                          <a:spcPts val="800"/>
                        </a:spcAft>
                      </a:pPr>
                      <a:r>
                        <a:rPr lang="el-GR" sz="2400">
                          <a:effectLst/>
                        </a:rPr>
                        <a:t>Dzeta</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Z</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ζ</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z</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dz</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2497747307"/>
                  </a:ext>
                </a:extLst>
              </a:tr>
              <a:tr h="363063">
                <a:tc>
                  <a:txBody>
                    <a:bodyPr/>
                    <a:lstStyle/>
                    <a:p>
                      <a:pPr algn="just">
                        <a:lnSpc>
                          <a:spcPct val="107000"/>
                        </a:lnSpc>
                        <a:spcAft>
                          <a:spcPts val="800"/>
                        </a:spcAft>
                      </a:pPr>
                      <a:r>
                        <a:rPr lang="el-GR" sz="2400">
                          <a:effectLst/>
                        </a:rPr>
                        <a:t>Eta</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H</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η</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dirty="0">
                          <a:effectLst/>
                          <a:latin typeface="Times New Roman" panose="02020603050405020304" pitchFamily="18" charset="0"/>
                          <a:ea typeface="Calibri" panose="020F0502020204030204" pitchFamily="34" charset="0"/>
                          <a:cs typeface="Times New Roman" panose="02020603050405020304" pitchFamily="18" charset="0"/>
                        </a:rPr>
                        <a:t>ei</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940897370"/>
                  </a:ext>
                </a:extLst>
              </a:tr>
              <a:tr h="363063">
                <a:tc>
                  <a:txBody>
                    <a:bodyPr/>
                    <a:lstStyle/>
                    <a:p>
                      <a:pPr algn="just">
                        <a:lnSpc>
                          <a:spcPct val="107000"/>
                        </a:lnSpc>
                        <a:spcAft>
                          <a:spcPts val="800"/>
                        </a:spcAft>
                      </a:pPr>
                      <a:r>
                        <a:rPr lang="el-GR" sz="2400">
                          <a:effectLst/>
                        </a:rPr>
                        <a:t>Theta</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Θ</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θ</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t/th</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z española</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1355457042"/>
                  </a:ext>
                </a:extLst>
              </a:tr>
              <a:tr h="363063">
                <a:tc>
                  <a:txBody>
                    <a:bodyPr/>
                    <a:lstStyle/>
                    <a:p>
                      <a:pPr algn="just">
                        <a:lnSpc>
                          <a:spcPct val="107000"/>
                        </a:lnSpc>
                        <a:spcAft>
                          <a:spcPts val="800"/>
                        </a:spcAft>
                      </a:pPr>
                      <a:r>
                        <a:rPr lang="el-GR" sz="2400">
                          <a:effectLst/>
                        </a:rPr>
                        <a:t>Iota</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Ι</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ι</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i</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i</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3308569683"/>
                  </a:ext>
                </a:extLst>
              </a:tr>
              <a:tr h="363063">
                <a:tc>
                  <a:txBody>
                    <a:bodyPr/>
                    <a:lstStyle/>
                    <a:p>
                      <a:pPr algn="just">
                        <a:lnSpc>
                          <a:spcPct val="107000"/>
                        </a:lnSpc>
                        <a:spcAft>
                          <a:spcPts val="800"/>
                        </a:spcAft>
                      </a:pPr>
                      <a:r>
                        <a:rPr lang="el-GR" sz="2400">
                          <a:effectLst/>
                        </a:rPr>
                        <a:t>Kappa</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K</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κ</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k</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k</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3003831958"/>
                  </a:ext>
                </a:extLst>
              </a:tr>
              <a:tr h="363063">
                <a:tc>
                  <a:txBody>
                    <a:bodyPr/>
                    <a:lstStyle/>
                    <a:p>
                      <a:pPr algn="just">
                        <a:lnSpc>
                          <a:spcPct val="107000"/>
                        </a:lnSpc>
                        <a:spcAft>
                          <a:spcPts val="800"/>
                        </a:spcAft>
                      </a:pPr>
                      <a:r>
                        <a:rPr lang="el-GR" sz="2400">
                          <a:effectLst/>
                        </a:rPr>
                        <a:t>Lambda</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Λ</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λ</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l</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842879886"/>
                  </a:ext>
                </a:extLst>
              </a:tr>
              <a:tr h="363063">
                <a:tc>
                  <a:txBody>
                    <a:bodyPr/>
                    <a:lstStyle/>
                    <a:p>
                      <a:pPr algn="just">
                        <a:lnSpc>
                          <a:spcPct val="107000"/>
                        </a:lnSpc>
                        <a:spcAft>
                          <a:spcPts val="800"/>
                        </a:spcAft>
                      </a:pPr>
                      <a:r>
                        <a:rPr lang="el-GR" sz="2400">
                          <a:effectLst/>
                        </a:rPr>
                        <a:t>Mi</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2700" cap="flat" cmpd="sng" algn="ctr">
                      <a:solidFill>
                        <a:srgbClr val="EA9999"/>
                      </a:solidFill>
                      <a:prstDash val="dash"/>
                      <a:round/>
                      <a:headEnd type="none" w="med" len="med"/>
                      <a:tailEnd type="none" w="med" len="med"/>
                    </a:lnB>
                    <a:solidFill>
                      <a:srgbClr val="FFD966"/>
                    </a:solidFill>
                  </a:tcPr>
                </a:tc>
                <a:tc>
                  <a:txBody>
                    <a:bodyPr/>
                    <a:lstStyle/>
                    <a:p>
                      <a:pPr algn="ctr">
                        <a:lnSpc>
                          <a:spcPct val="107000"/>
                        </a:lnSpc>
                        <a:spcAft>
                          <a:spcPts val="800"/>
                        </a:spcAft>
                      </a:pPr>
                      <a:r>
                        <a:rPr lang="es-MX" sz="1800" dirty="0">
                          <a:effectLst/>
                          <a:latin typeface="Times New Roman" panose="02020603050405020304" pitchFamily="18" charset="0"/>
                          <a:ea typeface="Calibri" panose="020F0502020204030204" pitchFamily="34" charset="0"/>
                          <a:cs typeface="Times New Roman" panose="02020603050405020304" pitchFamily="18" charset="0"/>
                        </a:rPr>
                        <a:t>M</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μ</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m</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dirty="0">
                          <a:effectLst/>
                          <a:latin typeface="Times New Roman" panose="02020603050405020304" pitchFamily="18" charset="0"/>
                          <a:ea typeface="Calibri" panose="020F0502020204030204" pitchFamily="34" charset="0"/>
                          <a:cs typeface="Times New Roman" panose="02020603050405020304" pitchFamily="18" charset="0"/>
                        </a:rPr>
                        <a:t>m</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1648800227"/>
                  </a:ext>
                </a:extLst>
              </a:tr>
            </a:tbl>
          </a:graphicData>
        </a:graphic>
      </p:graphicFrame>
      <p:pic>
        <p:nvPicPr>
          <p:cNvPr id="6" name="Picture 2" descr="Instituto de Lideres Cristianos - Inicio | Facebook">
            <a:extLst>
              <a:ext uri="{FF2B5EF4-FFF2-40B4-BE49-F238E27FC236}">
                <a16:creationId xmlns:a16="http://schemas.microsoft.com/office/drawing/2014/main" id="{BB7FB581-21E5-4F08-8636-52A6DF2097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27" b="12021"/>
          <a:stretch/>
        </p:blipFill>
        <p:spPr bwMode="auto">
          <a:xfrm>
            <a:off x="0" y="6094800"/>
            <a:ext cx="1761893" cy="76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149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11;p15">
            <a:extLst>
              <a:ext uri="{FF2B5EF4-FFF2-40B4-BE49-F238E27FC236}">
                <a16:creationId xmlns:a16="http://schemas.microsoft.com/office/drawing/2014/main" id="{1A525626-64AC-44D4-9DC2-8297F5937DF1}"/>
              </a:ext>
            </a:extLst>
          </p:cNvPr>
          <p:cNvGrpSpPr/>
          <p:nvPr/>
        </p:nvGrpSpPr>
        <p:grpSpPr>
          <a:xfrm>
            <a:off x="232527" y="984865"/>
            <a:ext cx="11726945" cy="5081447"/>
            <a:chOff x="1330223" y="1006327"/>
            <a:chExt cx="6479225" cy="2675101"/>
          </a:xfrm>
        </p:grpSpPr>
        <p:sp>
          <p:nvSpPr>
            <p:cNvPr id="4" name="Google Shape;112;p15">
              <a:extLst>
                <a:ext uri="{FF2B5EF4-FFF2-40B4-BE49-F238E27FC236}">
                  <a16:creationId xmlns:a16="http://schemas.microsoft.com/office/drawing/2014/main" id="{6524851D-26BC-45D5-A61B-430286D9FD23}"/>
                </a:ext>
              </a:extLst>
            </p:cNvPr>
            <p:cNvSpPr/>
            <p:nvPr/>
          </p:nvSpPr>
          <p:spPr>
            <a:xfrm flipH="1">
              <a:off x="1452705" y="1006327"/>
              <a:ext cx="6238545" cy="2675101"/>
            </a:xfrm>
            <a:custGeom>
              <a:avLst/>
              <a:gdLst/>
              <a:ahLst/>
              <a:cxnLst/>
              <a:rect l="l" t="t" r="r" b="b"/>
              <a:pathLst>
                <a:path w="50690" h="57622" extrusionOk="0">
                  <a:moveTo>
                    <a:pt x="0" y="1"/>
                  </a:moveTo>
                  <a:lnTo>
                    <a:pt x="0" y="57621"/>
                  </a:lnTo>
                  <a:lnTo>
                    <a:pt x="50690" y="57621"/>
                  </a:lnTo>
                  <a:lnTo>
                    <a:pt x="50690" y="1"/>
                  </a:lnTo>
                  <a:close/>
                </a:path>
              </a:pathLst>
            </a:custGeom>
            <a:solidFill>
              <a:srgbClr val="FFFFFF"/>
            </a:solidFill>
            <a:ln>
              <a:noFill/>
            </a:ln>
            <a:effectLst>
              <a:outerShdw blurRad="157163" dist="57150" dir="3180000" algn="bl" rotWithShape="0">
                <a:srgbClr val="000000">
                  <a:alpha val="1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13;p15">
              <a:extLst>
                <a:ext uri="{FF2B5EF4-FFF2-40B4-BE49-F238E27FC236}">
                  <a16:creationId xmlns:a16="http://schemas.microsoft.com/office/drawing/2014/main" id="{4D9740A5-D5C4-4169-B4C7-2919A07795F7}"/>
                </a:ext>
              </a:extLst>
            </p:cNvPr>
            <p:cNvSpPr/>
            <p:nvPr/>
          </p:nvSpPr>
          <p:spPr>
            <a:xfrm rot="4975177" flipH="1">
              <a:off x="7354227" y="2035045"/>
              <a:ext cx="674046" cy="236396"/>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BF7E">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114;p15">
              <a:extLst>
                <a:ext uri="{FF2B5EF4-FFF2-40B4-BE49-F238E27FC236}">
                  <a16:creationId xmlns:a16="http://schemas.microsoft.com/office/drawing/2014/main" id="{92609787-620A-493F-B3F4-20480375F35B}"/>
                </a:ext>
              </a:extLst>
            </p:cNvPr>
            <p:cNvSpPr/>
            <p:nvPr/>
          </p:nvSpPr>
          <p:spPr>
            <a:xfrm rot="5153867" flipH="1">
              <a:off x="1068230" y="2655129"/>
              <a:ext cx="810760" cy="286774"/>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BF7E">
                <a:alpha val="6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aphicFrame>
        <p:nvGraphicFramePr>
          <p:cNvPr id="2" name="Google Shape;663;p51">
            <a:extLst>
              <a:ext uri="{FF2B5EF4-FFF2-40B4-BE49-F238E27FC236}">
                <a16:creationId xmlns:a16="http://schemas.microsoft.com/office/drawing/2014/main" id="{92EC9969-AAB6-4E07-A73E-E109770DD716}"/>
              </a:ext>
            </a:extLst>
          </p:cNvPr>
          <p:cNvGraphicFramePr/>
          <p:nvPr/>
        </p:nvGraphicFramePr>
        <p:xfrm>
          <a:off x="1093160" y="1076617"/>
          <a:ext cx="9979175" cy="4877178"/>
        </p:xfrm>
        <a:graphic>
          <a:graphicData uri="http://schemas.openxmlformats.org/drawingml/2006/table">
            <a:tbl>
              <a:tblPr>
                <a:noFill/>
              </a:tblPr>
              <a:tblGrid>
                <a:gridCol w="1995835">
                  <a:extLst>
                    <a:ext uri="{9D8B030D-6E8A-4147-A177-3AD203B41FA5}">
                      <a16:colId xmlns:a16="http://schemas.microsoft.com/office/drawing/2014/main" val="20000"/>
                    </a:ext>
                  </a:extLst>
                </a:gridCol>
                <a:gridCol w="1995835">
                  <a:extLst>
                    <a:ext uri="{9D8B030D-6E8A-4147-A177-3AD203B41FA5}">
                      <a16:colId xmlns:a16="http://schemas.microsoft.com/office/drawing/2014/main" val="20001"/>
                    </a:ext>
                  </a:extLst>
                </a:gridCol>
                <a:gridCol w="1995835">
                  <a:extLst>
                    <a:ext uri="{9D8B030D-6E8A-4147-A177-3AD203B41FA5}">
                      <a16:colId xmlns:a16="http://schemas.microsoft.com/office/drawing/2014/main" val="20002"/>
                    </a:ext>
                  </a:extLst>
                </a:gridCol>
                <a:gridCol w="1995835">
                  <a:extLst>
                    <a:ext uri="{9D8B030D-6E8A-4147-A177-3AD203B41FA5}">
                      <a16:colId xmlns:a16="http://schemas.microsoft.com/office/drawing/2014/main" val="20003"/>
                    </a:ext>
                  </a:extLst>
                </a:gridCol>
                <a:gridCol w="1995835">
                  <a:extLst>
                    <a:ext uri="{9D8B030D-6E8A-4147-A177-3AD203B41FA5}">
                      <a16:colId xmlns:a16="http://schemas.microsoft.com/office/drawing/2014/main" val="1909225723"/>
                    </a:ext>
                  </a:extLst>
                </a:gridCol>
              </a:tblGrid>
              <a:tr h="388998">
                <a:tc>
                  <a:txBody>
                    <a:bodyPr/>
                    <a:lstStyle/>
                    <a:p>
                      <a:pPr algn="just">
                        <a:lnSpc>
                          <a:spcPct val="107000"/>
                        </a:lnSpc>
                        <a:spcAft>
                          <a:spcPts val="800"/>
                        </a:spcAft>
                      </a:pPr>
                      <a:r>
                        <a:rPr lang="el-GR" sz="2400" dirty="0">
                          <a:effectLst/>
                        </a:rPr>
                        <a:t>Nombre</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lgn="ctr">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EA9999"/>
                    </a:solidFill>
                  </a:tcPr>
                </a:tc>
                <a:tc>
                  <a:txBody>
                    <a:bodyPr/>
                    <a:lstStyle/>
                    <a:p>
                      <a:pPr algn="just">
                        <a:lnSpc>
                          <a:spcPct val="107000"/>
                        </a:lnSpc>
                        <a:spcAft>
                          <a:spcPts val="800"/>
                        </a:spcAft>
                      </a:pPr>
                      <a:r>
                        <a:rPr lang="el-GR" sz="2400">
                          <a:effectLst/>
                        </a:rPr>
                        <a:t>Mayúscula</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lgn="ctr">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EA9999"/>
                    </a:solidFill>
                  </a:tcPr>
                </a:tc>
                <a:tc>
                  <a:txBody>
                    <a:bodyPr/>
                    <a:lstStyle/>
                    <a:p>
                      <a:pPr algn="just">
                        <a:lnSpc>
                          <a:spcPct val="107000"/>
                        </a:lnSpc>
                        <a:spcAft>
                          <a:spcPts val="800"/>
                        </a:spcAft>
                      </a:pPr>
                      <a:r>
                        <a:rPr lang="el-GR" sz="2400" dirty="0">
                          <a:effectLst/>
                        </a:rPr>
                        <a:t>Minúscula</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lgn="ctr">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EA9999"/>
                    </a:solidFill>
                  </a:tcPr>
                </a:tc>
                <a:tc>
                  <a:txBody>
                    <a:bodyPr/>
                    <a:lstStyle/>
                    <a:p>
                      <a:pPr algn="just">
                        <a:lnSpc>
                          <a:spcPct val="107000"/>
                        </a:lnSpc>
                        <a:spcAft>
                          <a:spcPts val="800"/>
                        </a:spcAft>
                      </a:pPr>
                      <a:r>
                        <a:rPr lang="el-GR" sz="2400">
                          <a:effectLst/>
                        </a:rPr>
                        <a:t>Transliteración</a:t>
                      </a:r>
                      <a:endParaRPr lang="el-GR"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lgn="ctr">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EA9999"/>
                    </a:solidFill>
                  </a:tcPr>
                </a:tc>
                <a:tc>
                  <a:txBody>
                    <a:bodyPr/>
                    <a:lstStyle/>
                    <a:p>
                      <a:pPr algn="just">
                        <a:lnSpc>
                          <a:spcPct val="107000"/>
                        </a:lnSpc>
                        <a:spcAft>
                          <a:spcPts val="800"/>
                        </a:spcAft>
                      </a:pPr>
                      <a:r>
                        <a:rPr lang="el-GR" sz="2400" dirty="0">
                          <a:effectLst/>
                        </a:rPr>
                        <a:t>Pronunciación</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solidFill>
                        <a:srgbClr val="EA9999"/>
                      </a:solidFill>
                      <a:prstDash val="dash"/>
                      <a:round/>
                      <a:headEnd type="none" w="med" len="med"/>
                      <a:tailEnd type="none" w="med" len="med"/>
                    </a:lnR>
                    <a:lnT w="19050" cap="flat" cmpd="sng" algn="ctr">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EA9999"/>
                    </a:solidFill>
                  </a:tcPr>
                </a:tc>
                <a:extLst>
                  <a:ext uri="{0D108BD9-81ED-4DB2-BD59-A6C34878D82A}">
                    <a16:rowId xmlns:a16="http://schemas.microsoft.com/office/drawing/2014/main" val="10000"/>
                  </a:ext>
                </a:extLst>
              </a:tr>
              <a:tr h="363063">
                <a:tc>
                  <a:txBody>
                    <a:bodyPr/>
                    <a:lstStyle/>
                    <a:p>
                      <a:pPr algn="just">
                        <a:lnSpc>
                          <a:spcPct val="107000"/>
                        </a:lnSpc>
                        <a:spcAft>
                          <a:spcPts val="800"/>
                        </a:spcAft>
                      </a:pPr>
                      <a:r>
                        <a:rPr lang="el-GR" sz="2400" dirty="0" err="1">
                          <a:effectLst/>
                          <a:latin typeface="+mn-lt"/>
                          <a:ea typeface="Calibri" panose="020F0502020204030204" pitchFamily="34" charset="0"/>
                          <a:cs typeface="Times New Roman" panose="02020603050405020304" pitchFamily="18" charset="0"/>
                        </a:rPr>
                        <a:t>Ni</a:t>
                      </a:r>
                      <a:endParaRPr lang="el-GR" sz="2400" dirty="0">
                        <a:effectLst/>
                        <a:latin typeface="+mn-lt"/>
                        <a:ea typeface="Calibri" panose="020F0502020204030204" pitchFamily="34" charset="0"/>
                        <a:cs typeface="Times New Roman" panose="02020603050405020304" pitchFamily="18" charset="0"/>
                      </a:endParaRP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N</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9050" cap="flat" cmpd="sng" algn="ctr">
                      <a:solidFill>
                        <a:schemeClr val="dk1">
                          <a:alpha val="0"/>
                        </a:schemeClr>
                      </a:solidFill>
                      <a:prstDash val="solid"/>
                      <a:round/>
                      <a:headEnd type="none" w="sm" len="sm"/>
                      <a:tailEnd type="none" w="sm" len="sm"/>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ν</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solidFill>
                        <a:schemeClr val="dk1">
                          <a:alpha val="0"/>
                        </a:schemeClr>
                      </a:solidFill>
                      <a:prstDash val="solid"/>
                      <a:round/>
                      <a:headEnd type="none" w="sm" len="sm"/>
                      <a:tailEnd type="none" w="sm" len="sm"/>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n</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9050" cap="flat" cmpd="sng">
                      <a:solidFill>
                        <a:schemeClr val="dk1">
                          <a:alpha val="0"/>
                        </a:schemeClr>
                      </a:solidFill>
                      <a:prstDash val="solid"/>
                      <a:round/>
                      <a:headEnd type="none" w="sm" len="sm"/>
                      <a:tailEnd type="none" w="sm" len="sm"/>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n</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9050" cap="flat" cmpd="sng" algn="ctr">
                      <a:solidFill>
                        <a:schemeClr val="dk1">
                          <a:alpha val="0"/>
                        </a:schemeClr>
                      </a:solidFill>
                      <a:prstDash val="solid"/>
                      <a:round/>
                      <a:headEnd type="none" w="sm" len="sm"/>
                      <a:tailEnd type="none" w="sm" len="sm"/>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10001"/>
                  </a:ext>
                </a:extLst>
              </a:tr>
              <a:tr h="363063">
                <a:tc>
                  <a:txBody>
                    <a:bodyPr/>
                    <a:lstStyle/>
                    <a:p>
                      <a:pPr algn="just">
                        <a:lnSpc>
                          <a:spcPct val="107000"/>
                        </a:lnSpc>
                        <a:spcAft>
                          <a:spcPts val="800"/>
                        </a:spcAft>
                      </a:pPr>
                      <a:r>
                        <a:rPr lang="el-GR" sz="2400">
                          <a:effectLst/>
                          <a:latin typeface="+mn-lt"/>
                          <a:ea typeface="Calibri" panose="020F0502020204030204" pitchFamily="34" charset="0"/>
                          <a:cs typeface="Times New Roman" panose="02020603050405020304" pitchFamily="18" charset="0"/>
                        </a:rPr>
                        <a:t>Xi</a:t>
                      </a: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l-GR" sz="2000">
                          <a:effectLst/>
                          <a:latin typeface="Times New Roman" panose="02020603050405020304" pitchFamily="18" charset="0"/>
                          <a:ea typeface="Calibri" panose="020F0502020204030204" pitchFamily="34" charset="0"/>
                          <a:cs typeface="Times New Roman" panose="02020603050405020304" pitchFamily="18" charset="0"/>
                        </a:rPr>
                        <a:t>Ξ</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ξ</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x</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x de plexo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10002"/>
                  </a:ext>
                </a:extLst>
              </a:tr>
              <a:tr h="363063">
                <a:tc>
                  <a:txBody>
                    <a:bodyPr/>
                    <a:lstStyle/>
                    <a:p>
                      <a:pPr algn="just">
                        <a:lnSpc>
                          <a:spcPct val="107000"/>
                        </a:lnSpc>
                        <a:spcAft>
                          <a:spcPts val="800"/>
                        </a:spcAft>
                      </a:pPr>
                      <a:r>
                        <a:rPr lang="el-GR" sz="2400">
                          <a:effectLst/>
                          <a:latin typeface="+mn-lt"/>
                          <a:ea typeface="Calibri" panose="020F0502020204030204" pitchFamily="34" charset="0"/>
                          <a:cs typeface="Times New Roman" panose="02020603050405020304" pitchFamily="18" charset="0"/>
                        </a:rPr>
                        <a:t>Ómicron</a:t>
                      </a: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o</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o</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10003"/>
                  </a:ext>
                </a:extLst>
              </a:tr>
              <a:tr h="363063">
                <a:tc>
                  <a:txBody>
                    <a:bodyPr/>
                    <a:lstStyle/>
                    <a:p>
                      <a:pPr algn="just">
                        <a:lnSpc>
                          <a:spcPct val="107000"/>
                        </a:lnSpc>
                        <a:spcAft>
                          <a:spcPts val="800"/>
                        </a:spcAft>
                      </a:pPr>
                      <a:r>
                        <a:rPr lang="el-GR" sz="2400">
                          <a:effectLst/>
                          <a:latin typeface="+mn-lt"/>
                          <a:ea typeface="Calibri" panose="020F0502020204030204" pitchFamily="34" charset="0"/>
                          <a:cs typeface="Times New Roman" panose="02020603050405020304" pitchFamily="18" charset="0"/>
                        </a:rPr>
                        <a:t>Pi</a:t>
                      </a: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lgn="ctr">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l-GR" sz="2000">
                          <a:effectLst/>
                          <a:latin typeface="Times New Roman" panose="02020603050405020304" pitchFamily="18" charset="0"/>
                          <a:ea typeface="Calibri" panose="020F0502020204030204" pitchFamily="34" charset="0"/>
                          <a:cs typeface="Times New Roman" panose="02020603050405020304" pitchFamily="18" charset="0"/>
                        </a:rPr>
                        <a:t>Π</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π</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p</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p</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2426146909"/>
                  </a:ext>
                </a:extLst>
              </a:tr>
              <a:tr h="363063">
                <a:tc>
                  <a:txBody>
                    <a:bodyPr/>
                    <a:lstStyle/>
                    <a:p>
                      <a:pPr algn="just">
                        <a:lnSpc>
                          <a:spcPct val="107000"/>
                        </a:lnSpc>
                        <a:spcAft>
                          <a:spcPts val="800"/>
                        </a:spcAft>
                      </a:pPr>
                      <a:r>
                        <a:rPr lang="el-GR" sz="2400">
                          <a:effectLst/>
                          <a:latin typeface="+mn-lt"/>
                          <a:ea typeface="Calibri" panose="020F0502020204030204" pitchFamily="34" charset="0"/>
                          <a:cs typeface="Times New Roman" panose="02020603050405020304" pitchFamily="18" charset="0"/>
                        </a:rPr>
                        <a:t>Rho</a:t>
                      </a: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lgn="ctr">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P</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ρ</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r</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r</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1647027940"/>
                  </a:ext>
                </a:extLst>
              </a:tr>
              <a:tr h="363063">
                <a:tc>
                  <a:txBody>
                    <a:bodyPr/>
                    <a:lstStyle/>
                    <a:p>
                      <a:pPr algn="just">
                        <a:lnSpc>
                          <a:spcPct val="107000"/>
                        </a:lnSpc>
                        <a:spcAft>
                          <a:spcPts val="800"/>
                        </a:spcAft>
                      </a:pPr>
                      <a:r>
                        <a:rPr lang="el-GR" sz="2400">
                          <a:effectLst/>
                          <a:latin typeface="+mn-lt"/>
                          <a:ea typeface="Calibri" panose="020F0502020204030204" pitchFamily="34" charset="0"/>
                          <a:cs typeface="Times New Roman" panose="02020603050405020304" pitchFamily="18" charset="0"/>
                        </a:rPr>
                        <a:t>Sigma</a:t>
                      </a: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Σ</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σ, ς</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s</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2497747307"/>
                  </a:ext>
                </a:extLst>
              </a:tr>
              <a:tr h="363063">
                <a:tc>
                  <a:txBody>
                    <a:bodyPr/>
                    <a:lstStyle/>
                    <a:p>
                      <a:pPr algn="just">
                        <a:lnSpc>
                          <a:spcPct val="107000"/>
                        </a:lnSpc>
                        <a:spcAft>
                          <a:spcPts val="800"/>
                        </a:spcAft>
                      </a:pPr>
                      <a:r>
                        <a:rPr lang="el-GR" sz="2400">
                          <a:effectLst/>
                          <a:latin typeface="+mn-lt"/>
                          <a:ea typeface="Calibri" panose="020F0502020204030204" pitchFamily="34" charset="0"/>
                          <a:cs typeface="Times New Roman" panose="02020603050405020304" pitchFamily="18" charset="0"/>
                        </a:rPr>
                        <a:t>Tau</a:t>
                      </a: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T</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τ</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t</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t</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940897370"/>
                  </a:ext>
                </a:extLst>
              </a:tr>
              <a:tr h="363063">
                <a:tc>
                  <a:txBody>
                    <a:bodyPr/>
                    <a:lstStyle/>
                    <a:p>
                      <a:pPr algn="just">
                        <a:lnSpc>
                          <a:spcPct val="107000"/>
                        </a:lnSpc>
                        <a:spcAft>
                          <a:spcPts val="800"/>
                        </a:spcAft>
                      </a:pPr>
                      <a:r>
                        <a:rPr lang="el-GR" sz="2400">
                          <a:effectLst/>
                          <a:latin typeface="+mn-lt"/>
                          <a:ea typeface="Calibri" panose="020F0502020204030204" pitchFamily="34" charset="0"/>
                          <a:cs typeface="Times New Roman" panose="02020603050405020304" pitchFamily="18" charset="0"/>
                        </a:rPr>
                        <a:t>Úpsilon</a:t>
                      </a: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l-GR" sz="2000">
                          <a:effectLst/>
                          <a:latin typeface="Times New Roman" panose="02020603050405020304" pitchFamily="18" charset="0"/>
                          <a:ea typeface="Calibri" panose="020F0502020204030204" pitchFamily="34" charset="0"/>
                          <a:cs typeface="Times New Roman" panose="02020603050405020304" pitchFamily="18" charset="0"/>
                        </a:rPr>
                        <a:t>Υ</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υ</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u</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u</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1355457042"/>
                  </a:ext>
                </a:extLst>
              </a:tr>
              <a:tr h="363063">
                <a:tc>
                  <a:txBody>
                    <a:bodyPr/>
                    <a:lstStyle/>
                    <a:p>
                      <a:pPr algn="just">
                        <a:lnSpc>
                          <a:spcPct val="107000"/>
                        </a:lnSpc>
                        <a:spcAft>
                          <a:spcPts val="800"/>
                        </a:spcAft>
                      </a:pPr>
                      <a:r>
                        <a:rPr lang="el-GR" sz="2400">
                          <a:effectLst/>
                          <a:latin typeface="+mn-lt"/>
                          <a:ea typeface="Calibri" panose="020F0502020204030204" pitchFamily="34" charset="0"/>
                          <a:cs typeface="Times New Roman" panose="02020603050405020304" pitchFamily="18" charset="0"/>
                        </a:rPr>
                        <a:t>Fi</a:t>
                      </a: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l-GR" sz="2000">
                          <a:effectLst/>
                          <a:latin typeface="Times New Roman" panose="02020603050405020304" pitchFamily="18" charset="0"/>
                          <a:ea typeface="Calibri" panose="020F0502020204030204" pitchFamily="34" charset="0"/>
                          <a:cs typeface="Times New Roman" panose="02020603050405020304" pitchFamily="18" charset="0"/>
                        </a:rPr>
                        <a:t>Φ</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φ</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f</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f</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3308569683"/>
                  </a:ext>
                </a:extLst>
              </a:tr>
              <a:tr h="363063">
                <a:tc>
                  <a:txBody>
                    <a:bodyPr/>
                    <a:lstStyle/>
                    <a:p>
                      <a:pPr algn="just">
                        <a:lnSpc>
                          <a:spcPct val="107000"/>
                        </a:lnSpc>
                        <a:spcAft>
                          <a:spcPts val="800"/>
                        </a:spcAft>
                      </a:pPr>
                      <a:r>
                        <a:rPr lang="el-GR" sz="2400">
                          <a:effectLst/>
                          <a:latin typeface="+mn-lt"/>
                          <a:ea typeface="Calibri" panose="020F0502020204030204" pitchFamily="34" charset="0"/>
                          <a:cs typeface="Times New Roman" panose="02020603050405020304" pitchFamily="18" charset="0"/>
                        </a:rPr>
                        <a:t>Ji</a:t>
                      </a: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l-GR" sz="2000">
                          <a:effectLst/>
                          <a:latin typeface="Times New Roman" panose="02020603050405020304" pitchFamily="18" charset="0"/>
                          <a:ea typeface="Calibri" panose="020F0502020204030204" pitchFamily="34" charset="0"/>
                          <a:cs typeface="Times New Roman" panose="02020603050405020304" pitchFamily="18" charset="0"/>
                        </a:rPr>
                        <a:t>Χ</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χ</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j</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j gutural</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3003831958"/>
                  </a:ext>
                </a:extLst>
              </a:tr>
              <a:tr h="363063">
                <a:tc>
                  <a:txBody>
                    <a:bodyPr/>
                    <a:lstStyle/>
                    <a:p>
                      <a:pPr algn="just">
                        <a:lnSpc>
                          <a:spcPct val="107000"/>
                        </a:lnSpc>
                        <a:spcAft>
                          <a:spcPts val="800"/>
                        </a:spcAft>
                      </a:pPr>
                      <a:r>
                        <a:rPr lang="el-GR" sz="2400">
                          <a:effectLst/>
                          <a:latin typeface="+mn-lt"/>
                          <a:ea typeface="Calibri" panose="020F0502020204030204" pitchFamily="34" charset="0"/>
                          <a:cs typeface="Times New Roman" panose="02020603050405020304" pitchFamily="18" charset="0"/>
                        </a:rPr>
                        <a:t>Psi</a:t>
                      </a: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lgn="ctr">
                      <a:solidFill>
                        <a:schemeClr val="dk1">
                          <a:alpha val="0"/>
                        </a:schemeClr>
                      </a:solidFill>
                      <a:prstDash val="solid"/>
                      <a:round/>
                      <a:headEnd type="none" w="sm" len="sm"/>
                      <a:tailEnd type="none" w="sm" len="sm"/>
                    </a:lnB>
                    <a:solidFill>
                      <a:srgbClr val="FFD966"/>
                    </a:solidFill>
                  </a:tcPr>
                </a:tc>
                <a:tc>
                  <a:txBody>
                    <a:bodyPr/>
                    <a:lstStyle/>
                    <a:p>
                      <a:pPr algn="ctr">
                        <a:lnSpc>
                          <a:spcPct val="107000"/>
                        </a:lnSpc>
                        <a:spcAft>
                          <a:spcPts val="800"/>
                        </a:spcAft>
                      </a:pPr>
                      <a:r>
                        <a:rPr lang="el-GR" sz="2000">
                          <a:effectLst/>
                          <a:latin typeface="Times New Roman" panose="02020603050405020304" pitchFamily="18" charset="0"/>
                          <a:ea typeface="Calibri" panose="020F0502020204030204" pitchFamily="34" charset="0"/>
                          <a:cs typeface="Times New Roman" panose="02020603050405020304" pitchFamily="18" charset="0"/>
                        </a:rPr>
                        <a:t>Ψ</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a:effectLst/>
                          <a:latin typeface="Times New Roman" panose="02020603050405020304" pitchFamily="18" charset="0"/>
                          <a:ea typeface="Calibri" panose="020F0502020204030204" pitchFamily="34" charset="0"/>
                          <a:cs typeface="Times New Roman" panose="02020603050405020304" pitchFamily="18" charset="0"/>
                        </a:rPr>
                        <a:t>ψ</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a:effectLst/>
                          <a:latin typeface="Times New Roman" panose="02020603050405020304" pitchFamily="18" charset="0"/>
                          <a:ea typeface="Calibri" panose="020F0502020204030204" pitchFamily="34" charset="0"/>
                          <a:cs typeface="Times New Roman" panose="02020603050405020304" pitchFamily="18" charset="0"/>
                        </a:rPr>
                        <a:t>ps</a:t>
                      </a:r>
                      <a:endParaRPr lang="es-MX"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a:effectLst/>
                          <a:latin typeface="Times New Roman" panose="02020603050405020304" pitchFamily="18" charset="0"/>
                          <a:ea typeface="Calibri" panose="020F0502020204030204" pitchFamily="34" charset="0"/>
                          <a:cs typeface="Times New Roman" panose="02020603050405020304" pitchFamily="18" charset="0"/>
                        </a:rPr>
                        <a:t>ps</a:t>
                      </a: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842879886"/>
                  </a:ext>
                </a:extLst>
              </a:tr>
              <a:tr h="363063">
                <a:tc>
                  <a:txBody>
                    <a:bodyPr/>
                    <a:lstStyle/>
                    <a:p>
                      <a:pPr algn="just">
                        <a:lnSpc>
                          <a:spcPct val="107000"/>
                        </a:lnSpc>
                        <a:spcAft>
                          <a:spcPts val="800"/>
                        </a:spcAft>
                      </a:pPr>
                      <a:r>
                        <a:rPr lang="el-GR" sz="2400" dirty="0">
                          <a:effectLst/>
                          <a:latin typeface="+mn-lt"/>
                          <a:ea typeface="Calibri" panose="020F0502020204030204" pitchFamily="34" charset="0"/>
                          <a:cs typeface="Times New Roman" panose="02020603050405020304" pitchFamily="18" charset="0"/>
                        </a:rPr>
                        <a:t>Omega</a:t>
                      </a:r>
                    </a:p>
                  </a:txBody>
                  <a:tcPr marL="68580" marR="68580" marT="0" marB="0">
                    <a:lnL w="19050" cap="flat" cmpd="sng">
                      <a:solidFill>
                        <a:schemeClr val="dk1">
                          <a:alpha val="0"/>
                        </a:schemeClr>
                      </a:solidFill>
                      <a:prstDash val="solid"/>
                      <a:round/>
                      <a:headEnd type="none" w="sm" len="sm"/>
                      <a:tailEnd type="none" w="sm" len="sm"/>
                    </a:lnL>
                    <a:lnR w="19050" cap="flat" cmpd="sng" algn="ctr">
                      <a:solidFill>
                        <a:schemeClr val="dk1">
                          <a:alpha val="0"/>
                        </a:schemeClr>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2700" cap="flat" cmpd="sng" algn="ctr">
                      <a:solidFill>
                        <a:srgbClr val="EA9999"/>
                      </a:solidFill>
                      <a:prstDash val="dash"/>
                      <a:round/>
                      <a:headEnd type="none" w="med" len="med"/>
                      <a:tailEnd type="none" w="med" len="med"/>
                    </a:lnB>
                    <a:solidFill>
                      <a:srgbClr val="FFD966"/>
                    </a:solidFill>
                  </a:tcPr>
                </a:tc>
                <a:tc>
                  <a:txBody>
                    <a:bodyPr/>
                    <a:lstStyle/>
                    <a:p>
                      <a:pPr algn="ctr">
                        <a:lnSpc>
                          <a:spcPct val="107000"/>
                        </a:lnSpc>
                        <a:spcAft>
                          <a:spcPts val="800"/>
                        </a:spcAft>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Ω</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chemeClr val="dk1">
                          <a:alpha val="0"/>
                        </a:schemeClr>
                      </a:solidFill>
                      <a:prstDash val="solid"/>
                      <a:round/>
                      <a:headEnd type="none" w="sm" len="sm"/>
                      <a:tailEnd type="none" w="sm" len="sm"/>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ω</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400" dirty="0">
                          <a:effectLst/>
                          <a:latin typeface="Times New Roman" panose="02020603050405020304" pitchFamily="18" charset="0"/>
                          <a:ea typeface="Calibri" panose="020F0502020204030204" pitchFamily="34" charset="0"/>
                          <a:cs typeface="Times New Roman" panose="02020603050405020304" pitchFamily="18" charset="0"/>
                        </a:rPr>
                        <a:t>o</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no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tc>
                  <a:txBody>
                    <a:bodyPr/>
                    <a:lstStyle/>
                    <a:p>
                      <a:pPr algn="ctr">
                        <a:lnSpc>
                          <a:spcPct val="107000"/>
                        </a:lnSpc>
                        <a:spcAft>
                          <a:spcPts val="800"/>
                        </a:spcAft>
                      </a:pPr>
                      <a:r>
                        <a:rPr lang="es-MX" sz="2000" dirty="0">
                          <a:effectLst/>
                          <a:latin typeface="Times New Roman" panose="02020603050405020304" pitchFamily="18" charset="0"/>
                          <a:ea typeface="Calibri" panose="020F0502020204030204" pitchFamily="34" charset="0"/>
                          <a:cs typeface="Times New Roman" panose="02020603050405020304" pitchFamily="18" charset="0"/>
                        </a:rPr>
                        <a:t>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dash"/>
                      <a:round/>
                      <a:headEnd type="none" w="med" len="med"/>
                      <a:tailEnd type="none" w="med" len="med"/>
                    </a:lnL>
                    <a:lnR w="12700" cap="flat" cmpd="sng" algn="ctr">
                      <a:solidFill>
                        <a:srgbClr val="EA9999"/>
                      </a:solidFill>
                      <a:prstDash val="dash"/>
                      <a:round/>
                      <a:headEnd type="none" w="med" len="med"/>
                      <a:tailEnd type="none" w="med" len="med"/>
                    </a:lnR>
                    <a:lnT w="12700" cap="flat" cmpd="sng" algn="ctr">
                      <a:solidFill>
                        <a:srgbClr val="EA9999"/>
                      </a:solidFill>
                      <a:prstDash val="dash"/>
                      <a:round/>
                      <a:headEnd type="none" w="med" len="med"/>
                      <a:tailEnd type="none" w="med" len="med"/>
                    </a:lnT>
                    <a:lnB w="12700" cap="flat" cmpd="sng" algn="ctr">
                      <a:solidFill>
                        <a:srgbClr val="EA9999"/>
                      </a:solidFill>
                      <a:prstDash val="dash"/>
                      <a:round/>
                      <a:headEnd type="none" w="med" len="med"/>
                      <a:tailEnd type="none" w="med" len="med"/>
                    </a:lnB>
                  </a:tcPr>
                </a:tc>
                <a:extLst>
                  <a:ext uri="{0D108BD9-81ED-4DB2-BD59-A6C34878D82A}">
                    <a16:rowId xmlns:a16="http://schemas.microsoft.com/office/drawing/2014/main" val="1648800227"/>
                  </a:ext>
                </a:extLst>
              </a:tr>
            </a:tbl>
          </a:graphicData>
        </a:graphic>
      </p:graphicFrame>
      <p:pic>
        <p:nvPicPr>
          <p:cNvPr id="8" name="Picture 2" descr="Instituto de Lideres Cristianos - Inicio | Facebook">
            <a:extLst>
              <a:ext uri="{FF2B5EF4-FFF2-40B4-BE49-F238E27FC236}">
                <a16:creationId xmlns:a16="http://schemas.microsoft.com/office/drawing/2014/main" id="{A70AE37B-847E-429A-BA36-12363F4D35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627" b="12021"/>
          <a:stretch/>
        </p:blipFill>
        <p:spPr bwMode="auto">
          <a:xfrm>
            <a:off x="0" y="6036835"/>
            <a:ext cx="1895707" cy="82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10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7;p3">
            <a:extLst>
              <a:ext uri="{FF2B5EF4-FFF2-40B4-BE49-F238E27FC236}">
                <a16:creationId xmlns:a16="http://schemas.microsoft.com/office/drawing/2014/main" id="{D7405C19-1341-49C7-BC9D-474FEA008094}"/>
              </a:ext>
            </a:extLst>
          </p:cNvPr>
          <p:cNvPicPr preferRelativeResize="0"/>
          <p:nvPr/>
        </p:nvPicPr>
        <p:blipFill>
          <a:blip r:embed="rId2">
            <a:alphaModFix/>
          </a:blip>
          <a:stretch>
            <a:fillRect/>
          </a:stretch>
        </p:blipFill>
        <p:spPr>
          <a:xfrm>
            <a:off x="640080" y="1139490"/>
            <a:ext cx="10789920" cy="5718509"/>
          </a:xfrm>
          <a:prstGeom prst="rect">
            <a:avLst/>
          </a:prstGeom>
          <a:noFill/>
          <a:ln>
            <a:noFill/>
          </a:ln>
          <a:effectLst>
            <a:outerShdw blurRad="57150" dist="19050" dir="5400000" algn="bl" rotWithShape="0">
              <a:srgbClr val="000000">
                <a:alpha val="50000"/>
              </a:srgbClr>
            </a:outerShdw>
          </a:effectLst>
        </p:spPr>
      </p:pic>
      <p:sp>
        <p:nvSpPr>
          <p:cNvPr id="5" name="CuadroTexto 4">
            <a:extLst>
              <a:ext uri="{FF2B5EF4-FFF2-40B4-BE49-F238E27FC236}">
                <a16:creationId xmlns:a16="http://schemas.microsoft.com/office/drawing/2014/main" id="{94B029F4-14C4-4D8A-8410-E83141B56535}"/>
              </a:ext>
            </a:extLst>
          </p:cNvPr>
          <p:cNvSpPr txBox="1"/>
          <p:nvPr/>
        </p:nvSpPr>
        <p:spPr>
          <a:xfrm>
            <a:off x="1551746" y="1955327"/>
            <a:ext cx="9355740" cy="1710981"/>
          </a:xfrm>
          <a:prstGeom prst="rect">
            <a:avLst/>
          </a:prstGeom>
          <a:noFill/>
        </p:spPr>
        <p:txBody>
          <a:bodyPr wrap="square">
            <a:spAutoFit/>
          </a:bodyPr>
          <a:lstStyle/>
          <a:p>
            <a:pPr algn="just">
              <a:lnSpc>
                <a:spcPct val="107000"/>
              </a:lnSpc>
              <a:spcAft>
                <a:spcPts val="800"/>
              </a:spcAft>
            </a:pPr>
            <a:r>
              <a:rPr lang="es-MX" sz="2800" dirty="0">
                <a:latin typeface="Times-Roman"/>
                <a:ea typeface="Calibri" panose="020F0502020204030204" pitchFamily="34" charset="0"/>
                <a:cs typeface="Times-Roman"/>
              </a:rPr>
              <a:t>En el griego koiné existen siete vocales y son: </a:t>
            </a:r>
            <a:r>
              <a:rPr lang="el-GR" sz="2800" dirty="0">
                <a:effectLst/>
                <a:latin typeface="Times New Roman" panose="02020603050405020304" pitchFamily="18" charset="0"/>
                <a:ea typeface="Calibri" panose="020F0502020204030204" pitchFamily="34" charset="0"/>
                <a:cs typeface="Times New Roman" panose="02020603050405020304" pitchFamily="18" charset="0"/>
              </a:rPr>
              <a:t>α</a:t>
            </a:r>
            <a:r>
              <a:rPr lang="el-GR" sz="2800" dirty="0">
                <a:effectLst/>
                <a:latin typeface="Helvetica" panose="020B0604020202020204" pitchFamily="34" charset="0"/>
                <a:ea typeface="Calibri" panose="020F0502020204030204" pitchFamily="34" charset="0"/>
                <a:cs typeface="Helvetica" panose="020B0604020202020204" pitchFamily="34" charset="0"/>
              </a:rPr>
              <a:t>, </a:t>
            </a:r>
            <a:r>
              <a:rPr lang="el-GR" sz="2800" dirty="0">
                <a:effectLst/>
                <a:latin typeface="Times New Roman" panose="02020603050405020304" pitchFamily="18" charset="0"/>
                <a:ea typeface="Calibri" panose="020F0502020204030204" pitchFamily="34" charset="0"/>
                <a:cs typeface="Times New Roman" panose="02020603050405020304" pitchFamily="18" charset="0"/>
              </a:rPr>
              <a:t>ε</a:t>
            </a:r>
            <a:r>
              <a:rPr lang="el-GR" sz="2800" dirty="0">
                <a:effectLst/>
                <a:latin typeface="Helvetica" panose="020B0604020202020204" pitchFamily="34" charset="0"/>
                <a:ea typeface="Calibri" panose="020F0502020204030204" pitchFamily="34" charset="0"/>
                <a:cs typeface="Helvetica" panose="020B0604020202020204" pitchFamily="34" charset="0"/>
              </a:rPr>
              <a:t>, </a:t>
            </a:r>
            <a:r>
              <a:rPr lang="el-GR" sz="2800" dirty="0">
                <a:effectLst/>
                <a:latin typeface="Times New Roman" panose="02020603050405020304" pitchFamily="18" charset="0"/>
                <a:ea typeface="Calibri" panose="020F0502020204030204" pitchFamily="34" charset="0"/>
                <a:cs typeface="Times New Roman" panose="02020603050405020304" pitchFamily="18" charset="0"/>
              </a:rPr>
              <a:t>η</a:t>
            </a:r>
            <a:r>
              <a:rPr lang="el-GR" sz="2800" dirty="0">
                <a:effectLst/>
                <a:latin typeface="Helvetica" panose="020B0604020202020204" pitchFamily="34" charset="0"/>
                <a:ea typeface="Calibri" panose="020F0502020204030204" pitchFamily="34" charset="0"/>
                <a:cs typeface="Helvetica" panose="020B0604020202020204" pitchFamily="34" charset="0"/>
              </a:rPr>
              <a:t>, </a:t>
            </a:r>
            <a:r>
              <a:rPr lang="el-GR" sz="2800" dirty="0">
                <a:effectLst/>
                <a:latin typeface="Times New Roman" panose="02020603050405020304" pitchFamily="18" charset="0"/>
                <a:ea typeface="Calibri" panose="020F0502020204030204" pitchFamily="34" charset="0"/>
                <a:cs typeface="Times New Roman" panose="02020603050405020304" pitchFamily="18" charset="0"/>
              </a:rPr>
              <a:t>ι</a:t>
            </a:r>
            <a:r>
              <a:rPr lang="el-GR" sz="2800" dirty="0">
                <a:effectLst/>
                <a:latin typeface="Helvetica" panose="020B0604020202020204" pitchFamily="34" charset="0"/>
                <a:ea typeface="Calibri" panose="020F0502020204030204" pitchFamily="34" charset="0"/>
                <a:cs typeface="Helvetica" panose="020B0604020202020204" pitchFamily="34" charset="0"/>
              </a:rPr>
              <a:t>, </a:t>
            </a:r>
            <a:r>
              <a:rPr lang="el-GR" sz="2800" dirty="0">
                <a:effectLst/>
                <a:latin typeface="TTFF584520t00"/>
                <a:ea typeface="Calibri" panose="020F0502020204030204" pitchFamily="34" charset="0"/>
                <a:cs typeface="TTFF584520t00"/>
              </a:rPr>
              <a:t>o</a:t>
            </a:r>
            <a:r>
              <a:rPr lang="el-GR" sz="2800" dirty="0">
                <a:effectLst/>
                <a:latin typeface="Helvetica" panose="020B0604020202020204" pitchFamily="34" charset="0"/>
                <a:ea typeface="Calibri" panose="020F0502020204030204" pitchFamily="34" charset="0"/>
                <a:cs typeface="Helvetica" panose="020B0604020202020204" pitchFamily="34" charset="0"/>
              </a:rPr>
              <a:t>, </a:t>
            </a:r>
            <a:r>
              <a:rPr lang="el-GR" sz="2800" dirty="0">
                <a:effectLst/>
                <a:latin typeface="Times New Roman" panose="02020603050405020304" pitchFamily="18" charset="0"/>
                <a:ea typeface="Calibri" panose="020F0502020204030204" pitchFamily="34" charset="0"/>
                <a:cs typeface="Times New Roman" panose="02020603050405020304" pitchFamily="18" charset="0"/>
              </a:rPr>
              <a:t>υ</a:t>
            </a:r>
            <a:r>
              <a:rPr lang="el-GR" sz="2800" dirty="0">
                <a:effectLst/>
                <a:latin typeface="Helvetica" panose="020B0604020202020204" pitchFamily="34" charset="0"/>
                <a:ea typeface="Calibri" panose="020F0502020204030204" pitchFamily="34" charset="0"/>
                <a:cs typeface="Helvetica" panose="020B0604020202020204" pitchFamily="34" charset="0"/>
              </a:rPr>
              <a:t>, </a:t>
            </a:r>
            <a:r>
              <a:rPr lang="el-GR" sz="2800" dirty="0">
                <a:effectLst/>
                <a:latin typeface="Times New Roman" panose="02020603050405020304" pitchFamily="18" charset="0"/>
                <a:ea typeface="Calibri" panose="020F0502020204030204" pitchFamily="34" charset="0"/>
                <a:cs typeface="Times New Roman" panose="02020603050405020304" pitchFamily="18" charset="0"/>
              </a:rPr>
              <a:t>ω</a:t>
            </a:r>
            <a:r>
              <a:rPr lang="el-GR" sz="2800" dirty="0">
                <a:effectLst/>
                <a:latin typeface="Times-Roman"/>
                <a:ea typeface="Calibri" panose="020F0502020204030204" pitchFamily="34" charset="0"/>
                <a:cs typeface="Times-Roman"/>
              </a:rPr>
              <a:t>.</a:t>
            </a:r>
            <a:r>
              <a:rPr lang="es-MX" sz="2800" dirty="0">
                <a:effectLst/>
                <a:latin typeface="Times-Roman"/>
                <a:ea typeface="Calibri" panose="020F0502020204030204" pitchFamily="34" charset="0"/>
                <a:cs typeface="Times-Roman"/>
              </a:rPr>
              <a:t> </a:t>
            </a:r>
          </a:p>
          <a:p>
            <a:pPr algn="just">
              <a:lnSpc>
                <a:spcPct val="107000"/>
              </a:lnSpc>
              <a:spcAft>
                <a:spcPts val="800"/>
              </a:spcAft>
            </a:pPr>
            <a:r>
              <a:rPr lang="es-MX" sz="2800" dirty="0">
                <a:latin typeface="Times-Roman"/>
                <a:ea typeface="Calibri" panose="020F0502020204030204" pitchFamily="34" charset="0"/>
                <a:cs typeface="Times-Roman"/>
              </a:rPr>
              <a:t>Estas a su vez se clasifican en:</a:t>
            </a:r>
          </a:p>
          <a:p>
            <a:pPr algn="just">
              <a:lnSpc>
                <a:spcPct val="107000"/>
              </a:lnSpc>
              <a:spcAft>
                <a:spcPts val="800"/>
              </a:spcAft>
            </a:pPr>
            <a:endParaRPr lang="es-MX" sz="3200" dirty="0">
              <a:effectLst/>
              <a:latin typeface="Times-Roman"/>
              <a:ea typeface="Calibri" panose="020F0502020204030204" pitchFamily="34" charset="0"/>
              <a:cs typeface="Times-Roman"/>
            </a:endParaRPr>
          </a:p>
        </p:txBody>
      </p:sp>
      <p:sp>
        <p:nvSpPr>
          <p:cNvPr id="2" name="Google Shape;451;p45">
            <a:hlinkClick r:id="" action="ppaction://noaction"/>
            <a:extLst>
              <a:ext uri="{FF2B5EF4-FFF2-40B4-BE49-F238E27FC236}">
                <a16:creationId xmlns:a16="http://schemas.microsoft.com/office/drawing/2014/main" id="{EB10F739-2039-4529-89C3-C4334C57082B}"/>
              </a:ext>
            </a:extLst>
          </p:cNvPr>
          <p:cNvSpPr/>
          <p:nvPr/>
        </p:nvSpPr>
        <p:spPr>
          <a:xfrm>
            <a:off x="311167" y="67998"/>
            <a:ext cx="6629400" cy="663575"/>
          </a:xfrm>
          <a:prstGeom prst="rect">
            <a:avLst/>
          </a:prstGeom>
          <a:solidFill>
            <a:srgbClr val="FBE5D6"/>
          </a:solidFill>
          <a:ln>
            <a:noFill/>
          </a:ln>
          <a:effectLst>
            <a:outerShdw blurRad="57150" dist="19050" dir="8160000" algn="bl" rotWithShape="0">
              <a:srgbClr val="000000">
                <a:alpha val="50000"/>
              </a:srgbClr>
            </a:outerShdw>
          </a:effectLst>
        </p:spPr>
        <p:txBody>
          <a:bodyPr spcFirstLastPara="1" lIns="91425" tIns="91425" rIns="91425" bIns="91425" anchor="ctr"/>
          <a:lstStyle/>
          <a:p>
            <a:pPr>
              <a:spcBef>
                <a:spcPts val="0"/>
              </a:spcBef>
              <a:spcAft>
                <a:spcPts val="0"/>
              </a:spcAft>
              <a:defRPr/>
            </a:pPr>
            <a:endParaRPr dirty="0"/>
          </a:p>
        </p:txBody>
      </p:sp>
      <p:sp>
        <p:nvSpPr>
          <p:cNvPr id="7" name="Google Shape;460;p45">
            <a:hlinkClick r:id="rId3" action="ppaction://hlinksldjump"/>
            <a:extLst>
              <a:ext uri="{FF2B5EF4-FFF2-40B4-BE49-F238E27FC236}">
                <a16:creationId xmlns:a16="http://schemas.microsoft.com/office/drawing/2014/main" id="{CF770004-83B1-4C6B-9E5C-349C437104A0}"/>
              </a:ext>
            </a:extLst>
          </p:cNvPr>
          <p:cNvSpPr>
            <a:spLocks/>
          </p:cNvSpPr>
          <p:nvPr/>
        </p:nvSpPr>
        <p:spPr bwMode="auto">
          <a:xfrm rot="-5400000">
            <a:off x="637398" y="167217"/>
            <a:ext cx="261938" cy="450850"/>
          </a:xfrm>
          <a:custGeom>
            <a:avLst/>
            <a:gdLst>
              <a:gd name="T0" fmla="*/ 2147483646 w 7774"/>
              <a:gd name="T1" fmla="*/ 2147483646 h 9506"/>
              <a:gd name="T2" fmla="*/ 2147483646 w 7774"/>
              <a:gd name="T3" fmla="*/ 2147483646 h 9506"/>
              <a:gd name="T4" fmla="*/ 2147483646 w 7774"/>
              <a:gd name="T5" fmla="*/ 2147483646 h 9506"/>
              <a:gd name="T6" fmla="*/ 2147483646 w 7774"/>
              <a:gd name="T7" fmla="*/ 2147483646 h 9506"/>
              <a:gd name="T8" fmla="*/ 2147483646 w 7774"/>
              <a:gd name="T9" fmla="*/ 2147483646 h 9506"/>
              <a:gd name="T10" fmla="*/ 2147483646 w 7774"/>
              <a:gd name="T11" fmla="*/ 2147483646 h 9506"/>
              <a:gd name="T12" fmla="*/ 842935723 w 7774"/>
              <a:gd name="T13" fmla="*/ 2147483646 h 9506"/>
              <a:gd name="T14" fmla="*/ 2147483646 w 7774"/>
              <a:gd name="T15" fmla="*/ 2147483646 h 9506"/>
              <a:gd name="T16" fmla="*/ 2147483646 w 7774"/>
              <a:gd name="T17" fmla="*/ 2147483646 h 9506"/>
              <a:gd name="T18" fmla="*/ 2147483646 w 7774"/>
              <a:gd name="T19" fmla="*/ 2147483646 h 9506"/>
              <a:gd name="T20" fmla="*/ 2147483646 w 7774"/>
              <a:gd name="T21" fmla="*/ 2147483646 h 9506"/>
              <a:gd name="T22" fmla="*/ 2147483646 w 7774"/>
              <a:gd name="T23" fmla="*/ 2147483646 h 9506"/>
              <a:gd name="T24" fmla="*/ 2147483646 w 7774"/>
              <a:gd name="T25" fmla="*/ 2147483646 h 9506"/>
              <a:gd name="T26" fmla="*/ 2147483646 w 7774"/>
              <a:gd name="T27" fmla="*/ 5013940 h 9506"/>
              <a:gd name="T28" fmla="*/ 2147483646 w 7774"/>
              <a:gd name="T29" fmla="*/ 45555058 h 9506"/>
              <a:gd name="T30" fmla="*/ 2147483646 w 7774"/>
              <a:gd name="T31" fmla="*/ 1386369584 h 9506"/>
              <a:gd name="T32" fmla="*/ 2147483646 w 7774"/>
              <a:gd name="T33" fmla="*/ 743807739 h 9506"/>
              <a:gd name="T34" fmla="*/ 2147483646 w 7774"/>
              <a:gd name="T35" fmla="*/ 75852359 h 9506"/>
              <a:gd name="T36" fmla="*/ 2147483646 w 7774"/>
              <a:gd name="T37" fmla="*/ 1173854374 h 9506"/>
              <a:gd name="T38" fmla="*/ 2147483646 w 7774"/>
              <a:gd name="T39" fmla="*/ 1523032435 h 9506"/>
              <a:gd name="T40" fmla="*/ 2147483646 w 7774"/>
              <a:gd name="T41" fmla="*/ 2147483646 h 9506"/>
              <a:gd name="T42" fmla="*/ 2147483646 w 7774"/>
              <a:gd name="T43" fmla="*/ 2147483646 h 9506"/>
              <a:gd name="T44" fmla="*/ 1523451894 w 7774"/>
              <a:gd name="T45" fmla="*/ 2147483646 h 9506"/>
              <a:gd name="T46" fmla="*/ 435659601 w 7774"/>
              <a:gd name="T47" fmla="*/ 2147483646 h 9506"/>
              <a:gd name="T48" fmla="*/ 360875561 w 7774"/>
              <a:gd name="T49" fmla="*/ 2147483646 h 9506"/>
              <a:gd name="T50" fmla="*/ 109555754 w 7774"/>
              <a:gd name="T51" fmla="*/ 2147483646 h 9506"/>
              <a:gd name="T52" fmla="*/ 2147483646 w 7774"/>
              <a:gd name="T53" fmla="*/ 2147483646 h 9506"/>
              <a:gd name="T54" fmla="*/ 2147483646 w 7774"/>
              <a:gd name="T55" fmla="*/ 2147483646 h 9506"/>
              <a:gd name="T56" fmla="*/ 2147483646 w 7774"/>
              <a:gd name="T57" fmla="*/ 2147483646 h 9506"/>
              <a:gd name="T58" fmla="*/ 2147483646 w 7774"/>
              <a:gd name="T59" fmla="*/ 2147483646 h 9506"/>
              <a:gd name="T60" fmla="*/ 2147483646 w 7774"/>
              <a:gd name="T61" fmla="*/ 2147483646 h 9506"/>
              <a:gd name="T62" fmla="*/ 2147483646 w 7774"/>
              <a:gd name="T63" fmla="*/ 2147483646 h 9506"/>
              <a:gd name="T64" fmla="*/ 2147483646 w 7774"/>
              <a:gd name="T65" fmla="*/ 1447074407 h 9506"/>
              <a:gd name="T66" fmla="*/ 2147483646 w 7774"/>
              <a:gd name="T67" fmla="*/ 5013940 h 95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tx1"/>
            </a:solidFill>
            <a:prstDash val="solid"/>
            <a:round/>
            <a:headEnd type="none" w="sm" len="sm"/>
            <a:tailEnd type="none" w="sm" len="sm"/>
          </a:ln>
        </p:spPr>
        <p:txBody>
          <a:bodyPr lIns="91425" tIns="91425" rIns="91425" bIns="91425" anchor="ctr"/>
          <a:lstStyle/>
          <a:p>
            <a:endParaRPr lang="es-MX"/>
          </a:p>
        </p:txBody>
      </p:sp>
      <p:sp>
        <p:nvSpPr>
          <p:cNvPr id="9" name="CuadroTexto 18">
            <a:extLst>
              <a:ext uri="{FF2B5EF4-FFF2-40B4-BE49-F238E27FC236}">
                <a16:creationId xmlns:a16="http://schemas.microsoft.com/office/drawing/2014/main" id="{13DA1E3E-56FF-44F1-90DE-61B9565FD6B0}"/>
              </a:ext>
            </a:extLst>
          </p:cNvPr>
          <p:cNvSpPr txBox="1">
            <a:spLocks noChangeArrowheads="1"/>
          </p:cNvSpPr>
          <p:nvPr/>
        </p:nvSpPr>
        <p:spPr bwMode="auto">
          <a:xfrm>
            <a:off x="1225567" y="97336"/>
            <a:ext cx="6492875" cy="59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s-MX" altLang="es-MX" sz="3200" b="1" i="1" dirty="0">
                <a:latin typeface="Comic Sans MS" panose="030F0702030302020204" pitchFamily="66" charset="0"/>
                <a:ea typeface="Calibri" panose="020F0502020204030204" pitchFamily="34" charset="0"/>
                <a:cs typeface="Times New Roman" panose="02020603050405020304" pitchFamily="18" charset="0"/>
              </a:rPr>
              <a:t>2.- Las vocales</a:t>
            </a:r>
            <a:endParaRPr lang="es-MX" altLang="es-MX" sz="3200"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4" name="Picture 2" descr="Instituto de Lideres Cristianos - Inicio | Facebook">
            <a:extLst>
              <a:ext uri="{FF2B5EF4-FFF2-40B4-BE49-F238E27FC236}">
                <a16:creationId xmlns:a16="http://schemas.microsoft.com/office/drawing/2014/main" id="{AC6D688D-F2CB-4E97-8521-0D17BCED4B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3">
            <a:extLst>
              <a:ext uri="{FF2B5EF4-FFF2-40B4-BE49-F238E27FC236}">
                <a16:creationId xmlns:a16="http://schemas.microsoft.com/office/drawing/2014/main" id="{BB9787C3-DF97-4CE3-A217-EA8F9CDB6EB6}"/>
              </a:ext>
            </a:extLst>
          </p:cNvPr>
          <p:cNvSpPr>
            <a:spLocks noChangeAspect="1" noChangeArrowheads="1" noTextEdit="1"/>
          </p:cNvSpPr>
          <p:nvPr/>
        </p:nvSpPr>
        <p:spPr bwMode="auto">
          <a:xfrm>
            <a:off x="2613025" y="3208338"/>
            <a:ext cx="696595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2" name="Rectangle 5">
            <a:extLst>
              <a:ext uri="{FF2B5EF4-FFF2-40B4-BE49-F238E27FC236}">
                <a16:creationId xmlns:a16="http://schemas.microsoft.com/office/drawing/2014/main" id="{1BE882E2-F156-4E72-BA9E-E365964CE305}"/>
              </a:ext>
            </a:extLst>
          </p:cNvPr>
          <p:cNvSpPr>
            <a:spLocks noChangeArrowheads="1"/>
          </p:cNvSpPr>
          <p:nvPr/>
        </p:nvSpPr>
        <p:spPr bwMode="auto">
          <a:xfrm>
            <a:off x="2614613" y="3603626"/>
            <a:ext cx="3013075" cy="641350"/>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030" name="Picture 6">
            <a:extLst>
              <a:ext uri="{FF2B5EF4-FFF2-40B4-BE49-F238E27FC236}">
                <a16:creationId xmlns:a16="http://schemas.microsoft.com/office/drawing/2014/main" id="{EB1E0109-4FF7-467B-824C-142856D3BB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3025" y="3605213"/>
            <a:ext cx="30146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
            <a:extLst>
              <a:ext uri="{FF2B5EF4-FFF2-40B4-BE49-F238E27FC236}">
                <a16:creationId xmlns:a16="http://schemas.microsoft.com/office/drawing/2014/main" id="{974A8877-1014-42BC-832B-3AE43C1DD39C}"/>
              </a:ext>
            </a:extLst>
          </p:cNvPr>
          <p:cNvSpPr>
            <a:spLocks noChangeArrowheads="1"/>
          </p:cNvSpPr>
          <p:nvPr/>
        </p:nvSpPr>
        <p:spPr bwMode="auto">
          <a:xfrm>
            <a:off x="2614613" y="3603626"/>
            <a:ext cx="3013075" cy="641350"/>
          </a:xfrm>
          <a:prstGeom prst="rect">
            <a:avLst/>
          </a:prstGeom>
          <a:solidFill>
            <a:srgbClr val="FBE5D6"/>
          </a:solidFill>
          <a:ln>
            <a:noFill/>
          </a:ln>
        </p:spPr>
        <p:txBody>
          <a:bodyPr vert="horz" wrap="square" lIns="91440" tIns="45720" rIns="91440" bIns="45720" numCol="1" anchor="t" anchorCtr="0" compatLnSpc="1">
            <a:prstTxWarp prst="textNoShape">
              <a:avLst/>
            </a:prstTxWarp>
          </a:bodyPr>
          <a:lstStyle/>
          <a:p>
            <a:endParaRPr lang="es-MX"/>
          </a:p>
        </p:txBody>
      </p:sp>
      <p:sp>
        <p:nvSpPr>
          <p:cNvPr id="14" name="Rectangle 8">
            <a:extLst>
              <a:ext uri="{FF2B5EF4-FFF2-40B4-BE49-F238E27FC236}">
                <a16:creationId xmlns:a16="http://schemas.microsoft.com/office/drawing/2014/main" id="{70F85C79-7748-4997-93B0-97981ABA47CE}"/>
              </a:ext>
            </a:extLst>
          </p:cNvPr>
          <p:cNvSpPr>
            <a:spLocks noChangeArrowheads="1"/>
          </p:cNvSpPr>
          <p:nvPr/>
        </p:nvSpPr>
        <p:spPr bwMode="auto">
          <a:xfrm>
            <a:off x="5626100" y="3603626"/>
            <a:ext cx="2363788" cy="641350"/>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033" name="Picture 9">
            <a:extLst>
              <a:ext uri="{FF2B5EF4-FFF2-40B4-BE49-F238E27FC236}">
                <a16:creationId xmlns:a16="http://schemas.microsoft.com/office/drawing/2014/main" id="{730B5617-060E-4A31-A62D-2EE7605EA6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7688" y="3605213"/>
            <a:ext cx="2362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a:extLst>
              <a:ext uri="{FF2B5EF4-FFF2-40B4-BE49-F238E27FC236}">
                <a16:creationId xmlns:a16="http://schemas.microsoft.com/office/drawing/2014/main" id="{634EEF33-3BA0-476D-8091-47DA84E4673F}"/>
              </a:ext>
            </a:extLst>
          </p:cNvPr>
          <p:cNvSpPr>
            <a:spLocks noChangeArrowheads="1"/>
          </p:cNvSpPr>
          <p:nvPr/>
        </p:nvSpPr>
        <p:spPr bwMode="auto">
          <a:xfrm>
            <a:off x="5626100" y="3603626"/>
            <a:ext cx="2363788" cy="641350"/>
          </a:xfrm>
          <a:prstGeom prst="rect">
            <a:avLst/>
          </a:prstGeom>
          <a:solidFill>
            <a:srgbClr val="FBE5D6"/>
          </a:solidFill>
          <a:ln>
            <a:noFill/>
          </a:ln>
        </p:spPr>
        <p:txBody>
          <a:bodyPr vert="horz" wrap="square" lIns="91440" tIns="45720" rIns="91440" bIns="45720" numCol="1" anchor="t" anchorCtr="0" compatLnSpc="1">
            <a:prstTxWarp prst="textNoShape">
              <a:avLst/>
            </a:prstTxWarp>
          </a:bodyPr>
          <a:lstStyle/>
          <a:p>
            <a:endParaRPr lang="es-MX"/>
          </a:p>
        </p:txBody>
      </p:sp>
      <p:sp>
        <p:nvSpPr>
          <p:cNvPr id="16" name="Rectangle 11">
            <a:extLst>
              <a:ext uri="{FF2B5EF4-FFF2-40B4-BE49-F238E27FC236}">
                <a16:creationId xmlns:a16="http://schemas.microsoft.com/office/drawing/2014/main" id="{9BF656FF-54DD-496A-AD94-D59E20583B93}"/>
              </a:ext>
            </a:extLst>
          </p:cNvPr>
          <p:cNvSpPr>
            <a:spLocks noChangeArrowheads="1"/>
          </p:cNvSpPr>
          <p:nvPr/>
        </p:nvSpPr>
        <p:spPr bwMode="auto">
          <a:xfrm>
            <a:off x="7989888" y="3603626"/>
            <a:ext cx="1581150" cy="641350"/>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036" name="Picture 12">
            <a:extLst>
              <a:ext uri="{FF2B5EF4-FFF2-40B4-BE49-F238E27FC236}">
                <a16:creationId xmlns:a16="http://schemas.microsoft.com/office/drawing/2014/main" id="{5B327F0F-E8ED-40F9-90E1-7627F47A2A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9888" y="3605213"/>
            <a:ext cx="15811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3">
            <a:extLst>
              <a:ext uri="{FF2B5EF4-FFF2-40B4-BE49-F238E27FC236}">
                <a16:creationId xmlns:a16="http://schemas.microsoft.com/office/drawing/2014/main" id="{ACDFD208-5807-43D4-A075-257B440B119E}"/>
              </a:ext>
            </a:extLst>
          </p:cNvPr>
          <p:cNvSpPr>
            <a:spLocks noChangeArrowheads="1"/>
          </p:cNvSpPr>
          <p:nvPr/>
        </p:nvSpPr>
        <p:spPr bwMode="auto">
          <a:xfrm>
            <a:off x="7989888" y="3603626"/>
            <a:ext cx="1581150" cy="641350"/>
          </a:xfrm>
          <a:prstGeom prst="rect">
            <a:avLst/>
          </a:prstGeom>
          <a:solidFill>
            <a:srgbClr val="FBE5D6"/>
          </a:solidFill>
          <a:ln>
            <a:noFill/>
          </a:ln>
        </p:spPr>
        <p:txBody>
          <a:bodyPr vert="horz" wrap="square" lIns="91440" tIns="45720" rIns="91440" bIns="45720" numCol="1" anchor="t" anchorCtr="0" compatLnSpc="1">
            <a:prstTxWarp prst="textNoShape">
              <a:avLst/>
            </a:prstTxWarp>
          </a:bodyPr>
          <a:lstStyle/>
          <a:p>
            <a:endParaRPr lang="es-MX"/>
          </a:p>
        </p:txBody>
      </p:sp>
      <p:sp>
        <p:nvSpPr>
          <p:cNvPr id="18" name="Rectangle 14">
            <a:extLst>
              <a:ext uri="{FF2B5EF4-FFF2-40B4-BE49-F238E27FC236}">
                <a16:creationId xmlns:a16="http://schemas.microsoft.com/office/drawing/2014/main" id="{5DE79DFD-FB6A-40C9-AD0A-D3BA3B01AE0D}"/>
              </a:ext>
            </a:extLst>
          </p:cNvPr>
          <p:cNvSpPr>
            <a:spLocks noChangeArrowheads="1"/>
          </p:cNvSpPr>
          <p:nvPr/>
        </p:nvSpPr>
        <p:spPr bwMode="auto">
          <a:xfrm>
            <a:off x="2614613" y="4884738"/>
            <a:ext cx="3013075" cy="641350"/>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039" name="Picture 15">
            <a:extLst>
              <a:ext uri="{FF2B5EF4-FFF2-40B4-BE49-F238E27FC236}">
                <a16:creationId xmlns:a16="http://schemas.microsoft.com/office/drawing/2014/main" id="{A26AD810-9BD6-481C-BDDF-382DD422CA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3025" y="4884738"/>
            <a:ext cx="3014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6">
            <a:extLst>
              <a:ext uri="{FF2B5EF4-FFF2-40B4-BE49-F238E27FC236}">
                <a16:creationId xmlns:a16="http://schemas.microsoft.com/office/drawing/2014/main" id="{2FC4AA4E-85A1-4892-AC2A-A5F60B0639EC}"/>
              </a:ext>
            </a:extLst>
          </p:cNvPr>
          <p:cNvSpPr>
            <a:spLocks noChangeArrowheads="1"/>
          </p:cNvSpPr>
          <p:nvPr/>
        </p:nvSpPr>
        <p:spPr bwMode="auto">
          <a:xfrm>
            <a:off x="2614613" y="4884738"/>
            <a:ext cx="3013075" cy="641350"/>
          </a:xfrm>
          <a:prstGeom prst="rect">
            <a:avLst/>
          </a:prstGeom>
          <a:solidFill>
            <a:srgbClr val="FBE5D6"/>
          </a:solidFill>
          <a:ln>
            <a:noFill/>
          </a:ln>
        </p:spPr>
        <p:txBody>
          <a:bodyPr vert="horz" wrap="square" lIns="91440" tIns="45720" rIns="91440" bIns="45720" numCol="1" anchor="t" anchorCtr="0" compatLnSpc="1">
            <a:prstTxWarp prst="textNoShape">
              <a:avLst/>
            </a:prstTxWarp>
          </a:bodyPr>
          <a:lstStyle/>
          <a:p>
            <a:endParaRPr lang="es-MX"/>
          </a:p>
        </p:txBody>
      </p:sp>
      <p:sp>
        <p:nvSpPr>
          <p:cNvPr id="20" name="Rectangle 17">
            <a:extLst>
              <a:ext uri="{FF2B5EF4-FFF2-40B4-BE49-F238E27FC236}">
                <a16:creationId xmlns:a16="http://schemas.microsoft.com/office/drawing/2014/main" id="{74B9E5FC-8B14-4914-8D1A-F395797AE8E5}"/>
              </a:ext>
            </a:extLst>
          </p:cNvPr>
          <p:cNvSpPr>
            <a:spLocks noChangeArrowheads="1"/>
          </p:cNvSpPr>
          <p:nvPr/>
        </p:nvSpPr>
        <p:spPr bwMode="auto">
          <a:xfrm>
            <a:off x="5626100" y="4884738"/>
            <a:ext cx="2363788" cy="641350"/>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042" name="Picture 18">
            <a:extLst>
              <a:ext uri="{FF2B5EF4-FFF2-40B4-BE49-F238E27FC236}">
                <a16:creationId xmlns:a16="http://schemas.microsoft.com/office/drawing/2014/main" id="{17B193BE-4857-4B15-AA35-A2B17BE6592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27688" y="4884738"/>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9">
            <a:extLst>
              <a:ext uri="{FF2B5EF4-FFF2-40B4-BE49-F238E27FC236}">
                <a16:creationId xmlns:a16="http://schemas.microsoft.com/office/drawing/2014/main" id="{7C2DE1F8-F101-4DE0-86F0-5C545CBFFF98}"/>
              </a:ext>
            </a:extLst>
          </p:cNvPr>
          <p:cNvSpPr>
            <a:spLocks noChangeArrowheads="1"/>
          </p:cNvSpPr>
          <p:nvPr/>
        </p:nvSpPr>
        <p:spPr bwMode="auto">
          <a:xfrm>
            <a:off x="5626100" y="4884738"/>
            <a:ext cx="2363788" cy="641350"/>
          </a:xfrm>
          <a:prstGeom prst="rect">
            <a:avLst/>
          </a:prstGeom>
          <a:solidFill>
            <a:srgbClr val="FBE5D6"/>
          </a:solidFill>
          <a:ln>
            <a:noFill/>
          </a:ln>
        </p:spPr>
        <p:txBody>
          <a:bodyPr vert="horz" wrap="square" lIns="91440" tIns="45720" rIns="91440" bIns="45720" numCol="1" anchor="t" anchorCtr="0" compatLnSpc="1">
            <a:prstTxWarp prst="textNoShape">
              <a:avLst/>
            </a:prstTxWarp>
          </a:bodyPr>
          <a:lstStyle/>
          <a:p>
            <a:endParaRPr lang="es-MX"/>
          </a:p>
        </p:txBody>
      </p:sp>
      <p:sp>
        <p:nvSpPr>
          <p:cNvPr id="22" name="Rectangle 20">
            <a:extLst>
              <a:ext uri="{FF2B5EF4-FFF2-40B4-BE49-F238E27FC236}">
                <a16:creationId xmlns:a16="http://schemas.microsoft.com/office/drawing/2014/main" id="{D868A131-43B7-42A7-B97E-F56D241488E3}"/>
              </a:ext>
            </a:extLst>
          </p:cNvPr>
          <p:cNvSpPr>
            <a:spLocks noChangeArrowheads="1"/>
          </p:cNvSpPr>
          <p:nvPr/>
        </p:nvSpPr>
        <p:spPr bwMode="auto">
          <a:xfrm>
            <a:off x="7989888" y="4884738"/>
            <a:ext cx="1581150" cy="641350"/>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pic>
        <p:nvPicPr>
          <p:cNvPr id="1045" name="Picture 21">
            <a:extLst>
              <a:ext uri="{FF2B5EF4-FFF2-40B4-BE49-F238E27FC236}">
                <a16:creationId xmlns:a16="http://schemas.microsoft.com/office/drawing/2014/main" id="{CC46F906-B284-4CD3-A3CE-FBB2F4BBD4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89888" y="4884738"/>
            <a:ext cx="1581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B482B025-E06B-46A1-8A42-1CAB92DE5CC2}"/>
              </a:ext>
            </a:extLst>
          </p:cNvPr>
          <p:cNvSpPr>
            <a:spLocks noChangeArrowheads="1"/>
          </p:cNvSpPr>
          <p:nvPr/>
        </p:nvSpPr>
        <p:spPr bwMode="auto">
          <a:xfrm>
            <a:off x="7989888" y="4884738"/>
            <a:ext cx="1581150" cy="641350"/>
          </a:xfrm>
          <a:prstGeom prst="rect">
            <a:avLst/>
          </a:prstGeom>
          <a:solidFill>
            <a:srgbClr val="FBE5D6"/>
          </a:solidFill>
          <a:ln>
            <a:noFill/>
          </a:ln>
        </p:spPr>
        <p:txBody>
          <a:bodyPr vert="horz" wrap="square" lIns="91440" tIns="45720" rIns="91440" bIns="45720" numCol="1" anchor="t" anchorCtr="0" compatLnSpc="1">
            <a:prstTxWarp prst="textNoShape">
              <a:avLst/>
            </a:prstTxWarp>
          </a:bodyPr>
          <a:lstStyle/>
          <a:p>
            <a:endParaRPr lang="es-MX"/>
          </a:p>
        </p:txBody>
      </p:sp>
      <p:sp>
        <p:nvSpPr>
          <p:cNvPr id="24" name="Line 23">
            <a:extLst>
              <a:ext uri="{FF2B5EF4-FFF2-40B4-BE49-F238E27FC236}">
                <a16:creationId xmlns:a16="http://schemas.microsoft.com/office/drawing/2014/main" id="{DA480523-A1F3-4C2D-A4DA-AD1C7FAC19CE}"/>
              </a:ext>
            </a:extLst>
          </p:cNvPr>
          <p:cNvSpPr>
            <a:spLocks noChangeShapeType="1"/>
          </p:cNvSpPr>
          <p:nvPr/>
        </p:nvSpPr>
        <p:spPr bwMode="auto">
          <a:xfrm>
            <a:off x="2614613" y="3605213"/>
            <a:ext cx="6956425" cy="0"/>
          </a:xfrm>
          <a:prstGeom prst="line">
            <a:avLst/>
          </a:prstGeom>
          <a:noFill/>
          <a:ln w="12700" cap="flat">
            <a:solidFill>
              <a:srgbClr val="ED7D3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5" name="Line 24">
            <a:extLst>
              <a:ext uri="{FF2B5EF4-FFF2-40B4-BE49-F238E27FC236}">
                <a16:creationId xmlns:a16="http://schemas.microsoft.com/office/drawing/2014/main" id="{E3DB5142-79DE-4C51-B844-15DF99026004}"/>
              </a:ext>
            </a:extLst>
          </p:cNvPr>
          <p:cNvSpPr>
            <a:spLocks noChangeShapeType="1"/>
          </p:cNvSpPr>
          <p:nvPr/>
        </p:nvSpPr>
        <p:spPr bwMode="auto">
          <a:xfrm>
            <a:off x="2614613" y="3233738"/>
            <a:ext cx="6956425" cy="0"/>
          </a:xfrm>
          <a:prstGeom prst="line">
            <a:avLst/>
          </a:prstGeom>
          <a:noFill/>
          <a:ln w="12700" cap="flat">
            <a:solidFill>
              <a:srgbClr val="ED7D3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6" name="Line 25">
            <a:extLst>
              <a:ext uri="{FF2B5EF4-FFF2-40B4-BE49-F238E27FC236}">
                <a16:creationId xmlns:a16="http://schemas.microsoft.com/office/drawing/2014/main" id="{6275338E-F7D8-4325-AEA4-B92B05BB53C1}"/>
              </a:ext>
            </a:extLst>
          </p:cNvPr>
          <p:cNvSpPr>
            <a:spLocks noChangeShapeType="1"/>
          </p:cNvSpPr>
          <p:nvPr/>
        </p:nvSpPr>
        <p:spPr bwMode="auto">
          <a:xfrm>
            <a:off x="2614613" y="5526088"/>
            <a:ext cx="6956425" cy="0"/>
          </a:xfrm>
          <a:prstGeom prst="line">
            <a:avLst/>
          </a:prstGeom>
          <a:noFill/>
          <a:ln w="12700" cap="flat">
            <a:solidFill>
              <a:srgbClr val="ED7D3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7" name="Rectangle 26">
            <a:extLst>
              <a:ext uri="{FF2B5EF4-FFF2-40B4-BE49-F238E27FC236}">
                <a16:creationId xmlns:a16="http://schemas.microsoft.com/office/drawing/2014/main" id="{25D5A59F-86C9-4B6B-8748-C53C417481E4}"/>
              </a:ext>
            </a:extLst>
          </p:cNvPr>
          <p:cNvSpPr>
            <a:spLocks noChangeArrowheads="1"/>
          </p:cNvSpPr>
          <p:nvPr/>
        </p:nvSpPr>
        <p:spPr bwMode="auto">
          <a:xfrm>
            <a:off x="3446463" y="3276601"/>
            <a:ext cx="14811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a:ln>
                  <a:noFill/>
                </a:ln>
                <a:solidFill>
                  <a:srgbClr val="000000"/>
                </a:solidFill>
                <a:effectLst/>
                <a:latin typeface="Calibri" panose="020F0502020204030204" pitchFamily="34" charset="0"/>
              </a:rPr>
              <a:t>Vocales cortas</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D1009233-06A7-4153-961F-C922C6BC1DAC}"/>
              </a:ext>
            </a:extLst>
          </p:cNvPr>
          <p:cNvSpPr>
            <a:spLocks noChangeArrowheads="1"/>
          </p:cNvSpPr>
          <p:nvPr/>
        </p:nvSpPr>
        <p:spPr bwMode="auto">
          <a:xfrm>
            <a:off x="5745163" y="3276601"/>
            <a:ext cx="2270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a:ln>
                  <a:noFill/>
                </a:ln>
                <a:solidFill>
                  <a:srgbClr val="000000"/>
                </a:solidFill>
                <a:effectLst/>
                <a:latin typeface="Calibri" panose="020F0502020204030204" pitchFamily="34" charset="0"/>
              </a:rPr>
              <a:t>Vocales largas o cortas</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29" name="Rectangle 28">
            <a:extLst>
              <a:ext uri="{FF2B5EF4-FFF2-40B4-BE49-F238E27FC236}">
                <a16:creationId xmlns:a16="http://schemas.microsoft.com/office/drawing/2014/main" id="{C62587D8-6A0E-44FF-A050-0113E73B928B}"/>
              </a:ext>
            </a:extLst>
          </p:cNvPr>
          <p:cNvSpPr>
            <a:spLocks noChangeArrowheads="1"/>
          </p:cNvSpPr>
          <p:nvPr/>
        </p:nvSpPr>
        <p:spPr bwMode="auto">
          <a:xfrm>
            <a:off x="8120063" y="3276601"/>
            <a:ext cx="1462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a:ln>
                  <a:noFill/>
                </a:ln>
                <a:solidFill>
                  <a:srgbClr val="000000"/>
                </a:solidFill>
                <a:effectLst/>
                <a:latin typeface="Calibri" panose="020F0502020204030204" pitchFamily="34" charset="0"/>
              </a:rPr>
              <a:t>Vocales largas</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30" name="Rectangle 29">
            <a:extLst>
              <a:ext uri="{FF2B5EF4-FFF2-40B4-BE49-F238E27FC236}">
                <a16:creationId xmlns:a16="http://schemas.microsoft.com/office/drawing/2014/main" id="{3DE032FE-1B5F-4DEB-8785-129A3F0E67CF}"/>
              </a:ext>
            </a:extLst>
          </p:cNvPr>
          <p:cNvSpPr>
            <a:spLocks noChangeArrowheads="1"/>
          </p:cNvSpPr>
          <p:nvPr/>
        </p:nvSpPr>
        <p:spPr bwMode="auto">
          <a:xfrm>
            <a:off x="4016375" y="3644901"/>
            <a:ext cx="2051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l-GR" sz="3600" dirty="0">
                <a:effectLst/>
              </a:rPr>
              <a:t>ε</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1920DAF5-109C-41CD-8833-94758D2561A8}"/>
              </a:ext>
            </a:extLst>
          </p:cNvPr>
          <p:cNvSpPr>
            <a:spLocks noChangeArrowheads="1"/>
          </p:cNvSpPr>
          <p:nvPr/>
        </p:nvSpPr>
        <p:spPr bwMode="auto">
          <a:xfrm>
            <a:off x="6769393" y="3644901"/>
            <a:ext cx="26770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Calibri" panose="020F0502020204030204"/>
                <a:ea typeface="+mn-ea"/>
                <a:cs typeface="+mn-cs"/>
              </a:rPr>
              <a:t>α</a:t>
            </a:r>
            <a:endParaRPr kumimoji="0" lang="es-MX"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4" name="Rectangle 31">
            <a:extLst>
              <a:ext uri="{FF2B5EF4-FFF2-40B4-BE49-F238E27FC236}">
                <a16:creationId xmlns:a16="http://schemas.microsoft.com/office/drawing/2014/main" id="{77777A73-2D45-4046-8B6B-E6270F8766C7}"/>
              </a:ext>
            </a:extLst>
          </p:cNvPr>
          <p:cNvSpPr>
            <a:spLocks noChangeArrowheads="1"/>
          </p:cNvSpPr>
          <p:nvPr/>
        </p:nvSpPr>
        <p:spPr bwMode="auto">
          <a:xfrm>
            <a:off x="8582318" y="3644901"/>
            <a:ext cx="2484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Calibri" panose="020F0502020204030204"/>
                <a:ea typeface="+mn-ea"/>
                <a:cs typeface="+mn-cs"/>
              </a:rPr>
              <a:t>η</a:t>
            </a:r>
            <a:endParaRPr kumimoji="0" lang="es-MX"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5" name="Rectangle 32">
            <a:extLst>
              <a:ext uri="{FF2B5EF4-FFF2-40B4-BE49-F238E27FC236}">
                <a16:creationId xmlns:a16="http://schemas.microsoft.com/office/drawing/2014/main" id="{3F4405DD-39A7-4D22-8107-3F2AAE8DCD22}"/>
              </a:ext>
            </a:extLst>
          </p:cNvPr>
          <p:cNvSpPr>
            <a:spLocks noChangeArrowheads="1"/>
          </p:cNvSpPr>
          <p:nvPr/>
        </p:nvSpPr>
        <p:spPr bwMode="auto">
          <a:xfrm>
            <a:off x="4000500" y="4284663"/>
            <a:ext cx="47942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3600" b="0" i="0" u="none" strike="noStrike" cap="none" normalizeH="0" baseline="0" dirty="0">
                <a:ln>
                  <a:noFill/>
                </a:ln>
                <a:solidFill>
                  <a:srgbClr val="000000"/>
                </a:solidFill>
                <a:effectLst/>
                <a:latin typeface="Calibri" panose="020F0502020204030204" pitchFamily="34" charset="0"/>
              </a:rPr>
              <a:t>o</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026" name="Rectangle 33">
            <a:extLst>
              <a:ext uri="{FF2B5EF4-FFF2-40B4-BE49-F238E27FC236}">
                <a16:creationId xmlns:a16="http://schemas.microsoft.com/office/drawing/2014/main" id="{A6E1C20A-E885-4779-8D85-29F83E388BE2}"/>
              </a:ext>
            </a:extLst>
          </p:cNvPr>
          <p:cNvSpPr>
            <a:spLocks noChangeArrowheads="1"/>
          </p:cNvSpPr>
          <p:nvPr/>
        </p:nvSpPr>
        <p:spPr bwMode="auto">
          <a:xfrm>
            <a:off x="6861673" y="4284663"/>
            <a:ext cx="1266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Calibri" panose="020F0502020204030204"/>
                <a:ea typeface="+mn-ea"/>
                <a:cs typeface="+mn-cs"/>
              </a:rPr>
              <a:t>ι</a:t>
            </a:r>
            <a:endParaRPr kumimoji="0" lang="es-MX"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7" name="Rectangle 34">
            <a:extLst>
              <a:ext uri="{FF2B5EF4-FFF2-40B4-BE49-F238E27FC236}">
                <a16:creationId xmlns:a16="http://schemas.microsoft.com/office/drawing/2014/main" id="{956DA740-4435-432E-8FA6-3A36C452466D}"/>
              </a:ext>
            </a:extLst>
          </p:cNvPr>
          <p:cNvSpPr>
            <a:spLocks noChangeArrowheads="1"/>
          </p:cNvSpPr>
          <p:nvPr/>
        </p:nvSpPr>
        <p:spPr bwMode="auto">
          <a:xfrm>
            <a:off x="8594628" y="4284663"/>
            <a:ext cx="32220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Calibri" panose="020F0502020204030204"/>
                <a:ea typeface="+mn-ea"/>
                <a:cs typeface="+mn-cs"/>
              </a:rPr>
              <a:t>ω</a:t>
            </a:r>
            <a:endParaRPr kumimoji="0" lang="es-MX"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8" name="Rectangle 35">
            <a:extLst>
              <a:ext uri="{FF2B5EF4-FFF2-40B4-BE49-F238E27FC236}">
                <a16:creationId xmlns:a16="http://schemas.microsoft.com/office/drawing/2014/main" id="{13DCA4B9-A5BF-411A-88DD-7805F31DC9B8}"/>
              </a:ext>
            </a:extLst>
          </p:cNvPr>
          <p:cNvSpPr>
            <a:spLocks noChangeArrowheads="1"/>
          </p:cNvSpPr>
          <p:nvPr/>
        </p:nvSpPr>
        <p:spPr bwMode="auto">
          <a:xfrm>
            <a:off x="6837351" y="4927601"/>
            <a:ext cx="2500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a:ln>
                  <a:noFill/>
                </a:ln>
                <a:solidFill>
                  <a:prstClr val="black"/>
                </a:solidFill>
                <a:effectLst/>
                <a:uLnTx/>
                <a:uFillTx/>
                <a:latin typeface="Calibri" panose="020F0502020204030204"/>
                <a:ea typeface="+mn-ea"/>
                <a:cs typeface="+mn-cs"/>
              </a:rPr>
              <a:t>υ</a:t>
            </a:r>
            <a:endParaRPr lang="es-MX" sz="3600" dirty="0"/>
          </a:p>
        </p:txBody>
      </p:sp>
    </p:spTree>
    <p:extLst>
      <p:ext uri="{BB962C8B-B14F-4D97-AF65-F5344CB8AC3E}">
        <p14:creationId xmlns:p14="http://schemas.microsoft.com/office/powerpoint/2010/main" val="239750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5"/>
                                        </p:tgtEl>
                                        <p:attrNameLst>
                                          <p:attrName>style.visibility</p:attrName>
                                        </p:attrNameLst>
                                      </p:cBhvr>
                                      <p:to>
                                        <p:strVal val="visible"/>
                                      </p:to>
                                    </p:set>
                                    <p:animEffect transition="in" filter="barn(inVertical)">
                                      <p:cBhvr>
                                        <p:cTn id="12" dur="500"/>
                                        <p:tgtEl>
                                          <p:spTgt spid="10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2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6">
                                            <p:txEl>
                                              <p:pRg st="0" end="0"/>
                                            </p:txEl>
                                          </p:spTgt>
                                        </p:tgtEl>
                                        <p:attrNameLst>
                                          <p:attrName>style.visibility</p:attrName>
                                        </p:attrNameLst>
                                      </p:cBhvr>
                                      <p:to>
                                        <p:strVal val="visible"/>
                                      </p:to>
                                    </p:set>
                                    <p:animEffect transition="in" filter="circle(in)">
                                      <p:cBhvr>
                                        <p:cTn id="22" dur="2000"/>
                                        <p:tgtEl>
                                          <p:spTgt spid="10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28">
                                            <p:txEl>
                                              <p:pRg st="0" end="0"/>
                                            </p:txEl>
                                          </p:spTgt>
                                        </p:tgtEl>
                                        <p:attrNameLst>
                                          <p:attrName>style.visibility</p:attrName>
                                        </p:attrNameLst>
                                      </p:cBhvr>
                                      <p:to>
                                        <p:strVal val="visible"/>
                                      </p:to>
                                    </p:set>
                                    <p:animEffect transition="in" filter="randombar(horizontal)">
                                      <p:cBhvr>
                                        <p:cTn id="27" dur="500"/>
                                        <p:tgtEl>
                                          <p:spTgt spid="102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24">
                                            <p:txEl>
                                              <p:pRg st="0" end="0"/>
                                            </p:txEl>
                                          </p:spTgt>
                                        </p:tgtEl>
                                        <p:attrNameLst>
                                          <p:attrName>style.visibility</p:attrName>
                                        </p:attrNameLst>
                                      </p:cBhvr>
                                      <p:to>
                                        <p:strVal val="visible"/>
                                      </p:to>
                                    </p:set>
                                    <p:animEffect transition="in" filter="circle(in)">
                                      <p:cBhvr>
                                        <p:cTn id="32" dur="2000"/>
                                        <p:tgtEl>
                                          <p:spTgt spid="102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27">
                                            <p:txEl>
                                              <p:pRg st="0" end="0"/>
                                            </p:txEl>
                                          </p:spTgt>
                                        </p:tgtEl>
                                        <p:attrNameLst>
                                          <p:attrName>style.visibility</p:attrName>
                                        </p:attrNameLst>
                                      </p:cBhvr>
                                      <p:to>
                                        <p:strVal val="visible"/>
                                      </p:to>
                                    </p:set>
                                    <p:animEffect transition="in" filter="barn(inVertical)">
                                      <p:cBhvr>
                                        <p:cTn id="37" dur="500"/>
                                        <p:tgtEl>
                                          <p:spTgt spid="10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10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48874"/>
            <a:ext cx="6915150" cy="1569660"/>
          </a:xfrm>
          <a:prstGeom prst="rect">
            <a:avLst/>
          </a:prstGeom>
          <a:noFill/>
        </p:spPr>
        <p:txBody>
          <a:bodyPr wrap="square" rtlCol="0">
            <a:spAutoFit/>
          </a:bodyPr>
          <a:lstStyle/>
          <a:p>
            <a:pPr algn="ctr"/>
            <a:r>
              <a:rPr lang="es-CO" sz="9600" dirty="0">
                <a:latin typeface="Cambria" panose="02040503050406030204" pitchFamily="18" charset="0"/>
              </a:rPr>
              <a:t>ALFA</a:t>
            </a:r>
          </a:p>
        </p:txBody>
      </p:sp>
      <p:sp>
        <p:nvSpPr>
          <p:cNvPr id="4" name="Rectángulo 3"/>
          <p:cNvSpPr/>
          <p:nvPr/>
        </p:nvSpPr>
        <p:spPr>
          <a:xfrm>
            <a:off x="2217119" y="1452297"/>
            <a:ext cx="1432991" cy="1785104"/>
          </a:xfrm>
          <a:prstGeom prst="rect">
            <a:avLst/>
          </a:prstGeom>
          <a:noFill/>
        </p:spPr>
        <p:txBody>
          <a:bodyPr wrap="square" lIns="91440" tIns="45720" rIns="91440" bIns="45720">
            <a:spAutoFit/>
          </a:bodyPr>
          <a:lstStyle/>
          <a:p>
            <a:pPr algn="ctr"/>
            <a:r>
              <a:rPr lang="el-GR" sz="11000" b="0" cap="none" spc="0" dirty="0">
                <a:ln w="0"/>
                <a:effectLst>
                  <a:outerShdw blurRad="38100" dist="19050" dir="2700000" algn="tl" rotWithShape="0">
                    <a:schemeClr val="dk1">
                      <a:alpha val="40000"/>
                    </a:schemeClr>
                  </a:outerShdw>
                </a:effectLst>
                <a:latin typeface="Cambria" panose="02040503050406030204" pitchFamily="18" charset="0"/>
              </a:rPr>
              <a:t>Α</a:t>
            </a:r>
            <a:endParaRPr lang="es-ES" sz="110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5" name="Rectángulo 4"/>
          <p:cNvSpPr/>
          <p:nvPr/>
        </p:nvSpPr>
        <p:spPr>
          <a:xfrm>
            <a:off x="7267574" y="1452297"/>
            <a:ext cx="3116554" cy="1785104"/>
          </a:xfrm>
          <a:prstGeom prst="rect">
            <a:avLst/>
          </a:prstGeom>
          <a:noFill/>
        </p:spPr>
        <p:txBody>
          <a:bodyPr wrap="square" lIns="91440" tIns="45720" rIns="91440" bIns="45720">
            <a:spAutoFit/>
          </a:bodyPr>
          <a:lstStyle/>
          <a:p>
            <a:pPr algn="ctr"/>
            <a:r>
              <a:rPr lang="es-MX" sz="11000" dirty="0">
                <a:ln w="0"/>
                <a:effectLst>
                  <a:outerShdw blurRad="38100" dist="19050" dir="2700000" algn="tl" rotWithShape="0">
                    <a:schemeClr val="dk1">
                      <a:alpha val="40000"/>
                    </a:schemeClr>
                  </a:outerShdw>
                </a:effectLst>
                <a:latin typeface="Greek" panose="02020500000000000000" pitchFamily="18" charset="0"/>
              </a:rPr>
              <a:t>a</a:t>
            </a:r>
            <a:endParaRPr lang="es-ES" sz="110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pic>
        <p:nvPicPr>
          <p:cNvPr id="12" name="Gráfico 11" descr="Templo griego">
            <a:extLst>
              <a:ext uri="{FF2B5EF4-FFF2-40B4-BE49-F238E27FC236}">
                <a16:creationId xmlns:a16="http://schemas.microsoft.com/office/drawing/2014/main" id="{324847C1-5F3E-4711-84BC-EFD9668348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933" y="5289480"/>
            <a:ext cx="1542134" cy="1542134"/>
          </a:xfrm>
          <a:prstGeom prst="rect">
            <a:avLst/>
          </a:prstGeom>
        </p:spPr>
      </p:pic>
      <p:pic>
        <p:nvPicPr>
          <p:cNvPr id="17" name="Picture 2" descr="http://www.avahotel.gr/Documents/329_Greek-myth1.jpg">
            <a:extLst>
              <a:ext uri="{FF2B5EF4-FFF2-40B4-BE49-F238E27FC236}">
                <a16:creationId xmlns:a16="http://schemas.microsoft.com/office/drawing/2014/main" id="{94C5F667-61AB-4F58-B086-D90A12BC7D4A}"/>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868" b="100000" l="0" r="96875">
                        <a14:backgroundMark x1="6250" y1="47705" x2="6250" y2="47705"/>
                        <a14:backgroundMark x1="12083" y1="49096" x2="12083" y2="49096"/>
                        <a14:backgroundMark x1="2083" y1="57650" x2="2083" y2="57650"/>
                        <a14:backgroundMark x1="60417" y1="70445" x2="60417" y2="7044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602139" y="4512365"/>
            <a:ext cx="1548316" cy="2319249"/>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“a”                         </a:t>
            </a:r>
            <a:r>
              <a:rPr lang="el-GR" sz="2400" dirty="0">
                <a:effectLst/>
              </a:rPr>
              <a:t>Pronunciación</a:t>
            </a:r>
            <a:r>
              <a:rPr lang="es-MX" sz="2400" dirty="0">
                <a:effectLst/>
              </a:rPr>
              <a:t>: “a” como en “g</a:t>
            </a:r>
            <a:r>
              <a:rPr lang="es-MX" sz="2400" b="1" u="sng" dirty="0">
                <a:effectLst/>
              </a:rPr>
              <a:t>a</a:t>
            </a:r>
            <a:r>
              <a:rPr lang="es-MX" sz="2400" dirty="0">
                <a:effectLst/>
              </a:rPr>
              <a:t>to”</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descr="Instituto de Lideres Cristianos - Inicio | Facebook">
            <a:extLst>
              <a:ext uri="{FF2B5EF4-FFF2-40B4-BE49-F238E27FC236}">
                <a16:creationId xmlns:a16="http://schemas.microsoft.com/office/drawing/2014/main" id="{47E9E0F2-72C2-CE40-B640-C96616ED2B2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8615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4B029F4-14C4-4D8A-8410-E83141B56535}"/>
              </a:ext>
            </a:extLst>
          </p:cNvPr>
          <p:cNvSpPr txBox="1"/>
          <p:nvPr/>
        </p:nvSpPr>
        <p:spPr>
          <a:xfrm>
            <a:off x="761370" y="903539"/>
            <a:ext cx="10627754" cy="1905330"/>
          </a:xfrm>
          <a:prstGeom prst="rect">
            <a:avLst/>
          </a:prstGeom>
          <a:solidFill>
            <a:srgbClr val="F3E296"/>
          </a:solidFill>
          <a:scene3d>
            <a:camera prst="orthographicFront"/>
            <a:lightRig rig="threePt" dir="t"/>
          </a:scene3d>
          <a:sp3d>
            <a:bevelT w="101600" prst="riblet"/>
          </a:sp3d>
        </p:spPr>
        <p:txBody>
          <a:bodyPr wrap="square">
            <a:spAutoFit/>
          </a:bodyPr>
          <a:lstStyle/>
          <a:p>
            <a:pPr algn="just">
              <a:lnSpc>
                <a:spcPct val="107000"/>
              </a:lnSpc>
              <a:spcAft>
                <a:spcPts val="800"/>
              </a:spcAft>
            </a:pPr>
            <a:r>
              <a:rPr lang="es-MX" sz="2800" dirty="0">
                <a:latin typeface="Times New Roman" panose="02020603050405020304" pitchFamily="18" charset="0"/>
                <a:ea typeface="Calibri" panose="020F0502020204030204" pitchFamily="34" charset="0"/>
                <a:cs typeface="Times New Roman" panose="02020603050405020304" pitchFamily="18" charset="0"/>
              </a:rPr>
              <a:t>La combinación de dos vocales pronunciadas como una sola silaba se conoce como </a:t>
            </a:r>
            <a:r>
              <a:rPr lang="es-MX" sz="2800" i="1" dirty="0">
                <a:latin typeface="Times New Roman" panose="02020603050405020304" pitchFamily="18" charset="0"/>
                <a:ea typeface="Calibri" panose="020F0502020204030204" pitchFamily="34" charset="0"/>
                <a:cs typeface="Times New Roman" panose="02020603050405020304" pitchFamily="18" charset="0"/>
              </a:rPr>
              <a:t>diptongo</a:t>
            </a:r>
            <a:r>
              <a:rPr lang="es-MX" sz="2800" dirty="0">
                <a:latin typeface="Times New Roman" panose="02020603050405020304" pitchFamily="18" charset="0"/>
                <a:ea typeface="Calibri" panose="020F0502020204030204" pitchFamily="34" charset="0"/>
                <a:cs typeface="Times New Roman" panose="02020603050405020304" pitchFamily="18" charset="0"/>
              </a:rPr>
              <a:t>. En el koiné, la segunda vocal de un diptongo siempre será iota (</a:t>
            </a:r>
            <a:r>
              <a:rPr lang="el-GR" sz="2800" dirty="0">
                <a:effectLst/>
                <a:latin typeface="Times New Roman" panose="02020603050405020304" pitchFamily="18" charset="0"/>
                <a:ea typeface="Calibri" panose="020F0502020204030204" pitchFamily="34" charset="0"/>
                <a:cs typeface="Times New Roman" panose="02020603050405020304" pitchFamily="18" charset="0"/>
              </a:rPr>
              <a:t>ι</a:t>
            </a:r>
            <a:r>
              <a:rPr lang="es-MX" sz="2800" dirty="0">
                <a:latin typeface="Times New Roman" panose="02020603050405020304" pitchFamily="18" charset="0"/>
                <a:ea typeface="Calibri" panose="020F0502020204030204" pitchFamily="34" charset="0"/>
                <a:cs typeface="Times New Roman" panose="02020603050405020304" pitchFamily="18" charset="0"/>
              </a:rPr>
              <a:t>) o úpsilon (</a:t>
            </a:r>
            <a:r>
              <a:rPr lang="el-GR" sz="2800" dirty="0">
                <a:effectLst/>
                <a:latin typeface="Times New Roman" panose="02020603050405020304" pitchFamily="18" charset="0"/>
                <a:ea typeface="Calibri" panose="020F0502020204030204" pitchFamily="34" charset="0"/>
                <a:cs typeface="Times New Roman" panose="02020603050405020304" pitchFamily="18" charset="0"/>
              </a:rPr>
              <a:t>υ</a:t>
            </a:r>
            <a:r>
              <a:rPr lang="es-MX" sz="2800" dirty="0">
                <a:latin typeface="Times New Roman" panose="02020603050405020304" pitchFamily="18" charset="0"/>
                <a:ea typeface="Calibri" panose="020F0502020204030204" pitchFamily="34" charset="0"/>
                <a:cs typeface="Times New Roman" panose="02020603050405020304" pitchFamily="18" charset="0"/>
              </a:rPr>
              <a:t>). </a:t>
            </a:r>
            <a:r>
              <a:rPr lang="es-MX" sz="2800" dirty="0">
                <a:latin typeface="Times New Roman" panose="02020603050405020304" pitchFamily="18" charset="0"/>
                <a:cs typeface="Times New Roman" panose="02020603050405020304" pitchFamily="18" charset="0"/>
              </a:rPr>
              <a:t>Hay ocho diptongos conocidos como diptongos propios.</a:t>
            </a:r>
          </a:p>
        </p:txBody>
      </p:sp>
      <p:sp>
        <p:nvSpPr>
          <p:cNvPr id="2" name="Google Shape;451;p45">
            <a:hlinkClick r:id="" action="ppaction://noaction"/>
            <a:extLst>
              <a:ext uri="{FF2B5EF4-FFF2-40B4-BE49-F238E27FC236}">
                <a16:creationId xmlns:a16="http://schemas.microsoft.com/office/drawing/2014/main" id="{EB10F739-2039-4529-89C3-C4334C57082B}"/>
              </a:ext>
            </a:extLst>
          </p:cNvPr>
          <p:cNvSpPr/>
          <p:nvPr/>
        </p:nvSpPr>
        <p:spPr>
          <a:xfrm>
            <a:off x="311167" y="67998"/>
            <a:ext cx="6629400" cy="663575"/>
          </a:xfrm>
          <a:prstGeom prst="rect">
            <a:avLst/>
          </a:prstGeom>
          <a:solidFill>
            <a:srgbClr val="FBE5D6"/>
          </a:solidFill>
          <a:ln>
            <a:noFill/>
          </a:ln>
          <a:effectLst>
            <a:outerShdw blurRad="57150" dist="19050" dir="8160000" algn="bl" rotWithShape="0">
              <a:srgbClr val="000000">
                <a:alpha val="50000"/>
              </a:srgbClr>
            </a:outerShdw>
          </a:effectLst>
        </p:spPr>
        <p:txBody>
          <a:bodyPr spcFirstLastPara="1" lIns="91425" tIns="91425" rIns="91425" bIns="91425" anchor="ctr"/>
          <a:lstStyle/>
          <a:p>
            <a:pPr>
              <a:spcBef>
                <a:spcPts val="0"/>
              </a:spcBef>
              <a:spcAft>
                <a:spcPts val="0"/>
              </a:spcAft>
              <a:defRPr/>
            </a:pPr>
            <a:endParaRPr dirty="0"/>
          </a:p>
        </p:txBody>
      </p:sp>
      <p:sp>
        <p:nvSpPr>
          <p:cNvPr id="7" name="Google Shape;460;p45">
            <a:hlinkClick r:id="rId2" action="ppaction://hlinksldjump"/>
            <a:extLst>
              <a:ext uri="{FF2B5EF4-FFF2-40B4-BE49-F238E27FC236}">
                <a16:creationId xmlns:a16="http://schemas.microsoft.com/office/drawing/2014/main" id="{CF770004-83B1-4C6B-9E5C-349C437104A0}"/>
              </a:ext>
            </a:extLst>
          </p:cNvPr>
          <p:cNvSpPr>
            <a:spLocks/>
          </p:cNvSpPr>
          <p:nvPr/>
        </p:nvSpPr>
        <p:spPr bwMode="auto">
          <a:xfrm rot="-5400000">
            <a:off x="637398" y="167217"/>
            <a:ext cx="261938" cy="450850"/>
          </a:xfrm>
          <a:custGeom>
            <a:avLst/>
            <a:gdLst>
              <a:gd name="T0" fmla="*/ 2147483646 w 7774"/>
              <a:gd name="T1" fmla="*/ 2147483646 h 9506"/>
              <a:gd name="T2" fmla="*/ 2147483646 w 7774"/>
              <a:gd name="T3" fmla="*/ 2147483646 h 9506"/>
              <a:gd name="T4" fmla="*/ 2147483646 w 7774"/>
              <a:gd name="T5" fmla="*/ 2147483646 h 9506"/>
              <a:gd name="T6" fmla="*/ 2147483646 w 7774"/>
              <a:gd name="T7" fmla="*/ 2147483646 h 9506"/>
              <a:gd name="T8" fmla="*/ 2147483646 w 7774"/>
              <a:gd name="T9" fmla="*/ 2147483646 h 9506"/>
              <a:gd name="T10" fmla="*/ 2147483646 w 7774"/>
              <a:gd name="T11" fmla="*/ 2147483646 h 9506"/>
              <a:gd name="T12" fmla="*/ 842935723 w 7774"/>
              <a:gd name="T13" fmla="*/ 2147483646 h 9506"/>
              <a:gd name="T14" fmla="*/ 2147483646 w 7774"/>
              <a:gd name="T15" fmla="*/ 2147483646 h 9506"/>
              <a:gd name="T16" fmla="*/ 2147483646 w 7774"/>
              <a:gd name="T17" fmla="*/ 2147483646 h 9506"/>
              <a:gd name="T18" fmla="*/ 2147483646 w 7774"/>
              <a:gd name="T19" fmla="*/ 2147483646 h 9506"/>
              <a:gd name="T20" fmla="*/ 2147483646 w 7774"/>
              <a:gd name="T21" fmla="*/ 2147483646 h 9506"/>
              <a:gd name="T22" fmla="*/ 2147483646 w 7774"/>
              <a:gd name="T23" fmla="*/ 2147483646 h 9506"/>
              <a:gd name="T24" fmla="*/ 2147483646 w 7774"/>
              <a:gd name="T25" fmla="*/ 2147483646 h 9506"/>
              <a:gd name="T26" fmla="*/ 2147483646 w 7774"/>
              <a:gd name="T27" fmla="*/ 5013940 h 9506"/>
              <a:gd name="T28" fmla="*/ 2147483646 w 7774"/>
              <a:gd name="T29" fmla="*/ 45555058 h 9506"/>
              <a:gd name="T30" fmla="*/ 2147483646 w 7774"/>
              <a:gd name="T31" fmla="*/ 1386369584 h 9506"/>
              <a:gd name="T32" fmla="*/ 2147483646 w 7774"/>
              <a:gd name="T33" fmla="*/ 743807739 h 9506"/>
              <a:gd name="T34" fmla="*/ 2147483646 w 7774"/>
              <a:gd name="T35" fmla="*/ 75852359 h 9506"/>
              <a:gd name="T36" fmla="*/ 2147483646 w 7774"/>
              <a:gd name="T37" fmla="*/ 1173854374 h 9506"/>
              <a:gd name="T38" fmla="*/ 2147483646 w 7774"/>
              <a:gd name="T39" fmla="*/ 1523032435 h 9506"/>
              <a:gd name="T40" fmla="*/ 2147483646 w 7774"/>
              <a:gd name="T41" fmla="*/ 2147483646 h 9506"/>
              <a:gd name="T42" fmla="*/ 2147483646 w 7774"/>
              <a:gd name="T43" fmla="*/ 2147483646 h 9506"/>
              <a:gd name="T44" fmla="*/ 1523451894 w 7774"/>
              <a:gd name="T45" fmla="*/ 2147483646 h 9506"/>
              <a:gd name="T46" fmla="*/ 435659601 w 7774"/>
              <a:gd name="T47" fmla="*/ 2147483646 h 9506"/>
              <a:gd name="T48" fmla="*/ 360875561 w 7774"/>
              <a:gd name="T49" fmla="*/ 2147483646 h 9506"/>
              <a:gd name="T50" fmla="*/ 109555754 w 7774"/>
              <a:gd name="T51" fmla="*/ 2147483646 h 9506"/>
              <a:gd name="T52" fmla="*/ 2147483646 w 7774"/>
              <a:gd name="T53" fmla="*/ 2147483646 h 9506"/>
              <a:gd name="T54" fmla="*/ 2147483646 w 7774"/>
              <a:gd name="T55" fmla="*/ 2147483646 h 9506"/>
              <a:gd name="T56" fmla="*/ 2147483646 w 7774"/>
              <a:gd name="T57" fmla="*/ 2147483646 h 9506"/>
              <a:gd name="T58" fmla="*/ 2147483646 w 7774"/>
              <a:gd name="T59" fmla="*/ 2147483646 h 9506"/>
              <a:gd name="T60" fmla="*/ 2147483646 w 7774"/>
              <a:gd name="T61" fmla="*/ 2147483646 h 9506"/>
              <a:gd name="T62" fmla="*/ 2147483646 w 7774"/>
              <a:gd name="T63" fmla="*/ 2147483646 h 9506"/>
              <a:gd name="T64" fmla="*/ 2147483646 w 7774"/>
              <a:gd name="T65" fmla="*/ 1447074407 h 9506"/>
              <a:gd name="T66" fmla="*/ 2147483646 w 7774"/>
              <a:gd name="T67" fmla="*/ 5013940 h 95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tx1"/>
            </a:solidFill>
            <a:prstDash val="solid"/>
            <a:round/>
            <a:headEnd type="none" w="sm" len="sm"/>
            <a:tailEnd type="none" w="sm" len="sm"/>
          </a:ln>
        </p:spPr>
        <p:txBody>
          <a:bodyPr lIns="91425" tIns="91425" rIns="91425" bIns="91425" anchor="ctr"/>
          <a:lstStyle/>
          <a:p>
            <a:endParaRPr lang="es-MX"/>
          </a:p>
        </p:txBody>
      </p:sp>
      <p:sp>
        <p:nvSpPr>
          <p:cNvPr id="9" name="CuadroTexto 18">
            <a:extLst>
              <a:ext uri="{FF2B5EF4-FFF2-40B4-BE49-F238E27FC236}">
                <a16:creationId xmlns:a16="http://schemas.microsoft.com/office/drawing/2014/main" id="{13DA1E3E-56FF-44F1-90DE-61B9565FD6B0}"/>
              </a:ext>
            </a:extLst>
          </p:cNvPr>
          <p:cNvSpPr txBox="1">
            <a:spLocks noChangeArrowheads="1"/>
          </p:cNvSpPr>
          <p:nvPr/>
        </p:nvSpPr>
        <p:spPr bwMode="auto">
          <a:xfrm>
            <a:off x="1225567" y="97336"/>
            <a:ext cx="6492875" cy="59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s-MX" altLang="es-MX" sz="3200" b="1" i="1" dirty="0">
                <a:latin typeface="Comic Sans MS" panose="030F0702030302020204" pitchFamily="66" charset="0"/>
                <a:ea typeface="Calibri" panose="020F0502020204030204" pitchFamily="34" charset="0"/>
                <a:cs typeface="Times New Roman" panose="02020603050405020304" pitchFamily="18" charset="0"/>
              </a:rPr>
              <a:t>2.- Las vocales</a:t>
            </a:r>
            <a:endParaRPr lang="es-MX" altLang="es-MX" sz="3200"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3" name="Picture 2" descr="Instituto de Lideres Cristianos - Inicio | Facebook">
            <a:extLst>
              <a:ext uri="{FF2B5EF4-FFF2-40B4-BE49-F238E27FC236}">
                <a16:creationId xmlns:a16="http://schemas.microsoft.com/office/drawing/2014/main" id="{B95E537B-B1EF-4BB0-8DC7-E4BD28610D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27" b="12021"/>
          <a:stretch/>
        </p:blipFill>
        <p:spPr bwMode="auto">
          <a:xfrm>
            <a:off x="0" y="5697771"/>
            <a:ext cx="2678458" cy="1160229"/>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3">
            <a:extLst>
              <a:ext uri="{FF2B5EF4-FFF2-40B4-BE49-F238E27FC236}">
                <a16:creationId xmlns:a16="http://schemas.microsoft.com/office/drawing/2014/main" id="{85B71344-92EC-441A-B863-56EB1CCBD75D}"/>
              </a:ext>
            </a:extLst>
          </p:cNvPr>
          <p:cNvSpPr>
            <a:spLocks noChangeAspect="1" noChangeArrowheads="1" noTextEdit="1"/>
          </p:cNvSpPr>
          <p:nvPr/>
        </p:nvSpPr>
        <p:spPr bwMode="auto">
          <a:xfrm>
            <a:off x="2786063" y="2962275"/>
            <a:ext cx="7702550"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1" name="Rectangle 5">
            <a:extLst>
              <a:ext uri="{FF2B5EF4-FFF2-40B4-BE49-F238E27FC236}">
                <a16:creationId xmlns:a16="http://schemas.microsoft.com/office/drawing/2014/main" id="{D07466B4-1EC7-45BA-BB39-3DF06BF91FB3}"/>
              </a:ext>
            </a:extLst>
          </p:cNvPr>
          <p:cNvSpPr>
            <a:spLocks noChangeArrowheads="1"/>
          </p:cNvSpPr>
          <p:nvPr/>
        </p:nvSpPr>
        <p:spPr bwMode="auto">
          <a:xfrm>
            <a:off x="2794001" y="2987675"/>
            <a:ext cx="1974850" cy="3714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2" name="Rectangle 6">
            <a:extLst>
              <a:ext uri="{FF2B5EF4-FFF2-40B4-BE49-F238E27FC236}">
                <a16:creationId xmlns:a16="http://schemas.microsoft.com/office/drawing/2014/main" id="{03C36982-2199-4E69-ABF8-F985E0784D8C}"/>
              </a:ext>
            </a:extLst>
          </p:cNvPr>
          <p:cNvSpPr>
            <a:spLocks noChangeArrowheads="1"/>
          </p:cNvSpPr>
          <p:nvPr/>
        </p:nvSpPr>
        <p:spPr bwMode="auto">
          <a:xfrm>
            <a:off x="4768851" y="2987675"/>
            <a:ext cx="3065463" cy="3714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3" name="Rectangle 7">
            <a:extLst>
              <a:ext uri="{FF2B5EF4-FFF2-40B4-BE49-F238E27FC236}">
                <a16:creationId xmlns:a16="http://schemas.microsoft.com/office/drawing/2014/main" id="{5E3FB545-1ED1-4541-9642-5B12F86DD3A8}"/>
              </a:ext>
            </a:extLst>
          </p:cNvPr>
          <p:cNvSpPr>
            <a:spLocks noChangeArrowheads="1"/>
          </p:cNvSpPr>
          <p:nvPr/>
        </p:nvSpPr>
        <p:spPr bwMode="auto">
          <a:xfrm>
            <a:off x="7834313" y="2987675"/>
            <a:ext cx="2641600" cy="3714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4" name="Rectangle 8">
            <a:extLst>
              <a:ext uri="{FF2B5EF4-FFF2-40B4-BE49-F238E27FC236}">
                <a16:creationId xmlns:a16="http://schemas.microsoft.com/office/drawing/2014/main" id="{9DB39303-066F-4943-B330-72826311F74D}"/>
              </a:ext>
            </a:extLst>
          </p:cNvPr>
          <p:cNvSpPr>
            <a:spLocks noChangeArrowheads="1"/>
          </p:cNvSpPr>
          <p:nvPr/>
        </p:nvSpPr>
        <p:spPr bwMode="auto">
          <a:xfrm>
            <a:off x="2794001" y="3359150"/>
            <a:ext cx="1974850" cy="822325"/>
          </a:xfrm>
          <a:prstGeom prst="rect">
            <a:avLst/>
          </a:prstGeom>
          <a:solidFill>
            <a:srgbClr val="FFF4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5" name="Rectangle 9">
            <a:extLst>
              <a:ext uri="{FF2B5EF4-FFF2-40B4-BE49-F238E27FC236}">
                <a16:creationId xmlns:a16="http://schemas.microsoft.com/office/drawing/2014/main" id="{C783FBBC-A6F5-4BCB-91B4-511847B8B9B0}"/>
              </a:ext>
            </a:extLst>
          </p:cNvPr>
          <p:cNvSpPr>
            <a:spLocks noChangeArrowheads="1"/>
          </p:cNvSpPr>
          <p:nvPr/>
        </p:nvSpPr>
        <p:spPr bwMode="auto">
          <a:xfrm>
            <a:off x="4768851" y="3359150"/>
            <a:ext cx="3065463" cy="822325"/>
          </a:xfrm>
          <a:prstGeom prst="rect">
            <a:avLst/>
          </a:prstGeom>
          <a:solidFill>
            <a:srgbClr val="FFF4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6" name="Rectangle 10">
            <a:extLst>
              <a:ext uri="{FF2B5EF4-FFF2-40B4-BE49-F238E27FC236}">
                <a16:creationId xmlns:a16="http://schemas.microsoft.com/office/drawing/2014/main" id="{320616D6-6FCD-4E72-A74E-B9BC2DCA6F8E}"/>
              </a:ext>
            </a:extLst>
          </p:cNvPr>
          <p:cNvSpPr>
            <a:spLocks noChangeArrowheads="1"/>
          </p:cNvSpPr>
          <p:nvPr/>
        </p:nvSpPr>
        <p:spPr bwMode="auto">
          <a:xfrm>
            <a:off x="7834313" y="3359150"/>
            <a:ext cx="2641600" cy="822325"/>
          </a:xfrm>
          <a:prstGeom prst="rect">
            <a:avLst/>
          </a:prstGeom>
          <a:solidFill>
            <a:srgbClr val="FFF4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7" name="Rectangle 11">
            <a:extLst>
              <a:ext uri="{FF2B5EF4-FFF2-40B4-BE49-F238E27FC236}">
                <a16:creationId xmlns:a16="http://schemas.microsoft.com/office/drawing/2014/main" id="{0DF0CFE5-0A49-44DE-B220-60E6E026CE6D}"/>
              </a:ext>
            </a:extLst>
          </p:cNvPr>
          <p:cNvSpPr>
            <a:spLocks noChangeArrowheads="1"/>
          </p:cNvSpPr>
          <p:nvPr/>
        </p:nvSpPr>
        <p:spPr bwMode="auto">
          <a:xfrm>
            <a:off x="2794001" y="4181475"/>
            <a:ext cx="1974850" cy="823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8" name="Rectangle 12">
            <a:extLst>
              <a:ext uri="{FF2B5EF4-FFF2-40B4-BE49-F238E27FC236}">
                <a16:creationId xmlns:a16="http://schemas.microsoft.com/office/drawing/2014/main" id="{0179FF94-757D-4C9F-9D05-9E223AF5A84F}"/>
              </a:ext>
            </a:extLst>
          </p:cNvPr>
          <p:cNvSpPr>
            <a:spLocks noChangeArrowheads="1"/>
          </p:cNvSpPr>
          <p:nvPr/>
        </p:nvSpPr>
        <p:spPr bwMode="auto">
          <a:xfrm>
            <a:off x="4768851" y="4181475"/>
            <a:ext cx="3065463" cy="823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19" name="Rectangle 13">
            <a:extLst>
              <a:ext uri="{FF2B5EF4-FFF2-40B4-BE49-F238E27FC236}">
                <a16:creationId xmlns:a16="http://schemas.microsoft.com/office/drawing/2014/main" id="{D95F059F-3A5B-4B4F-8C3C-528A08C058B9}"/>
              </a:ext>
            </a:extLst>
          </p:cNvPr>
          <p:cNvSpPr>
            <a:spLocks noChangeArrowheads="1"/>
          </p:cNvSpPr>
          <p:nvPr/>
        </p:nvSpPr>
        <p:spPr bwMode="auto">
          <a:xfrm>
            <a:off x="7823162" y="4181475"/>
            <a:ext cx="2641600" cy="823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0" name="Rectangle 14">
            <a:extLst>
              <a:ext uri="{FF2B5EF4-FFF2-40B4-BE49-F238E27FC236}">
                <a16:creationId xmlns:a16="http://schemas.microsoft.com/office/drawing/2014/main" id="{4C29C0C9-0502-4DF8-B847-6AD5AF8FA6AE}"/>
              </a:ext>
            </a:extLst>
          </p:cNvPr>
          <p:cNvSpPr>
            <a:spLocks noChangeArrowheads="1"/>
          </p:cNvSpPr>
          <p:nvPr/>
        </p:nvSpPr>
        <p:spPr bwMode="auto">
          <a:xfrm>
            <a:off x="2794001" y="5005388"/>
            <a:ext cx="1974850" cy="822325"/>
          </a:xfrm>
          <a:prstGeom prst="rect">
            <a:avLst/>
          </a:prstGeom>
          <a:solidFill>
            <a:srgbClr val="FFF4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1" name="Rectangle 15">
            <a:extLst>
              <a:ext uri="{FF2B5EF4-FFF2-40B4-BE49-F238E27FC236}">
                <a16:creationId xmlns:a16="http://schemas.microsoft.com/office/drawing/2014/main" id="{EEB0ED8A-F8F7-4953-A3A9-841C12C3DB52}"/>
              </a:ext>
            </a:extLst>
          </p:cNvPr>
          <p:cNvSpPr>
            <a:spLocks noChangeArrowheads="1"/>
          </p:cNvSpPr>
          <p:nvPr/>
        </p:nvSpPr>
        <p:spPr bwMode="auto">
          <a:xfrm>
            <a:off x="4768851" y="5005388"/>
            <a:ext cx="3065463" cy="822325"/>
          </a:xfrm>
          <a:prstGeom prst="rect">
            <a:avLst/>
          </a:prstGeom>
          <a:solidFill>
            <a:srgbClr val="FFF4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2" name="Rectangle 16">
            <a:extLst>
              <a:ext uri="{FF2B5EF4-FFF2-40B4-BE49-F238E27FC236}">
                <a16:creationId xmlns:a16="http://schemas.microsoft.com/office/drawing/2014/main" id="{F1BDDB81-B6F1-4C1D-B3C3-B64275349E1D}"/>
              </a:ext>
            </a:extLst>
          </p:cNvPr>
          <p:cNvSpPr>
            <a:spLocks noChangeArrowheads="1"/>
          </p:cNvSpPr>
          <p:nvPr/>
        </p:nvSpPr>
        <p:spPr bwMode="auto">
          <a:xfrm>
            <a:off x="7879772" y="5048250"/>
            <a:ext cx="2641600" cy="822325"/>
          </a:xfrm>
          <a:prstGeom prst="rect">
            <a:avLst/>
          </a:prstGeom>
          <a:solidFill>
            <a:srgbClr val="FFF4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3" name="Rectangle 17">
            <a:extLst>
              <a:ext uri="{FF2B5EF4-FFF2-40B4-BE49-F238E27FC236}">
                <a16:creationId xmlns:a16="http://schemas.microsoft.com/office/drawing/2014/main" id="{5EBBBB2C-CB88-46C9-B993-F4F272FDF1FB}"/>
              </a:ext>
            </a:extLst>
          </p:cNvPr>
          <p:cNvSpPr>
            <a:spLocks noChangeArrowheads="1"/>
          </p:cNvSpPr>
          <p:nvPr/>
        </p:nvSpPr>
        <p:spPr bwMode="auto">
          <a:xfrm>
            <a:off x="2794001" y="5827713"/>
            <a:ext cx="1974850" cy="823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4" name="Rectangle 18">
            <a:extLst>
              <a:ext uri="{FF2B5EF4-FFF2-40B4-BE49-F238E27FC236}">
                <a16:creationId xmlns:a16="http://schemas.microsoft.com/office/drawing/2014/main" id="{99292132-74AF-471C-8CF2-74350E94B02B}"/>
              </a:ext>
            </a:extLst>
          </p:cNvPr>
          <p:cNvSpPr>
            <a:spLocks noChangeArrowheads="1"/>
          </p:cNvSpPr>
          <p:nvPr/>
        </p:nvSpPr>
        <p:spPr bwMode="auto">
          <a:xfrm>
            <a:off x="4768851" y="5827713"/>
            <a:ext cx="3065463" cy="823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5" name="Rectangle 19">
            <a:extLst>
              <a:ext uri="{FF2B5EF4-FFF2-40B4-BE49-F238E27FC236}">
                <a16:creationId xmlns:a16="http://schemas.microsoft.com/office/drawing/2014/main" id="{5CA7F042-AE5D-41DB-8518-A53A4ABE4B08}"/>
              </a:ext>
            </a:extLst>
          </p:cNvPr>
          <p:cNvSpPr>
            <a:spLocks noChangeArrowheads="1"/>
          </p:cNvSpPr>
          <p:nvPr/>
        </p:nvSpPr>
        <p:spPr bwMode="auto">
          <a:xfrm>
            <a:off x="7834313" y="5827713"/>
            <a:ext cx="2641600" cy="823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26" name="Line 20">
            <a:extLst>
              <a:ext uri="{FF2B5EF4-FFF2-40B4-BE49-F238E27FC236}">
                <a16:creationId xmlns:a16="http://schemas.microsoft.com/office/drawing/2014/main" id="{EC9E554C-D7E4-4B3E-9669-413AABA93123}"/>
              </a:ext>
            </a:extLst>
          </p:cNvPr>
          <p:cNvSpPr>
            <a:spLocks noChangeShapeType="1"/>
          </p:cNvSpPr>
          <p:nvPr/>
        </p:nvSpPr>
        <p:spPr bwMode="auto">
          <a:xfrm>
            <a:off x="2787651" y="3359150"/>
            <a:ext cx="7694613"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7" name="Line 21">
            <a:extLst>
              <a:ext uri="{FF2B5EF4-FFF2-40B4-BE49-F238E27FC236}">
                <a16:creationId xmlns:a16="http://schemas.microsoft.com/office/drawing/2014/main" id="{E30FD65B-8947-41CA-8330-2B316F9AE06B}"/>
              </a:ext>
            </a:extLst>
          </p:cNvPr>
          <p:cNvSpPr>
            <a:spLocks noChangeShapeType="1"/>
          </p:cNvSpPr>
          <p:nvPr/>
        </p:nvSpPr>
        <p:spPr bwMode="auto">
          <a:xfrm>
            <a:off x="2787651" y="4181475"/>
            <a:ext cx="7694613"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8" name="Line 22">
            <a:extLst>
              <a:ext uri="{FF2B5EF4-FFF2-40B4-BE49-F238E27FC236}">
                <a16:creationId xmlns:a16="http://schemas.microsoft.com/office/drawing/2014/main" id="{E846BD0E-922D-43EF-9395-4C30D32E5C7C}"/>
              </a:ext>
            </a:extLst>
          </p:cNvPr>
          <p:cNvSpPr>
            <a:spLocks noChangeShapeType="1"/>
          </p:cNvSpPr>
          <p:nvPr/>
        </p:nvSpPr>
        <p:spPr bwMode="auto">
          <a:xfrm>
            <a:off x="2787651" y="5005388"/>
            <a:ext cx="7694613"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9" name="Line 23">
            <a:extLst>
              <a:ext uri="{FF2B5EF4-FFF2-40B4-BE49-F238E27FC236}">
                <a16:creationId xmlns:a16="http://schemas.microsoft.com/office/drawing/2014/main" id="{2145C803-5FD7-42B4-8687-EBF7CE10AEE3}"/>
              </a:ext>
            </a:extLst>
          </p:cNvPr>
          <p:cNvSpPr>
            <a:spLocks noChangeShapeType="1"/>
          </p:cNvSpPr>
          <p:nvPr/>
        </p:nvSpPr>
        <p:spPr bwMode="auto">
          <a:xfrm>
            <a:off x="2787651" y="5827713"/>
            <a:ext cx="7694613"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0" name="Line 24">
            <a:extLst>
              <a:ext uri="{FF2B5EF4-FFF2-40B4-BE49-F238E27FC236}">
                <a16:creationId xmlns:a16="http://schemas.microsoft.com/office/drawing/2014/main" id="{7B28B14D-02ED-4D52-90A2-21DE7FCD0A85}"/>
              </a:ext>
            </a:extLst>
          </p:cNvPr>
          <p:cNvSpPr>
            <a:spLocks noChangeShapeType="1"/>
          </p:cNvSpPr>
          <p:nvPr/>
        </p:nvSpPr>
        <p:spPr bwMode="auto">
          <a:xfrm>
            <a:off x="2794001" y="2981325"/>
            <a:ext cx="0" cy="367665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1" name="Line 25">
            <a:extLst>
              <a:ext uri="{FF2B5EF4-FFF2-40B4-BE49-F238E27FC236}">
                <a16:creationId xmlns:a16="http://schemas.microsoft.com/office/drawing/2014/main" id="{B051D734-28B9-4B17-B604-106239A2AEBB}"/>
              </a:ext>
            </a:extLst>
          </p:cNvPr>
          <p:cNvSpPr>
            <a:spLocks noChangeShapeType="1"/>
          </p:cNvSpPr>
          <p:nvPr/>
        </p:nvSpPr>
        <p:spPr bwMode="auto">
          <a:xfrm>
            <a:off x="10475913" y="2981325"/>
            <a:ext cx="0" cy="367665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2" name="Line 26">
            <a:extLst>
              <a:ext uri="{FF2B5EF4-FFF2-40B4-BE49-F238E27FC236}">
                <a16:creationId xmlns:a16="http://schemas.microsoft.com/office/drawing/2014/main" id="{9309844D-BDA3-4919-91D5-AE8856C6D41A}"/>
              </a:ext>
            </a:extLst>
          </p:cNvPr>
          <p:cNvSpPr>
            <a:spLocks noChangeShapeType="1"/>
          </p:cNvSpPr>
          <p:nvPr/>
        </p:nvSpPr>
        <p:spPr bwMode="auto">
          <a:xfrm>
            <a:off x="2787651" y="2987675"/>
            <a:ext cx="7694613"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3" name="Line 27">
            <a:extLst>
              <a:ext uri="{FF2B5EF4-FFF2-40B4-BE49-F238E27FC236}">
                <a16:creationId xmlns:a16="http://schemas.microsoft.com/office/drawing/2014/main" id="{4F69F2CF-AEFD-454F-B9FE-8F280325925E}"/>
              </a:ext>
            </a:extLst>
          </p:cNvPr>
          <p:cNvSpPr>
            <a:spLocks noChangeShapeType="1"/>
          </p:cNvSpPr>
          <p:nvPr/>
        </p:nvSpPr>
        <p:spPr bwMode="auto">
          <a:xfrm>
            <a:off x="2787651" y="6651625"/>
            <a:ext cx="7694613" cy="0"/>
          </a:xfrm>
          <a:prstGeom prst="line">
            <a:avLst/>
          </a:prstGeom>
          <a:noFill/>
          <a:ln w="12700" cap="flat">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4" name="Rectangle 28">
            <a:extLst>
              <a:ext uri="{FF2B5EF4-FFF2-40B4-BE49-F238E27FC236}">
                <a16:creationId xmlns:a16="http://schemas.microsoft.com/office/drawing/2014/main" id="{425E3DCB-3C75-445A-91FB-95615A1B7C7D}"/>
              </a:ext>
            </a:extLst>
          </p:cNvPr>
          <p:cNvSpPr>
            <a:spLocks noChangeArrowheads="1"/>
          </p:cNvSpPr>
          <p:nvPr/>
        </p:nvSpPr>
        <p:spPr bwMode="auto">
          <a:xfrm>
            <a:off x="3343276" y="3030538"/>
            <a:ext cx="9985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a:ln>
                  <a:noFill/>
                </a:ln>
                <a:solidFill>
                  <a:srgbClr val="000000"/>
                </a:solidFill>
                <a:effectLst/>
                <a:latin typeface="Calibri" panose="020F0502020204030204" pitchFamily="34" charset="0"/>
              </a:rPr>
              <a:t>Diptongo</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35" name="Rectangle 29">
            <a:extLst>
              <a:ext uri="{FF2B5EF4-FFF2-40B4-BE49-F238E27FC236}">
                <a16:creationId xmlns:a16="http://schemas.microsoft.com/office/drawing/2014/main" id="{CEF08E17-2F93-41C2-A153-419C9C6825CC}"/>
              </a:ext>
            </a:extLst>
          </p:cNvPr>
          <p:cNvSpPr>
            <a:spLocks noChangeArrowheads="1"/>
          </p:cNvSpPr>
          <p:nvPr/>
        </p:nvSpPr>
        <p:spPr bwMode="auto">
          <a:xfrm>
            <a:off x="5626101" y="3030538"/>
            <a:ext cx="14716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a:ln>
                  <a:noFill/>
                </a:ln>
                <a:solidFill>
                  <a:srgbClr val="000000"/>
                </a:solidFill>
                <a:effectLst/>
                <a:latin typeface="Calibri" panose="020F0502020204030204" pitchFamily="34" charset="0"/>
              </a:rPr>
              <a:t>Pronunciación</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36" name="Rectangle 30">
            <a:extLst>
              <a:ext uri="{FF2B5EF4-FFF2-40B4-BE49-F238E27FC236}">
                <a16:creationId xmlns:a16="http://schemas.microsoft.com/office/drawing/2014/main" id="{983BF5E5-67CF-4C6B-873D-815BDA932F16}"/>
              </a:ext>
            </a:extLst>
          </p:cNvPr>
          <p:cNvSpPr>
            <a:spLocks noChangeArrowheads="1"/>
          </p:cNvSpPr>
          <p:nvPr/>
        </p:nvSpPr>
        <p:spPr bwMode="auto">
          <a:xfrm>
            <a:off x="8458201" y="3030538"/>
            <a:ext cx="1536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a:ln>
                  <a:noFill/>
                </a:ln>
                <a:solidFill>
                  <a:srgbClr val="000000"/>
                </a:solidFill>
                <a:effectLst/>
                <a:latin typeface="Calibri" panose="020F0502020204030204" pitchFamily="34" charset="0"/>
              </a:rPr>
              <a:t>Transliteración</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37" name="Rectangle 31">
            <a:extLst>
              <a:ext uri="{FF2B5EF4-FFF2-40B4-BE49-F238E27FC236}">
                <a16:creationId xmlns:a16="http://schemas.microsoft.com/office/drawing/2014/main" id="{72C77B38-5384-4BCB-B3AF-54C9E5654EF9}"/>
              </a:ext>
            </a:extLst>
          </p:cNvPr>
          <p:cNvSpPr>
            <a:spLocks noChangeArrowheads="1"/>
          </p:cNvSpPr>
          <p:nvPr/>
        </p:nvSpPr>
        <p:spPr bwMode="auto">
          <a:xfrm>
            <a:off x="3635376" y="3401820"/>
            <a:ext cx="450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rgbClr val="000000"/>
                </a:solidFill>
                <a:effectLst/>
                <a:latin typeface="Greek" panose="02020500000000000000" pitchFamily="18" charset="0"/>
              </a:rPr>
              <a:t>ai</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38" name="Rectangle 32">
            <a:extLst>
              <a:ext uri="{FF2B5EF4-FFF2-40B4-BE49-F238E27FC236}">
                <a16:creationId xmlns:a16="http://schemas.microsoft.com/office/drawing/2014/main" id="{6EFF0590-3A11-435A-8EC2-157669389F6F}"/>
              </a:ext>
            </a:extLst>
          </p:cNvPr>
          <p:cNvSpPr>
            <a:spLocks noChangeArrowheads="1"/>
          </p:cNvSpPr>
          <p:nvPr/>
        </p:nvSpPr>
        <p:spPr bwMode="auto">
          <a:xfrm>
            <a:off x="3603626" y="3822700"/>
            <a:ext cx="5143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rgbClr val="000000"/>
                </a:solidFill>
                <a:effectLst/>
                <a:latin typeface="Greek" panose="02020500000000000000" pitchFamily="18" charset="0"/>
              </a:rPr>
              <a:t>au</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39" name="Rectangle 33">
            <a:extLst>
              <a:ext uri="{FF2B5EF4-FFF2-40B4-BE49-F238E27FC236}">
                <a16:creationId xmlns:a16="http://schemas.microsoft.com/office/drawing/2014/main" id="{0D3488D5-AF93-4E81-8F4A-20352C1A785C}"/>
              </a:ext>
            </a:extLst>
          </p:cNvPr>
          <p:cNvSpPr>
            <a:spLocks noChangeArrowheads="1"/>
          </p:cNvSpPr>
          <p:nvPr/>
        </p:nvSpPr>
        <p:spPr bwMode="auto">
          <a:xfrm>
            <a:off x="5489576" y="3402013"/>
            <a:ext cx="13700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Como en </a:t>
            </a:r>
            <a:r>
              <a:rPr kumimoji="0" lang="es-MX" altLang="es-MX" sz="1800" b="0" i="0" u="none" strike="noStrike" cap="none" normalizeH="0" baseline="0" dirty="0" err="1">
                <a:ln>
                  <a:noFill/>
                </a:ln>
                <a:solidFill>
                  <a:srgbClr val="000000"/>
                </a:solidFill>
                <a:effectLst/>
                <a:latin typeface="Calibri" panose="020F0502020204030204" pitchFamily="34" charset="0"/>
              </a:rPr>
              <a:t>Jam</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40" name="Rectangle 34">
            <a:extLst>
              <a:ext uri="{FF2B5EF4-FFF2-40B4-BE49-F238E27FC236}">
                <a16:creationId xmlns:a16="http://schemas.microsoft.com/office/drawing/2014/main" id="{51F05A3B-C9D9-4E93-ABDF-E1535CE17CD8}"/>
              </a:ext>
            </a:extLst>
          </p:cNvPr>
          <p:cNvSpPr>
            <a:spLocks noChangeArrowheads="1"/>
          </p:cNvSpPr>
          <p:nvPr/>
        </p:nvSpPr>
        <p:spPr bwMode="auto">
          <a:xfrm>
            <a:off x="6742114" y="3402014"/>
            <a:ext cx="2238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dirty="0">
                <a:ln>
                  <a:noFill/>
                </a:ln>
                <a:solidFill>
                  <a:srgbClr val="FF0000"/>
                </a:solidFill>
                <a:effectLst/>
                <a:latin typeface="Calibri" panose="020F0502020204030204" pitchFamily="34" charset="0"/>
              </a:rPr>
              <a:t>ai</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41" name="Rectangle 35">
            <a:extLst>
              <a:ext uri="{FF2B5EF4-FFF2-40B4-BE49-F238E27FC236}">
                <a16:creationId xmlns:a16="http://schemas.microsoft.com/office/drawing/2014/main" id="{C8110A88-04B7-46FC-95CC-C453301CB726}"/>
              </a:ext>
            </a:extLst>
          </p:cNvPr>
          <p:cNvSpPr>
            <a:spLocks noChangeArrowheads="1"/>
          </p:cNvSpPr>
          <p:nvPr/>
        </p:nvSpPr>
        <p:spPr bwMode="auto">
          <a:xfrm>
            <a:off x="6910388" y="3402013"/>
            <a:ext cx="3254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ca</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42" name="Rectangle 36">
            <a:extLst>
              <a:ext uri="{FF2B5EF4-FFF2-40B4-BE49-F238E27FC236}">
                <a16:creationId xmlns:a16="http://schemas.microsoft.com/office/drawing/2014/main" id="{2F972298-6819-4DEF-AB72-8342D7068D33}"/>
              </a:ext>
            </a:extLst>
          </p:cNvPr>
          <p:cNvSpPr>
            <a:spLocks noChangeArrowheads="1"/>
          </p:cNvSpPr>
          <p:nvPr/>
        </p:nvSpPr>
        <p:spPr bwMode="auto">
          <a:xfrm>
            <a:off x="6740526" y="3643313"/>
            <a:ext cx="169863" cy="15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3" name="Rectangle 37">
            <a:extLst>
              <a:ext uri="{FF2B5EF4-FFF2-40B4-BE49-F238E27FC236}">
                <a16:creationId xmlns:a16="http://schemas.microsoft.com/office/drawing/2014/main" id="{F768D886-B062-4D81-B8C5-444D1C7A677C}"/>
              </a:ext>
            </a:extLst>
          </p:cNvPr>
          <p:cNvSpPr>
            <a:spLocks noChangeArrowheads="1"/>
          </p:cNvSpPr>
          <p:nvPr/>
        </p:nvSpPr>
        <p:spPr bwMode="auto">
          <a:xfrm>
            <a:off x="5595938" y="3840743"/>
            <a:ext cx="869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Como en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44" name="Rectangle 38">
            <a:extLst>
              <a:ext uri="{FF2B5EF4-FFF2-40B4-BE49-F238E27FC236}">
                <a16:creationId xmlns:a16="http://schemas.microsoft.com/office/drawing/2014/main" id="{4AD86CDB-477F-4C98-816E-CF70BAAF28C6}"/>
              </a:ext>
            </a:extLst>
          </p:cNvPr>
          <p:cNvSpPr>
            <a:spLocks noChangeArrowheads="1"/>
          </p:cNvSpPr>
          <p:nvPr/>
        </p:nvSpPr>
        <p:spPr bwMode="auto">
          <a:xfrm>
            <a:off x="6480176" y="3840743"/>
            <a:ext cx="357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dirty="0">
                <a:ln>
                  <a:noFill/>
                </a:ln>
                <a:solidFill>
                  <a:srgbClr val="FF0000"/>
                </a:solidFill>
                <a:effectLst/>
                <a:latin typeface="Calibri" panose="020F0502020204030204" pitchFamily="34" charset="0"/>
              </a:rPr>
              <a:t>au</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45" name="Rectangle 39">
            <a:extLst>
              <a:ext uri="{FF2B5EF4-FFF2-40B4-BE49-F238E27FC236}">
                <a16:creationId xmlns:a16="http://schemas.microsoft.com/office/drawing/2014/main" id="{1CD92389-176D-4F50-A4FA-0B94330C61CB}"/>
              </a:ext>
            </a:extLst>
          </p:cNvPr>
          <p:cNvSpPr>
            <a:spLocks noChangeArrowheads="1"/>
          </p:cNvSpPr>
          <p:nvPr/>
        </p:nvSpPr>
        <p:spPr bwMode="auto">
          <a:xfrm>
            <a:off x="6716713" y="3840743"/>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dio</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46" name="Rectangle 40">
            <a:extLst>
              <a:ext uri="{FF2B5EF4-FFF2-40B4-BE49-F238E27FC236}">
                <a16:creationId xmlns:a16="http://schemas.microsoft.com/office/drawing/2014/main" id="{04655BF6-58DC-4A68-AA53-7010E9AC1D8C}"/>
              </a:ext>
            </a:extLst>
          </p:cNvPr>
          <p:cNvSpPr>
            <a:spLocks noChangeArrowheads="1"/>
          </p:cNvSpPr>
          <p:nvPr/>
        </p:nvSpPr>
        <p:spPr bwMode="auto">
          <a:xfrm>
            <a:off x="6480176" y="4085218"/>
            <a:ext cx="236538" cy="15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47" name="Rectangle 41">
            <a:extLst>
              <a:ext uri="{FF2B5EF4-FFF2-40B4-BE49-F238E27FC236}">
                <a16:creationId xmlns:a16="http://schemas.microsoft.com/office/drawing/2014/main" id="{16F2F4E8-852F-41C6-B5F8-79590B9E5E48}"/>
              </a:ext>
            </a:extLst>
          </p:cNvPr>
          <p:cNvSpPr>
            <a:spLocks noChangeArrowheads="1"/>
          </p:cNvSpPr>
          <p:nvPr/>
        </p:nvSpPr>
        <p:spPr bwMode="auto">
          <a:xfrm>
            <a:off x="9074151" y="3402013"/>
            <a:ext cx="280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ai</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48" name="Rectangle 42">
            <a:extLst>
              <a:ext uri="{FF2B5EF4-FFF2-40B4-BE49-F238E27FC236}">
                <a16:creationId xmlns:a16="http://schemas.microsoft.com/office/drawing/2014/main" id="{1B10525A-231D-4972-B613-670C49322A62}"/>
              </a:ext>
            </a:extLst>
          </p:cNvPr>
          <p:cNvSpPr>
            <a:spLocks noChangeArrowheads="1"/>
          </p:cNvSpPr>
          <p:nvPr/>
        </p:nvSpPr>
        <p:spPr bwMode="auto">
          <a:xfrm>
            <a:off x="9040813" y="3874194"/>
            <a:ext cx="349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au</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49" name="Rectangle 43">
            <a:extLst>
              <a:ext uri="{FF2B5EF4-FFF2-40B4-BE49-F238E27FC236}">
                <a16:creationId xmlns:a16="http://schemas.microsoft.com/office/drawing/2014/main" id="{66EF9C29-BC42-4014-9DEF-70E95CC10F2C}"/>
              </a:ext>
            </a:extLst>
          </p:cNvPr>
          <p:cNvSpPr>
            <a:spLocks noChangeArrowheads="1"/>
          </p:cNvSpPr>
          <p:nvPr/>
        </p:nvSpPr>
        <p:spPr bwMode="auto">
          <a:xfrm>
            <a:off x="3659188" y="4279900"/>
            <a:ext cx="4016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rgbClr val="000000"/>
                </a:solidFill>
                <a:effectLst/>
                <a:latin typeface="Greek" panose="02020500000000000000" pitchFamily="18" charset="0"/>
              </a:rPr>
              <a:t>ei</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50" name="Rectangle 44">
            <a:extLst>
              <a:ext uri="{FF2B5EF4-FFF2-40B4-BE49-F238E27FC236}">
                <a16:creationId xmlns:a16="http://schemas.microsoft.com/office/drawing/2014/main" id="{70861A0A-1B89-4BCB-9EC9-8F353D7563AC}"/>
              </a:ext>
            </a:extLst>
          </p:cNvPr>
          <p:cNvSpPr>
            <a:spLocks noChangeArrowheads="1"/>
          </p:cNvSpPr>
          <p:nvPr/>
        </p:nvSpPr>
        <p:spPr bwMode="auto">
          <a:xfrm>
            <a:off x="3627438" y="4646613"/>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rgbClr val="000000"/>
                </a:solidFill>
                <a:effectLst/>
                <a:latin typeface="Greek" panose="02020500000000000000" pitchFamily="18" charset="0"/>
              </a:rPr>
              <a:t>eu</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51" name="Rectangle 45">
            <a:extLst>
              <a:ext uri="{FF2B5EF4-FFF2-40B4-BE49-F238E27FC236}">
                <a16:creationId xmlns:a16="http://schemas.microsoft.com/office/drawing/2014/main" id="{94FCED01-941B-4343-B33D-2819872CF32F}"/>
              </a:ext>
            </a:extLst>
          </p:cNvPr>
          <p:cNvSpPr>
            <a:spLocks noChangeArrowheads="1"/>
          </p:cNvSpPr>
          <p:nvPr/>
        </p:nvSpPr>
        <p:spPr bwMode="auto">
          <a:xfrm>
            <a:off x="5576889" y="4224339"/>
            <a:ext cx="11144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Como en ac</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52" name="Rectangle 46">
            <a:extLst>
              <a:ext uri="{FF2B5EF4-FFF2-40B4-BE49-F238E27FC236}">
                <a16:creationId xmlns:a16="http://schemas.microsoft.com/office/drawing/2014/main" id="{24592266-B0E3-4417-95CA-4A7E39574604}"/>
              </a:ext>
            </a:extLst>
          </p:cNvPr>
          <p:cNvSpPr>
            <a:spLocks noChangeArrowheads="1"/>
          </p:cNvSpPr>
          <p:nvPr/>
        </p:nvSpPr>
        <p:spPr bwMode="auto">
          <a:xfrm>
            <a:off x="6669088" y="4224338"/>
            <a:ext cx="292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dirty="0">
                <a:ln>
                  <a:noFill/>
                </a:ln>
                <a:solidFill>
                  <a:srgbClr val="FF0000"/>
                </a:solidFill>
                <a:effectLst/>
                <a:latin typeface="Calibri" panose="020F0502020204030204" pitchFamily="34" charset="0"/>
              </a:rPr>
              <a:t>ei</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53" name="Rectangle 47">
            <a:extLst>
              <a:ext uri="{FF2B5EF4-FFF2-40B4-BE49-F238E27FC236}">
                <a16:creationId xmlns:a16="http://schemas.microsoft.com/office/drawing/2014/main" id="{99F645FC-77D3-4065-9099-FA9F002CA26B}"/>
              </a:ext>
            </a:extLst>
          </p:cNvPr>
          <p:cNvSpPr>
            <a:spLocks noChangeArrowheads="1"/>
          </p:cNvSpPr>
          <p:nvPr/>
        </p:nvSpPr>
        <p:spPr bwMode="auto">
          <a:xfrm>
            <a:off x="6840538" y="4224338"/>
            <a:ext cx="309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te</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54" name="Rectangle 48">
            <a:extLst>
              <a:ext uri="{FF2B5EF4-FFF2-40B4-BE49-F238E27FC236}">
                <a16:creationId xmlns:a16="http://schemas.microsoft.com/office/drawing/2014/main" id="{387E7A31-044B-4155-ADC2-9692B6CC18E2}"/>
              </a:ext>
            </a:extLst>
          </p:cNvPr>
          <p:cNvSpPr>
            <a:spLocks noChangeArrowheads="1"/>
          </p:cNvSpPr>
          <p:nvPr/>
        </p:nvSpPr>
        <p:spPr bwMode="auto">
          <a:xfrm>
            <a:off x="6667501" y="4467225"/>
            <a:ext cx="173038" cy="14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5" name="Rectangle 49">
            <a:extLst>
              <a:ext uri="{FF2B5EF4-FFF2-40B4-BE49-F238E27FC236}">
                <a16:creationId xmlns:a16="http://schemas.microsoft.com/office/drawing/2014/main" id="{22E29FD2-3B8B-4B3B-8798-FA07657A70A6}"/>
              </a:ext>
            </a:extLst>
          </p:cNvPr>
          <p:cNvSpPr>
            <a:spLocks noChangeArrowheads="1"/>
          </p:cNvSpPr>
          <p:nvPr/>
        </p:nvSpPr>
        <p:spPr bwMode="auto">
          <a:xfrm>
            <a:off x="5527676" y="4621637"/>
            <a:ext cx="8858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Como en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56" name="Rectangle 50">
            <a:extLst>
              <a:ext uri="{FF2B5EF4-FFF2-40B4-BE49-F238E27FC236}">
                <a16:creationId xmlns:a16="http://schemas.microsoft.com/office/drawing/2014/main" id="{10F54B0A-48FC-4B9E-B601-4B8E83A6BB2E}"/>
              </a:ext>
            </a:extLst>
          </p:cNvPr>
          <p:cNvSpPr>
            <a:spLocks noChangeArrowheads="1"/>
          </p:cNvSpPr>
          <p:nvPr/>
        </p:nvSpPr>
        <p:spPr bwMode="auto">
          <a:xfrm>
            <a:off x="6403509" y="4618056"/>
            <a:ext cx="3000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dirty="0">
                <a:ln>
                  <a:noFill/>
                </a:ln>
                <a:solidFill>
                  <a:srgbClr val="FF0000"/>
                </a:solidFill>
                <a:effectLst/>
                <a:latin typeface="Calibri" panose="020F0502020204030204" pitchFamily="34" charset="0"/>
              </a:rPr>
              <a:t>Eu</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57" name="Rectangle 51">
            <a:extLst>
              <a:ext uri="{FF2B5EF4-FFF2-40B4-BE49-F238E27FC236}">
                <a16:creationId xmlns:a16="http://schemas.microsoft.com/office/drawing/2014/main" id="{13DA7301-2EA5-4DEC-B8F5-0CB5688D246D}"/>
              </a:ext>
            </a:extLst>
          </p:cNvPr>
          <p:cNvSpPr>
            <a:spLocks noChangeArrowheads="1"/>
          </p:cNvSpPr>
          <p:nvPr/>
        </p:nvSpPr>
        <p:spPr bwMode="auto">
          <a:xfrm>
            <a:off x="6648451" y="4621636"/>
            <a:ext cx="549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ropa</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58" name="Rectangle 52">
            <a:extLst>
              <a:ext uri="{FF2B5EF4-FFF2-40B4-BE49-F238E27FC236}">
                <a16:creationId xmlns:a16="http://schemas.microsoft.com/office/drawing/2014/main" id="{9BA141E8-749C-4457-8784-FC732C9E5DF5}"/>
              </a:ext>
            </a:extLst>
          </p:cNvPr>
          <p:cNvSpPr>
            <a:spLocks noChangeArrowheads="1"/>
          </p:cNvSpPr>
          <p:nvPr/>
        </p:nvSpPr>
        <p:spPr bwMode="auto">
          <a:xfrm>
            <a:off x="6413501" y="4864524"/>
            <a:ext cx="234950" cy="14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59" name="Rectangle 53">
            <a:extLst>
              <a:ext uri="{FF2B5EF4-FFF2-40B4-BE49-F238E27FC236}">
                <a16:creationId xmlns:a16="http://schemas.microsoft.com/office/drawing/2014/main" id="{E6EC5F79-EFF3-4047-8A4A-CA4C692E644A}"/>
              </a:ext>
            </a:extLst>
          </p:cNvPr>
          <p:cNvSpPr>
            <a:spLocks noChangeArrowheads="1"/>
          </p:cNvSpPr>
          <p:nvPr/>
        </p:nvSpPr>
        <p:spPr bwMode="auto">
          <a:xfrm>
            <a:off x="9072563" y="4224338"/>
            <a:ext cx="284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ei</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60" name="Rectangle 54">
            <a:extLst>
              <a:ext uri="{FF2B5EF4-FFF2-40B4-BE49-F238E27FC236}">
                <a16:creationId xmlns:a16="http://schemas.microsoft.com/office/drawing/2014/main" id="{7BCB962C-41F8-4293-AC42-DAA794EEE03C}"/>
              </a:ext>
            </a:extLst>
          </p:cNvPr>
          <p:cNvSpPr>
            <a:spLocks noChangeArrowheads="1"/>
          </p:cNvSpPr>
          <p:nvPr/>
        </p:nvSpPr>
        <p:spPr bwMode="auto">
          <a:xfrm>
            <a:off x="9037638" y="4655090"/>
            <a:ext cx="3540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eu</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61" name="Rectangle 55">
            <a:extLst>
              <a:ext uri="{FF2B5EF4-FFF2-40B4-BE49-F238E27FC236}">
                <a16:creationId xmlns:a16="http://schemas.microsoft.com/office/drawing/2014/main" id="{8B99B3E2-16F9-400C-A39C-DD1802204BDF}"/>
              </a:ext>
            </a:extLst>
          </p:cNvPr>
          <p:cNvSpPr>
            <a:spLocks noChangeArrowheads="1"/>
          </p:cNvSpPr>
          <p:nvPr/>
        </p:nvSpPr>
        <p:spPr bwMode="auto">
          <a:xfrm>
            <a:off x="3652838" y="5103813"/>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rgbClr val="000000"/>
                </a:solidFill>
                <a:effectLst/>
                <a:latin typeface="Greek" panose="02020500000000000000" pitchFamily="18" charset="0"/>
              </a:rPr>
              <a:t>oi</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62" name="Rectangle 56">
            <a:extLst>
              <a:ext uri="{FF2B5EF4-FFF2-40B4-BE49-F238E27FC236}">
                <a16:creationId xmlns:a16="http://schemas.microsoft.com/office/drawing/2014/main" id="{C09B3A3D-B053-45E8-B166-193B76919CD3}"/>
              </a:ext>
            </a:extLst>
          </p:cNvPr>
          <p:cNvSpPr>
            <a:spLocks noChangeArrowheads="1"/>
          </p:cNvSpPr>
          <p:nvPr/>
        </p:nvSpPr>
        <p:spPr bwMode="auto">
          <a:xfrm>
            <a:off x="3621088" y="5468938"/>
            <a:ext cx="4794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rgbClr val="000000"/>
                </a:solidFill>
                <a:effectLst/>
                <a:latin typeface="Greek" panose="02020500000000000000" pitchFamily="18" charset="0"/>
              </a:rPr>
              <a:t>ou</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63" name="Rectangle 57">
            <a:extLst>
              <a:ext uri="{FF2B5EF4-FFF2-40B4-BE49-F238E27FC236}">
                <a16:creationId xmlns:a16="http://schemas.microsoft.com/office/drawing/2014/main" id="{B571FC3B-7837-4151-B1EF-E7EEE86E8CEE}"/>
              </a:ext>
            </a:extLst>
          </p:cNvPr>
          <p:cNvSpPr>
            <a:spLocks noChangeArrowheads="1"/>
          </p:cNvSpPr>
          <p:nvPr/>
        </p:nvSpPr>
        <p:spPr bwMode="auto">
          <a:xfrm>
            <a:off x="5648326" y="5048250"/>
            <a:ext cx="8858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Como en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64" name="Rectangle 58">
            <a:extLst>
              <a:ext uri="{FF2B5EF4-FFF2-40B4-BE49-F238E27FC236}">
                <a16:creationId xmlns:a16="http://schemas.microsoft.com/office/drawing/2014/main" id="{13B288A6-65BE-49B2-8A44-7A8911A28048}"/>
              </a:ext>
            </a:extLst>
          </p:cNvPr>
          <p:cNvSpPr>
            <a:spLocks noChangeArrowheads="1"/>
          </p:cNvSpPr>
          <p:nvPr/>
        </p:nvSpPr>
        <p:spPr bwMode="auto">
          <a:xfrm>
            <a:off x="6534151" y="5048250"/>
            <a:ext cx="3000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a:ln>
                  <a:noFill/>
                </a:ln>
                <a:solidFill>
                  <a:srgbClr val="FF0000"/>
                </a:solidFill>
                <a:effectLst/>
                <a:latin typeface="Calibri" panose="020F0502020204030204" pitchFamily="34" charset="0"/>
              </a:rPr>
              <a:t>oí</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65" name="Rectangle 59">
            <a:extLst>
              <a:ext uri="{FF2B5EF4-FFF2-40B4-BE49-F238E27FC236}">
                <a16:creationId xmlns:a16="http://schemas.microsoft.com/office/drawing/2014/main" id="{1C2C14A5-F8B2-4FEB-8016-283981605012}"/>
              </a:ext>
            </a:extLst>
          </p:cNvPr>
          <p:cNvSpPr>
            <a:spLocks noChangeArrowheads="1"/>
          </p:cNvSpPr>
          <p:nvPr/>
        </p:nvSpPr>
        <p:spPr bwMode="auto">
          <a:xfrm>
            <a:off x="6713538" y="5048250"/>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a:ln>
                  <a:noFill/>
                </a:ln>
                <a:solidFill>
                  <a:srgbClr val="000000"/>
                </a:solidFill>
                <a:effectLst/>
                <a:latin typeface="Calibri" panose="020F0502020204030204" pitchFamily="34" charset="0"/>
              </a:rPr>
              <a:t>do</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66" name="Rectangle 60">
            <a:extLst>
              <a:ext uri="{FF2B5EF4-FFF2-40B4-BE49-F238E27FC236}">
                <a16:creationId xmlns:a16="http://schemas.microsoft.com/office/drawing/2014/main" id="{3A05FE55-5B1F-4913-9A24-DCBF441B31CF}"/>
              </a:ext>
            </a:extLst>
          </p:cNvPr>
          <p:cNvSpPr>
            <a:spLocks noChangeArrowheads="1"/>
          </p:cNvSpPr>
          <p:nvPr/>
        </p:nvSpPr>
        <p:spPr bwMode="auto">
          <a:xfrm>
            <a:off x="6534151" y="5289550"/>
            <a:ext cx="179388" cy="15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67" name="Rectangle 61">
            <a:extLst>
              <a:ext uri="{FF2B5EF4-FFF2-40B4-BE49-F238E27FC236}">
                <a16:creationId xmlns:a16="http://schemas.microsoft.com/office/drawing/2014/main" id="{663675C9-A9D0-4BDA-ABA5-B333BFEA3D36}"/>
              </a:ext>
            </a:extLst>
          </p:cNvPr>
          <p:cNvSpPr>
            <a:spLocks noChangeArrowheads="1"/>
          </p:cNvSpPr>
          <p:nvPr/>
        </p:nvSpPr>
        <p:spPr bwMode="auto">
          <a:xfrm>
            <a:off x="5602173" y="5475827"/>
            <a:ext cx="1057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Como en c</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68" name="Rectangle 62">
            <a:extLst>
              <a:ext uri="{FF2B5EF4-FFF2-40B4-BE49-F238E27FC236}">
                <a16:creationId xmlns:a16="http://schemas.microsoft.com/office/drawing/2014/main" id="{8B17DA6A-A299-468F-B2DA-0F0F2895409D}"/>
              </a:ext>
            </a:extLst>
          </p:cNvPr>
          <p:cNvSpPr>
            <a:spLocks noChangeArrowheads="1"/>
          </p:cNvSpPr>
          <p:nvPr/>
        </p:nvSpPr>
        <p:spPr bwMode="auto">
          <a:xfrm>
            <a:off x="6606367" y="5474123"/>
            <a:ext cx="244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dirty="0">
                <a:ln>
                  <a:noFill/>
                </a:ln>
                <a:solidFill>
                  <a:srgbClr val="FF0000"/>
                </a:solidFill>
                <a:effectLst/>
                <a:latin typeface="Calibri" panose="020F0502020204030204" pitchFamily="34" charset="0"/>
              </a:rPr>
              <a:t>u</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69" name="Rectangle 63">
            <a:extLst>
              <a:ext uri="{FF2B5EF4-FFF2-40B4-BE49-F238E27FC236}">
                <a16:creationId xmlns:a16="http://schemas.microsoft.com/office/drawing/2014/main" id="{A1565B5D-6B50-441B-A596-116774278225}"/>
              </a:ext>
            </a:extLst>
          </p:cNvPr>
          <p:cNvSpPr>
            <a:spLocks noChangeArrowheads="1"/>
          </p:cNvSpPr>
          <p:nvPr/>
        </p:nvSpPr>
        <p:spPr bwMode="auto">
          <a:xfrm>
            <a:off x="6740526" y="5475827"/>
            <a:ext cx="349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err="1">
                <a:ln>
                  <a:noFill/>
                </a:ln>
                <a:solidFill>
                  <a:srgbClr val="000000"/>
                </a:solidFill>
                <a:effectLst/>
                <a:latin typeface="Calibri" panose="020F0502020204030204" pitchFamily="34" charset="0"/>
              </a:rPr>
              <a:t>na</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70" name="Rectangle 64">
            <a:extLst>
              <a:ext uri="{FF2B5EF4-FFF2-40B4-BE49-F238E27FC236}">
                <a16:creationId xmlns:a16="http://schemas.microsoft.com/office/drawing/2014/main" id="{B015A6C6-B573-4AE7-9F4D-CED588DAB3A5}"/>
              </a:ext>
            </a:extLst>
          </p:cNvPr>
          <p:cNvSpPr>
            <a:spLocks noChangeArrowheads="1"/>
          </p:cNvSpPr>
          <p:nvPr/>
        </p:nvSpPr>
        <p:spPr bwMode="auto">
          <a:xfrm>
            <a:off x="6616701" y="5731455"/>
            <a:ext cx="122238" cy="15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1" name="Rectangle 65">
            <a:extLst>
              <a:ext uri="{FF2B5EF4-FFF2-40B4-BE49-F238E27FC236}">
                <a16:creationId xmlns:a16="http://schemas.microsoft.com/office/drawing/2014/main" id="{5EF414FF-A00B-4FD8-8CD1-F2E1F7EADF6C}"/>
              </a:ext>
            </a:extLst>
          </p:cNvPr>
          <p:cNvSpPr>
            <a:spLocks noChangeArrowheads="1"/>
          </p:cNvSpPr>
          <p:nvPr/>
        </p:nvSpPr>
        <p:spPr bwMode="auto">
          <a:xfrm>
            <a:off x="9069388" y="5048250"/>
            <a:ext cx="292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oi</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72" name="Rectangle 66">
            <a:extLst>
              <a:ext uri="{FF2B5EF4-FFF2-40B4-BE49-F238E27FC236}">
                <a16:creationId xmlns:a16="http://schemas.microsoft.com/office/drawing/2014/main" id="{3604B2A0-08F3-471D-895B-6664FD4620A5}"/>
              </a:ext>
            </a:extLst>
          </p:cNvPr>
          <p:cNvSpPr>
            <a:spLocks noChangeArrowheads="1"/>
          </p:cNvSpPr>
          <p:nvPr/>
        </p:nvSpPr>
        <p:spPr bwMode="auto">
          <a:xfrm>
            <a:off x="9094788" y="5520431"/>
            <a:ext cx="2397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u</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73" name="Rectangle 67">
            <a:extLst>
              <a:ext uri="{FF2B5EF4-FFF2-40B4-BE49-F238E27FC236}">
                <a16:creationId xmlns:a16="http://schemas.microsoft.com/office/drawing/2014/main" id="{D1640625-E0FD-433A-A38B-E8B52B1726A0}"/>
              </a:ext>
            </a:extLst>
          </p:cNvPr>
          <p:cNvSpPr>
            <a:spLocks noChangeArrowheads="1"/>
          </p:cNvSpPr>
          <p:nvPr/>
        </p:nvSpPr>
        <p:spPr bwMode="auto">
          <a:xfrm>
            <a:off x="3643313" y="5926138"/>
            <a:ext cx="434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a:ln>
                  <a:noFill/>
                </a:ln>
                <a:solidFill>
                  <a:srgbClr val="000000"/>
                </a:solidFill>
                <a:effectLst/>
                <a:latin typeface="Greek" panose="02020500000000000000" pitchFamily="18" charset="0"/>
              </a:rPr>
              <a:t>ui</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74" name="Rectangle 68">
            <a:extLst>
              <a:ext uri="{FF2B5EF4-FFF2-40B4-BE49-F238E27FC236}">
                <a16:creationId xmlns:a16="http://schemas.microsoft.com/office/drawing/2014/main" id="{6B5868F9-E5BD-4F52-9C01-94438E15700B}"/>
              </a:ext>
            </a:extLst>
          </p:cNvPr>
          <p:cNvSpPr>
            <a:spLocks noChangeArrowheads="1"/>
          </p:cNvSpPr>
          <p:nvPr/>
        </p:nvSpPr>
        <p:spPr bwMode="auto">
          <a:xfrm>
            <a:off x="3616326" y="6292850"/>
            <a:ext cx="49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400" b="1" i="0" u="none" strike="noStrike" cap="none" normalizeH="0" baseline="0" dirty="0" err="1">
                <a:ln>
                  <a:noFill/>
                </a:ln>
                <a:solidFill>
                  <a:srgbClr val="000000"/>
                </a:solidFill>
                <a:effectLst/>
                <a:latin typeface="Greek" panose="02020500000000000000" pitchFamily="18" charset="0"/>
              </a:rPr>
              <a:t>hu</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75" name="Rectangle 69">
            <a:extLst>
              <a:ext uri="{FF2B5EF4-FFF2-40B4-BE49-F238E27FC236}">
                <a16:creationId xmlns:a16="http://schemas.microsoft.com/office/drawing/2014/main" id="{94238F20-C2CE-481A-8D90-4D388F894565}"/>
              </a:ext>
            </a:extLst>
          </p:cNvPr>
          <p:cNvSpPr>
            <a:spLocks noChangeArrowheads="1"/>
          </p:cNvSpPr>
          <p:nvPr/>
        </p:nvSpPr>
        <p:spPr bwMode="auto">
          <a:xfrm>
            <a:off x="5484813" y="5870575"/>
            <a:ext cx="11033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a:ln>
                  <a:noFill/>
                </a:ln>
                <a:solidFill>
                  <a:srgbClr val="000000"/>
                </a:solidFill>
                <a:effectLst/>
                <a:latin typeface="Calibri" panose="020F0502020204030204" pitchFamily="34" charset="0"/>
              </a:rPr>
              <a:t>Como en c</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76" name="Rectangle 70">
            <a:extLst>
              <a:ext uri="{FF2B5EF4-FFF2-40B4-BE49-F238E27FC236}">
                <a16:creationId xmlns:a16="http://schemas.microsoft.com/office/drawing/2014/main" id="{AC099D3E-2E8C-4A6F-B1C0-E993E4C1FF60}"/>
              </a:ext>
            </a:extLst>
          </p:cNvPr>
          <p:cNvSpPr>
            <a:spLocks noChangeArrowheads="1"/>
          </p:cNvSpPr>
          <p:nvPr/>
        </p:nvSpPr>
        <p:spPr bwMode="auto">
          <a:xfrm>
            <a:off x="6467476" y="5870575"/>
            <a:ext cx="3000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1" i="0" u="none" strike="noStrike" cap="none" normalizeH="0" baseline="0">
                <a:ln>
                  <a:noFill/>
                </a:ln>
                <a:solidFill>
                  <a:srgbClr val="FF0000"/>
                </a:solidFill>
                <a:effectLst/>
                <a:latin typeface="Calibri" panose="020F0502020204030204" pitchFamily="34" charset="0"/>
              </a:rPr>
              <a:t>ui</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77" name="Rectangle 71">
            <a:extLst>
              <a:ext uri="{FF2B5EF4-FFF2-40B4-BE49-F238E27FC236}">
                <a16:creationId xmlns:a16="http://schemas.microsoft.com/office/drawing/2014/main" id="{A8A49E68-5911-480A-873C-E7D2D388F565}"/>
              </a:ext>
            </a:extLst>
          </p:cNvPr>
          <p:cNvSpPr>
            <a:spLocks noChangeArrowheads="1"/>
          </p:cNvSpPr>
          <p:nvPr/>
        </p:nvSpPr>
        <p:spPr bwMode="auto">
          <a:xfrm>
            <a:off x="6646863" y="5870575"/>
            <a:ext cx="5905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dado</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78" name="Rectangle 72">
            <a:extLst>
              <a:ext uri="{FF2B5EF4-FFF2-40B4-BE49-F238E27FC236}">
                <a16:creationId xmlns:a16="http://schemas.microsoft.com/office/drawing/2014/main" id="{703B6C89-61F2-48BA-B63D-437B258ED396}"/>
              </a:ext>
            </a:extLst>
          </p:cNvPr>
          <p:cNvSpPr>
            <a:spLocks noChangeArrowheads="1"/>
          </p:cNvSpPr>
          <p:nvPr/>
        </p:nvSpPr>
        <p:spPr bwMode="auto">
          <a:xfrm>
            <a:off x="6465888" y="6113463"/>
            <a:ext cx="180975" cy="14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p>
        </p:txBody>
      </p:sp>
      <p:sp>
        <p:nvSpPr>
          <p:cNvPr id="79" name="Rectangle 73">
            <a:extLst>
              <a:ext uri="{FF2B5EF4-FFF2-40B4-BE49-F238E27FC236}">
                <a16:creationId xmlns:a16="http://schemas.microsoft.com/office/drawing/2014/main" id="{6D52814F-06D2-442E-8044-E8AF38968C6C}"/>
              </a:ext>
            </a:extLst>
          </p:cNvPr>
          <p:cNvSpPr>
            <a:spLocks noChangeArrowheads="1"/>
          </p:cNvSpPr>
          <p:nvPr/>
        </p:nvSpPr>
        <p:spPr bwMode="auto">
          <a:xfrm>
            <a:off x="5676901" y="6245572"/>
            <a:ext cx="10144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ei más u (</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80" name="Rectangle 74">
            <a:extLst>
              <a:ext uri="{FF2B5EF4-FFF2-40B4-BE49-F238E27FC236}">
                <a16:creationId xmlns:a16="http://schemas.microsoft.com/office/drawing/2014/main" id="{C8C95878-E888-476F-89F5-02D9EE9638C9}"/>
              </a:ext>
            </a:extLst>
          </p:cNvPr>
          <p:cNvSpPr>
            <a:spLocks noChangeArrowheads="1"/>
          </p:cNvSpPr>
          <p:nvPr/>
        </p:nvSpPr>
        <p:spPr bwMode="auto">
          <a:xfrm>
            <a:off x="6572251" y="6234421"/>
            <a:ext cx="4048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err="1">
                <a:ln>
                  <a:noFill/>
                </a:ln>
                <a:solidFill>
                  <a:srgbClr val="000000"/>
                </a:solidFill>
                <a:effectLst/>
                <a:latin typeface="Calibri" panose="020F0502020204030204" pitchFamily="34" charset="0"/>
              </a:rPr>
              <a:t>eiu</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81" name="Rectangle 75">
            <a:extLst>
              <a:ext uri="{FF2B5EF4-FFF2-40B4-BE49-F238E27FC236}">
                <a16:creationId xmlns:a16="http://schemas.microsoft.com/office/drawing/2014/main" id="{1F5982FB-0FDB-49A2-AB29-E9933CAC8949}"/>
              </a:ext>
            </a:extLst>
          </p:cNvPr>
          <p:cNvSpPr>
            <a:spLocks noChangeArrowheads="1"/>
          </p:cNvSpPr>
          <p:nvPr/>
        </p:nvSpPr>
        <p:spPr bwMode="auto">
          <a:xfrm>
            <a:off x="6870739" y="6245572"/>
            <a:ext cx="188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82" name="Rectangle 76">
            <a:extLst>
              <a:ext uri="{FF2B5EF4-FFF2-40B4-BE49-F238E27FC236}">
                <a16:creationId xmlns:a16="http://schemas.microsoft.com/office/drawing/2014/main" id="{7338D70C-D242-4D34-9B0A-C772F5F99CF6}"/>
              </a:ext>
            </a:extLst>
          </p:cNvPr>
          <p:cNvSpPr>
            <a:spLocks noChangeArrowheads="1"/>
          </p:cNvSpPr>
          <p:nvPr/>
        </p:nvSpPr>
        <p:spPr bwMode="auto">
          <a:xfrm>
            <a:off x="9069388" y="5870575"/>
            <a:ext cx="292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ui</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83" name="Rectangle 77">
            <a:extLst>
              <a:ext uri="{FF2B5EF4-FFF2-40B4-BE49-F238E27FC236}">
                <a16:creationId xmlns:a16="http://schemas.microsoft.com/office/drawing/2014/main" id="{91AF0663-41DB-4F96-B792-16BB71A3F85A}"/>
              </a:ext>
            </a:extLst>
          </p:cNvPr>
          <p:cNvSpPr>
            <a:spLocks noChangeArrowheads="1"/>
          </p:cNvSpPr>
          <p:nvPr/>
        </p:nvSpPr>
        <p:spPr bwMode="auto">
          <a:xfrm>
            <a:off x="9037638" y="6256723"/>
            <a:ext cx="3540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dirty="0">
                <a:ln>
                  <a:noFill/>
                </a:ln>
                <a:solidFill>
                  <a:srgbClr val="000000"/>
                </a:solidFill>
                <a:effectLst/>
                <a:latin typeface="Calibri" panose="020F0502020204030204" pitchFamily="34" charset="0"/>
              </a:rPr>
              <a:t>eu</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6560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down)">
                                      <p:cBhvr>
                                        <p:cTn id="15" dur="500"/>
                                        <p:tgtEl>
                                          <p:spTgt spid="4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randombar(horizontal)">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down)">
                                      <p:cBhvr>
                                        <p:cTn id="35" dur="500"/>
                                        <p:tgtEl>
                                          <p:spTgt spid="4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down)">
                                      <p:cBhvr>
                                        <p:cTn id="38" dur="500"/>
                                        <p:tgtEl>
                                          <p:spTgt spid="4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randombar(horizontal)">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down)">
                                      <p:cBhvr>
                                        <p:cTn id="51" dur="500"/>
                                        <p:tgtEl>
                                          <p:spTgt spid="49"/>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circle(in)">
                                      <p:cBhvr>
                                        <p:cTn id="56" dur="2000"/>
                                        <p:tgtEl>
                                          <p:spTgt spid="53"/>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circle(in)">
                                      <p:cBhvr>
                                        <p:cTn id="59" dur="2000"/>
                                        <p:tgtEl>
                                          <p:spTgt spid="52"/>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circle(in)">
                                      <p:cBhvr>
                                        <p:cTn id="62" dur="20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heel(1)">
                                      <p:cBhvr>
                                        <p:cTn id="67" dur="2000"/>
                                        <p:tgtEl>
                                          <p:spTgt spid="59"/>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randombar(horizontal)">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barn(inVertical)">
                                      <p:cBhvr>
                                        <p:cTn id="77" dur="500"/>
                                        <p:tgtEl>
                                          <p:spTgt spid="56"/>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barn(inVertical)">
                                      <p:cBhvr>
                                        <p:cTn id="80" dur="500"/>
                                        <p:tgtEl>
                                          <p:spTgt spid="57"/>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barn(inVertical)">
                                      <p:cBhvr>
                                        <p:cTn id="83" dur="500"/>
                                        <p:tgtEl>
                                          <p:spTgt spid="55"/>
                                        </p:tgtEl>
                                      </p:cBhvr>
                                    </p:animEffect>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grpId="0" nodeType="clickEffect">
                                  <p:stCondLst>
                                    <p:cond delay="0"/>
                                  </p:stCondLst>
                                  <p:childTnLst>
                                    <p:set>
                                      <p:cBhvr>
                                        <p:cTn id="87" dur="1" fill="hold">
                                          <p:stCondLst>
                                            <p:cond delay="0"/>
                                          </p:stCondLst>
                                        </p:cTn>
                                        <p:tgtEl>
                                          <p:spTgt spid="60"/>
                                        </p:tgtEl>
                                        <p:attrNameLst>
                                          <p:attrName>style.visibility</p:attrName>
                                        </p:attrNameLst>
                                      </p:cBhvr>
                                      <p:to>
                                        <p:strVal val="visible"/>
                                      </p:to>
                                    </p:set>
                                    <p:animEffect transition="in" filter="wipe(down)">
                                      <p:cBhvr>
                                        <p:cTn id="88" dur="580">
                                          <p:stCondLst>
                                            <p:cond delay="0"/>
                                          </p:stCondLst>
                                        </p:cTn>
                                        <p:tgtEl>
                                          <p:spTgt spid="60"/>
                                        </p:tgtEl>
                                      </p:cBhvr>
                                    </p:animEffect>
                                    <p:anim calcmode="lin" valueType="num">
                                      <p:cBhvr>
                                        <p:cTn id="89"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94" dur="26">
                                          <p:stCondLst>
                                            <p:cond delay="650"/>
                                          </p:stCondLst>
                                        </p:cTn>
                                        <p:tgtEl>
                                          <p:spTgt spid="60"/>
                                        </p:tgtEl>
                                      </p:cBhvr>
                                      <p:to x="100000" y="60000"/>
                                    </p:animScale>
                                    <p:animScale>
                                      <p:cBhvr>
                                        <p:cTn id="95" dur="166" decel="50000">
                                          <p:stCondLst>
                                            <p:cond delay="676"/>
                                          </p:stCondLst>
                                        </p:cTn>
                                        <p:tgtEl>
                                          <p:spTgt spid="60"/>
                                        </p:tgtEl>
                                      </p:cBhvr>
                                      <p:to x="100000" y="100000"/>
                                    </p:animScale>
                                    <p:animScale>
                                      <p:cBhvr>
                                        <p:cTn id="96" dur="26">
                                          <p:stCondLst>
                                            <p:cond delay="1312"/>
                                          </p:stCondLst>
                                        </p:cTn>
                                        <p:tgtEl>
                                          <p:spTgt spid="60"/>
                                        </p:tgtEl>
                                      </p:cBhvr>
                                      <p:to x="100000" y="80000"/>
                                    </p:animScale>
                                    <p:animScale>
                                      <p:cBhvr>
                                        <p:cTn id="97" dur="166" decel="50000">
                                          <p:stCondLst>
                                            <p:cond delay="1338"/>
                                          </p:stCondLst>
                                        </p:cTn>
                                        <p:tgtEl>
                                          <p:spTgt spid="60"/>
                                        </p:tgtEl>
                                      </p:cBhvr>
                                      <p:to x="100000" y="100000"/>
                                    </p:animScale>
                                    <p:animScale>
                                      <p:cBhvr>
                                        <p:cTn id="98" dur="26">
                                          <p:stCondLst>
                                            <p:cond delay="1642"/>
                                          </p:stCondLst>
                                        </p:cTn>
                                        <p:tgtEl>
                                          <p:spTgt spid="60"/>
                                        </p:tgtEl>
                                      </p:cBhvr>
                                      <p:to x="100000" y="90000"/>
                                    </p:animScale>
                                    <p:animScale>
                                      <p:cBhvr>
                                        <p:cTn id="99" dur="166" decel="50000">
                                          <p:stCondLst>
                                            <p:cond delay="1668"/>
                                          </p:stCondLst>
                                        </p:cTn>
                                        <p:tgtEl>
                                          <p:spTgt spid="60"/>
                                        </p:tgtEl>
                                      </p:cBhvr>
                                      <p:to x="100000" y="100000"/>
                                    </p:animScale>
                                    <p:animScale>
                                      <p:cBhvr>
                                        <p:cTn id="100" dur="26">
                                          <p:stCondLst>
                                            <p:cond delay="1808"/>
                                          </p:stCondLst>
                                        </p:cTn>
                                        <p:tgtEl>
                                          <p:spTgt spid="60"/>
                                        </p:tgtEl>
                                      </p:cBhvr>
                                      <p:to x="100000" y="95000"/>
                                    </p:animScale>
                                    <p:animScale>
                                      <p:cBhvr>
                                        <p:cTn id="101" dur="166" decel="50000">
                                          <p:stCondLst>
                                            <p:cond delay="1834"/>
                                          </p:stCondLst>
                                        </p:cTn>
                                        <p:tgtEl>
                                          <p:spTgt spid="60"/>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1" presetClass="entr" presetSubtype="1" fill="hold" grpId="0" nodeType="click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heel(1)">
                                      <p:cBhvr>
                                        <p:cTn id="113" dur="2000"/>
                                        <p:tgtEl>
                                          <p:spTgt spid="63"/>
                                        </p:tgtEl>
                                      </p:cBhvr>
                                    </p:animEffect>
                                  </p:childTnLst>
                                </p:cTn>
                              </p:par>
                              <p:par>
                                <p:cTn id="114" presetID="21" presetClass="entr" presetSubtype="1"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wheel(1)">
                                      <p:cBhvr>
                                        <p:cTn id="116" dur="2000"/>
                                        <p:tgtEl>
                                          <p:spTgt spid="64"/>
                                        </p:tgtEl>
                                      </p:cBhvr>
                                    </p:animEffect>
                                  </p:childTnLst>
                                </p:cTn>
                              </p:par>
                              <p:par>
                                <p:cTn id="117" presetID="21" presetClass="entr" presetSubtype="1" fill="hold" grpId="0" nodeType="with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heel(1)">
                                      <p:cBhvr>
                                        <p:cTn id="119" dur="2000"/>
                                        <p:tgtEl>
                                          <p:spTgt spid="65"/>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grpId="0" nodeType="clickEffect">
                                  <p:stCondLst>
                                    <p:cond delay="0"/>
                                  </p:stCondLst>
                                  <p:childTnLst>
                                    <p:set>
                                      <p:cBhvr>
                                        <p:cTn id="123" dur="1" fill="hold">
                                          <p:stCondLst>
                                            <p:cond delay="0"/>
                                          </p:stCondLst>
                                        </p:cTn>
                                        <p:tgtEl>
                                          <p:spTgt spid="71"/>
                                        </p:tgtEl>
                                        <p:attrNameLst>
                                          <p:attrName>style.visibility</p:attrName>
                                        </p:attrNameLst>
                                      </p:cBhvr>
                                      <p:to>
                                        <p:strVal val="visible"/>
                                      </p:to>
                                    </p:set>
                                    <p:animEffect transition="in" filter="randombar(horizontal)">
                                      <p:cBhvr>
                                        <p:cTn id="124" dur="500"/>
                                        <p:tgtEl>
                                          <p:spTgt spid="71"/>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62"/>
                                        </p:tgtEl>
                                        <p:attrNameLst>
                                          <p:attrName>style.visibility</p:attrName>
                                        </p:attrNameLst>
                                      </p:cBhvr>
                                      <p:to>
                                        <p:strVal val="visible"/>
                                      </p:to>
                                    </p:set>
                                    <p:animEffect transition="in" filter="wipe(down)">
                                      <p:cBhvr>
                                        <p:cTn id="129" dur="500"/>
                                        <p:tgtEl>
                                          <p:spTgt spid="62"/>
                                        </p:tgtEl>
                                      </p:cBhvr>
                                    </p:animEffect>
                                  </p:childTnLst>
                                </p:cTn>
                              </p:par>
                            </p:childTnLst>
                          </p:cTn>
                        </p:par>
                      </p:childTnLst>
                    </p:cTn>
                  </p:par>
                  <p:par>
                    <p:cTn id="130" fill="hold">
                      <p:stCondLst>
                        <p:cond delay="indefinite"/>
                      </p:stCondLst>
                      <p:childTnLst>
                        <p:par>
                          <p:cTn id="131" fill="hold">
                            <p:stCondLst>
                              <p:cond delay="0"/>
                            </p:stCondLst>
                            <p:childTnLst>
                              <p:par>
                                <p:cTn id="132" presetID="16" presetClass="entr" presetSubtype="21" fill="hold" grpId="0" nodeType="clickEffect">
                                  <p:stCondLst>
                                    <p:cond delay="0"/>
                                  </p:stCondLst>
                                  <p:childTnLst>
                                    <p:set>
                                      <p:cBhvr>
                                        <p:cTn id="133" dur="1" fill="hold">
                                          <p:stCondLst>
                                            <p:cond delay="0"/>
                                          </p:stCondLst>
                                        </p:cTn>
                                        <p:tgtEl>
                                          <p:spTgt spid="69"/>
                                        </p:tgtEl>
                                        <p:attrNameLst>
                                          <p:attrName>style.visibility</p:attrName>
                                        </p:attrNameLst>
                                      </p:cBhvr>
                                      <p:to>
                                        <p:strVal val="visible"/>
                                      </p:to>
                                    </p:set>
                                    <p:animEffect transition="in" filter="barn(inVertical)">
                                      <p:cBhvr>
                                        <p:cTn id="134" dur="500"/>
                                        <p:tgtEl>
                                          <p:spTgt spid="69"/>
                                        </p:tgtEl>
                                      </p:cBhvr>
                                    </p:animEffect>
                                  </p:childTnLst>
                                </p:cTn>
                              </p:par>
                              <p:par>
                                <p:cTn id="135" presetID="16" presetClass="entr" presetSubtype="21" fill="hold" grpId="0" nodeType="with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barn(inVertical)">
                                      <p:cBhvr>
                                        <p:cTn id="137" dur="500"/>
                                        <p:tgtEl>
                                          <p:spTgt spid="68"/>
                                        </p:tgtEl>
                                      </p:cBhvr>
                                    </p:animEffect>
                                  </p:childTnLst>
                                </p:cTn>
                              </p:par>
                              <p:par>
                                <p:cTn id="138" presetID="16" presetClass="entr" presetSubtype="21" fill="hold" grpId="0" nodeType="withEffect">
                                  <p:stCondLst>
                                    <p:cond delay="0"/>
                                  </p:stCondLst>
                                  <p:childTnLst>
                                    <p:set>
                                      <p:cBhvr>
                                        <p:cTn id="139" dur="1" fill="hold">
                                          <p:stCondLst>
                                            <p:cond delay="0"/>
                                          </p:stCondLst>
                                        </p:cTn>
                                        <p:tgtEl>
                                          <p:spTgt spid="67"/>
                                        </p:tgtEl>
                                        <p:attrNameLst>
                                          <p:attrName>style.visibility</p:attrName>
                                        </p:attrNameLst>
                                      </p:cBhvr>
                                      <p:to>
                                        <p:strVal val="visible"/>
                                      </p:to>
                                    </p:set>
                                    <p:animEffect transition="in" filter="barn(inVertical)">
                                      <p:cBhvr>
                                        <p:cTn id="140" dur="500"/>
                                        <p:tgtEl>
                                          <p:spTgt spid="67"/>
                                        </p:tgtEl>
                                      </p:cBhvr>
                                    </p:animEffect>
                                  </p:childTnLst>
                                </p:cTn>
                              </p:par>
                            </p:childTnLst>
                          </p:cTn>
                        </p:par>
                      </p:childTnLst>
                    </p:cTn>
                  </p:par>
                  <p:par>
                    <p:cTn id="141" fill="hold">
                      <p:stCondLst>
                        <p:cond delay="indefinite"/>
                      </p:stCondLst>
                      <p:childTnLst>
                        <p:par>
                          <p:cTn id="142" fill="hold">
                            <p:stCondLst>
                              <p:cond delay="0"/>
                            </p:stCondLst>
                            <p:childTnLst>
                              <p:par>
                                <p:cTn id="143" presetID="14" presetClass="entr" presetSubtype="10" fill="hold" grpId="0" nodeType="clickEffect">
                                  <p:stCondLst>
                                    <p:cond delay="0"/>
                                  </p:stCondLst>
                                  <p:childTnLst>
                                    <p:set>
                                      <p:cBhvr>
                                        <p:cTn id="144" dur="1" fill="hold">
                                          <p:stCondLst>
                                            <p:cond delay="0"/>
                                          </p:stCondLst>
                                        </p:cTn>
                                        <p:tgtEl>
                                          <p:spTgt spid="72"/>
                                        </p:tgtEl>
                                        <p:attrNameLst>
                                          <p:attrName>style.visibility</p:attrName>
                                        </p:attrNameLst>
                                      </p:cBhvr>
                                      <p:to>
                                        <p:strVal val="visible"/>
                                      </p:to>
                                    </p:set>
                                    <p:animEffect transition="in" filter="randombar(horizontal)">
                                      <p:cBhvr>
                                        <p:cTn id="145" dur="500"/>
                                        <p:tgtEl>
                                          <p:spTgt spid="72"/>
                                        </p:tgtEl>
                                      </p:cBhvr>
                                    </p:animEffect>
                                  </p:childTnLst>
                                </p:cTn>
                              </p:par>
                            </p:childTnLst>
                          </p:cTn>
                        </p:par>
                      </p:childTnLst>
                    </p:cTn>
                  </p:par>
                  <p:par>
                    <p:cTn id="146" fill="hold">
                      <p:stCondLst>
                        <p:cond delay="indefinite"/>
                      </p:stCondLst>
                      <p:childTnLst>
                        <p:par>
                          <p:cTn id="147" fill="hold">
                            <p:stCondLst>
                              <p:cond delay="0"/>
                            </p:stCondLst>
                            <p:childTnLst>
                              <p:par>
                                <p:cTn id="148" presetID="6" presetClass="entr" presetSubtype="16" fill="hold" grpId="0" nodeType="clickEffect">
                                  <p:stCondLst>
                                    <p:cond delay="0"/>
                                  </p:stCondLst>
                                  <p:childTnLst>
                                    <p:set>
                                      <p:cBhvr>
                                        <p:cTn id="149" dur="1" fill="hold">
                                          <p:stCondLst>
                                            <p:cond delay="0"/>
                                          </p:stCondLst>
                                        </p:cTn>
                                        <p:tgtEl>
                                          <p:spTgt spid="73"/>
                                        </p:tgtEl>
                                        <p:attrNameLst>
                                          <p:attrName>style.visibility</p:attrName>
                                        </p:attrNameLst>
                                      </p:cBhvr>
                                      <p:to>
                                        <p:strVal val="visible"/>
                                      </p:to>
                                    </p:set>
                                    <p:animEffect transition="in" filter="circle(in)">
                                      <p:cBhvr>
                                        <p:cTn id="150" dur="2000"/>
                                        <p:tgtEl>
                                          <p:spTgt spid="73"/>
                                        </p:tgtEl>
                                      </p:cBhvr>
                                    </p:animEffect>
                                  </p:childTnLst>
                                </p:cTn>
                              </p:par>
                            </p:childTnLst>
                          </p:cTn>
                        </p:par>
                      </p:childTnLst>
                    </p:cTn>
                  </p:par>
                  <p:par>
                    <p:cTn id="151" fill="hold">
                      <p:stCondLst>
                        <p:cond delay="indefinite"/>
                      </p:stCondLst>
                      <p:childTnLst>
                        <p:par>
                          <p:cTn id="152" fill="hold">
                            <p:stCondLst>
                              <p:cond delay="0"/>
                            </p:stCondLst>
                            <p:childTnLst>
                              <p:par>
                                <p:cTn id="153" presetID="31" presetClass="entr" presetSubtype="0" fill="hold" grpId="0" nodeType="click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1000" fill="hold"/>
                                        <p:tgtEl>
                                          <p:spTgt spid="77"/>
                                        </p:tgtEl>
                                        <p:attrNameLst>
                                          <p:attrName>ppt_w</p:attrName>
                                        </p:attrNameLst>
                                      </p:cBhvr>
                                      <p:tavLst>
                                        <p:tav tm="0">
                                          <p:val>
                                            <p:fltVal val="0"/>
                                          </p:val>
                                        </p:tav>
                                        <p:tav tm="100000">
                                          <p:val>
                                            <p:strVal val="#ppt_w"/>
                                          </p:val>
                                        </p:tav>
                                      </p:tavLst>
                                    </p:anim>
                                    <p:anim calcmode="lin" valueType="num">
                                      <p:cBhvr>
                                        <p:cTn id="156" dur="1000" fill="hold"/>
                                        <p:tgtEl>
                                          <p:spTgt spid="77"/>
                                        </p:tgtEl>
                                        <p:attrNameLst>
                                          <p:attrName>ppt_h</p:attrName>
                                        </p:attrNameLst>
                                      </p:cBhvr>
                                      <p:tavLst>
                                        <p:tav tm="0">
                                          <p:val>
                                            <p:fltVal val="0"/>
                                          </p:val>
                                        </p:tav>
                                        <p:tav tm="100000">
                                          <p:val>
                                            <p:strVal val="#ppt_h"/>
                                          </p:val>
                                        </p:tav>
                                      </p:tavLst>
                                    </p:anim>
                                    <p:anim calcmode="lin" valueType="num">
                                      <p:cBhvr>
                                        <p:cTn id="157" dur="1000" fill="hold"/>
                                        <p:tgtEl>
                                          <p:spTgt spid="77"/>
                                        </p:tgtEl>
                                        <p:attrNameLst>
                                          <p:attrName>style.rotation</p:attrName>
                                        </p:attrNameLst>
                                      </p:cBhvr>
                                      <p:tavLst>
                                        <p:tav tm="0">
                                          <p:val>
                                            <p:fltVal val="90"/>
                                          </p:val>
                                        </p:tav>
                                        <p:tav tm="100000">
                                          <p:val>
                                            <p:fltVal val="0"/>
                                          </p:val>
                                        </p:tav>
                                      </p:tavLst>
                                    </p:anim>
                                    <p:animEffect transition="in" filter="fade">
                                      <p:cBhvr>
                                        <p:cTn id="158" dur="1000"/>
                                        <p:tgtEl>
                                          <p:spTgt spid="7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75"/>
                                        </p:tgtEl>
                                        <p:attrNameLst>
                                          <p:attrName>style.visibility</p:attrName>
                                        </p:attrNameLst>
                                      </p:cBhvr>
                                      <p:to>
                                        <p:strVal val="visible"/>
                                      </p:to>
                                    </p:set>
                                    <p:anim calcmode="lin" valueType="num">
                                      <p:cBhvr>
                                        <p:cTn id="167" dur="1000" fill="hold"/>
                                        <p:tgtEl>
                                          <p:spTgt spid="75"/>
                                        </p:tgtEl>
                                        <p:attrNameLst>
                                          <p:attrName>ppt_w</p:attrName>
                                        </p:attrNameLst>
                                      </p:cBhvr>
                                      <p:tavLst>
                                        <p:tav tm="0">
                                          <p:val>
                                            <p:fltVal val="0"/>
                                          </p:val>
                                        </p:tav>
                                        <p:tav tm="100000">
                                          <p:val>
                                            <p:strVal val="#ppt_w"/>
                                          </p:val>
                                        </p:tav>
                                      </p:tavLst>
                                    </p:anim>
                                    <p:anim calcmode="lin" valueType="num">
                                      <p:cBhvr>
                                        <p:cTn id="168" dur="1000" fill="hold"/>
                                        <p:tgtEl>
                                          <p:spTgt spid="75"/>
                                        </p:tgtEl>
                                        <p:attrNameLst>
                                          <p:attrName>ppt_h</p:attrName>
                                        </p:attrNameLst>
                                      </p:cBhvr>
                                      <p:tavLst>
                                        <p:tav tm="0">
                                          <p:val>
                                            <p:fltVal val="0"/>
                                          </p:val>
                                        </p:tav>
                                        <p:tav tm="100000">
                                          <p:val>
                                            <p:strVal val="#ppt_h"/>
                                          </p:val>
                                        </p:tav>
                                      </p:tavLst>
                                    </p:anim>
                                    <p:anim calcmode="lin" valueType="num">
                                      <p:cBhvr>
                                        <p:cTn id="169" dur="1000" fill="hold"/>
                                        <p:tgtEl>
                                          <p:spTgt spid="75"/>
                                        </p:tgtEl>
                                        <p:attrNameLst>
                                          <p:attrName>style.rotation</p:attrName>
                                        </p:attrNameLst>
                                      </p:cBhvr>
                                      <p:tavLst>
                                        <p:tav tm="0">
                                          <p:val>
                                            <p:fltVal val="90"/>
                                          </p:val>
                                        </p:tav>
                                        <p:tav tm="100000">
                                          <p:val>
                                            <p:fltVal val="0"/>
                                          </p:val>
                                        </p:tav>
                                      </p:tavLst>
                                    </p:anim>
                                    <p:animEffect transition="in" filter="fade">
                                      <p:cBhvr>
                                        <p:cTn id="170" dur="1000"/>
                                        <p:tgtEl>
                                          <p:spTgt spid="75"/>
                                        </p:tgtEl>
                                      </p:cBhvr>
                                    </p:animEffect>
                                  </p:childTnLst>
                                </p:cTn>
                              </p:par>
                            </p:childTnLst>
                          </p:cTn>
                        </p:par>
                      </p:childTnLst>
                    </p:cTn>
                  </p:par>
                  <p:par>
                    <p:cTn id="171" fill="hold">
                      <p:stCondLst>
                        <p:cond delay="indefinite"/>
                      </p:stCondLst>
                      <p:childTnLst>
                        <p:par>
                          <p:cTn id="172" fill="hold">
                            <p:stCondLst>
                              <p:cond delay="0"/>
                            </p:stCondLst>
                            <p:childTnLst>
                              <p:par>
                                <p:cTn id="173" presetID="14" presetClass="entr" presetSubtype="10" fill="hold" grpId="0" nodeType="clickEffect">
                                  <p:stCondLst>
                                    <p:cond delay="0"/>
                                  </p:stCondLst>
                                  <p:childTnLst>
                                    <p:set>
                                      <p:cBhvr>
                                        <p:cTn id="174" dur="1" fill="hold">
                                          <p:stCondLst>
                                            <p:cond delay="0"/>
                                          </p:stCondLst>
                                        </p:cTn>
                                        <p:tgtEl>
                                          <p:spTgt spid="82"/>
                                        </p:tgtEl>
                                        <p:attrNameLst>
                                          <p:attrName>style.visibility</p:attrName>
                                        </p:attrNameLst>
                                      </p:cBhvr>
                                      <p:to>
                                        <p:strVal val="visible"/>
                                      </p:to>
                                    </p:set>
                                    <p:animEffect transition="in" filter="randombar(horizontal)">
                                      <p:cBhvr>
                                        <p:cTn id="175" dur="500"/>
                                        <p:tgtEl>
                                          <p:spTgt spid="82"/>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4" fill="hold" grpId="0" nodeType="clickEffect">
                                  <p:stCondLst>
                                    <p:cond delay="0"/>
                                  </p:stCondLst>
                                  <p:childTnLst>
                                    <p:set>
                                      <p:cBhvr>
                                        <p:cTn id="179" dur="1" fill="hold">
                                          <p:stCondLst>
                                            <p:cond delay="0"/>
                                          </p:stCondLst>
                                        </p:cTn>
                                        <p:tgtEl>
                                          <p:spTgt spid="74"/>
                                        </p:tgtEl>
                                        <p:attrNameLst>
                                          <p:attrName>style.visibility</p:attrName>
                                        </p:attrNameLst>
                                      </p:cBhvr>
                                      <p:to>
                                        <p:strVal val="visible"/>
                                      </p:to>
                                    </p:set>
                                    <p:animEffect transition="in" filter="wipe(down)">
                                      <p:cBhvr>
                                        <p:cTn id="180" dur="500"/>
                                        <p:tgtEl>
                                          <p:spTgt spid="74"/>
                                        </p:tgtEl>
                                      </p:cBhvr>
                                    </p:animEffect>
                                  </p:childTnLst>
                                </p:cTn>
                              </p:par>
                            </p:childTnLst>
                          </p:cTn>
                        </p:par>
                      </p:childTnLst>
                    </p:cTn>
                  </p:par>
                  <p:par>
                    <p:cTn id="181" fill="hold">
                      <p:stCondLst>
                        <p:cond delay="indefinite"/>
                      </p:stCondLst>
                      <p:childTnLst>
                        <p:par>
                          <p:cTn id="182" fill="hold">
                            <p:stCondLst>
                              <p:cond delay="0"/>
                            </p:stCondLst>
                            <p:childTnLst>
                              <p:par>
                                <p:cTn id="183" presetID="14" presetClass="entr" presetSubtype="10" fill="hold" grpId="0" nodeType="clickEffect">
                                  <p:stCondLst>
                                    <p:cond delay="0"/>
                                  </p:stCondLst>
                                  <p:childTnLst>
                                    <p:set>
                                      <p:cBhvr>
                                        <p:cTn id="184" dur="1" fill="hold">
                                          <p:stCondLst>
                                            <p:cond delay="0"/>
                                          </p:stCondLst>
                                        </p:cTn>
                                        <p:tgtEl>
                                          <p:spTgt spid="81"/>
                                        </p:tgtEl>
                                        <p:attrNameLst>
                                          <p:attrName>style.visibility</p:attrName>
                                        </p:attrNameLst>
                                      </p:cBhvr>
                                      <p:to>
                                        <p:strVal val="visible"/>
                                      </p:to>
                                    </p:set>
                                    <p:animEffect transition="in" filter="randombar(horizontal)">
                                      <p:cBhvr>
                                        <p:cTn id="185" dur="500"/>
                                        <p:tgtEl>
                                          <p:spTgt spid="81"/>
                                        </p:tgtEl>
                                      </p:cBhvr>
                                    </p:animEffect>
                                  </p:childTnLst>
                                </p:cTn>
                              </p:par>
                              <p:par>
                                <p:cTn id="186" presetID="14" presetClass="entr" presetSubtype="10" fill="hold" grpId="0" nodeType="with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randombar(horizontal)">
                                      <p:cBhvr>
                                        <p:cTn id="188" dur="500"/>
                                        <p:tgtEl>
                                          <p:spTgt spid="80"/>
                                        </p:tgtEl>
                                      </p:cBhvr>
                                    </p:animEffect>
                                  </p:childTnLst>
                                </p:cTn>
                              </p:par>
                              <p:par>
                                <p:cTn id="189" presetID="14" presetClass="entr" presetSubtype="10" fill="hold" grpId="0" nodeType="withEffect">
                                  <p:stCondLst>
                                    <p:cond delay="0"/>
                                  </p:stCondLst>
                                  <p:childTnLst>
                                    <p:set>
                                      <p:cBhvr>
                                        <p:cTn id="190" dur="1" fill="hold">
                                          <p:stCondLst>
                                            <p:cond delay="0"/>
                                          </p:stCondLst>
                                        </p:cTn>
                                        <p:tgtEl>
                                          <p:spTgt spid="79"/>
                                        </p:tgtEl>
                                        <p:attrNameLst>
                                          <p:attrName>style.visibility</p:attrName>
                                        </p:attrNameLst>
                                      </p:cBhvr>
                                      <p:to>
                                        <p:strVal val="visible"/>
                                      </p:to>
                                    </p:set>
                                    <p:animEffect transition="in" filter="randombar(horizontal)">
                                      <p:cBhvr>
                                        <p:cTn id="191" dur="500"/>
                                        <p:tgtEl>
                                          <p:spTgt spid="79"/>
                                        </p:tgtEl>
                                      </p:cBhvr>
                                    </p:animEffect>
                                  </p:childTnLst>
                                </p:cTn>
                              </p:par>
                            </p:childTnLst>
                          </p:cTn>
                        </p:par>
                      </p:childTnLst>
                    </p:cTn>
                  </p:par>
                  <p:par>
                    <p:cTn id="192" fill="hold">
                      <p:stCondLst>
                        <p:cond delay="indefinite"/>
                      </p:stCondLst>
                      <p:childTnLst>
                        <p:par>
                          <p:cTn id="193" fill="hold">
                            <p:stCondLst>
                              <p:cond delay="0"/>
                            </p:stCondLst>
                            <p:childTnLst>
                              <p:par>
                                <p:cTn id="194" presetID="14" presetClass="entr" presetSubtype="10" fill="hold" grpId="0" nodeType="clickEffect">
                                  <p:stCondLst>
                                    <p:cond delay="0"/>
                                  </p:stCondLst>
                                  <p:childTnLst>
                                    <p:set>
                                      <p:cBhvr>
                                        <p:cTn id="195" dur="1" fill="hold">
                                          <p:stCondLst>
                                            <p:cond delay="0"/>
                                          </p:stCondLst>
                                        </p:cTn>
                                        <p:tgtEl>
                                          <p:spTgt spid="83"/>
                                        </p:tgtEl>
                                        <p:attrNameLst>
                                          <p:attrName>style.visibility</p:attrName>
                                        </p:attrNameLst>
                                      </p:cBhvr>
                                      <p:to>
                                        <p:strVal val="visible"/>
                                      </p:to>
                                    </p:set>
                                    <p:animEffect transition="in" filter="randombar(horizontal)">
                                      <p:cBhvr>
                                        <p:cTn id="19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3" grpId="0"/>
      <p:bldP spid="44" grpId="0"/>
      <p:bldP spid="45" grpId="0"/>
      <p:bldP spid="47" grpId="0"/>
      <p:bldP spid="48" grpId="0"/>
      <p:bldP spid="49" grpId="0"/>
      <p:bldP spid="50" grpId="0"/>
      <p:bldP spid="51" grpId="0"/>
      <p:bldP spid="52" grpId="0"/>
      <p:bldP spid="53" grpId="0"/>
      <p:bldP spid="55" grpId="0"/>
      <p:bldP spid="56" grpId="0"/>
      <p:bldP spid="57" grpId="0"/>
      <p:bldP spid="59" grpId="0"/>
      <p:bldP spid="60" grpId="0"/>
      <p:bldP spid="61" grpId="0"/>
      <p:bldP spid="62" grpId="0"/>
      <p:bldP spid="63" grpId="0"/>
      <p:bldP spid="64" grpId="0"/>
      <p:bldP spid="65" grpId="0"/>
      <p:bldP spid="67" grpId="0"/>
      <p:bldP spid="68" grpId="0"/>
      <p:bldP spid="69" grpId="0"/>
      <p:bldP spid="71" grpId="0"/>
      <p:bldP spid="72" grpId="0"/>
      <p:bldP spid="73" grpId="0"/>
      <p:bldP spid="74" grpId="0"/>
      <p:bldP spid="75" grpId="0"/>
      <p:bldP spid="76" grpId="0"/>
      <p:bldP spid="77" grpId="0"/>
      <p:bldP spid="79" grpId="0"/>
      <p:bldP spid="80" grpId="0"/>
      <p:bldP spid="81" grpId="0"/>
      <p:bldP spid="82" grpId="0"/>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oogle Shape;873;p41">
            <a:extLst>
              <a:ext uri="{FF2B5EF4-FFF2-40B4-BE49-F238E27FC236}">
                <a16:creationId xmlns:a16="http://schemas.microsoft.com/office/drawing/2014/main" id="{437675FD-8137-458E-BB21-54E692F79A72}"/>
              </a:ext>
            </a:extLst>
          </p:cNvPr>
          <p:cNvGrpSpPr>
            <a:grpSpLocks/>
          </p:cNvGrpSpPr>
          <p:nvPr/>
        </p:nvGrpSpPr>
        <p:grpSpPr bwMode="auto">
          <a:xfrm rot="-334">
            <a:off x="333007" y="768514"/>
            <a:ext cx="11602422" cy="5879701"/>
            <a:chOff x="2016900" y="1269249"/>
            <a:chExt cx="6591250" cy="2916851"/>
          </a:xfrm>
        </p:grpSpPr>
        <p:sp>
          <p:nvSpPr>
            <p:cNvPr id="12" name="Google Shape;874;p41">
              <a:extLst>
                <a:ext uri="{FF2B5EF4-FFF2-40B4-BE49-F238E27FC236}">
                  <a16:creationId xmlns:a16="http://schemas.microsoft.com/office/drawing/2014/main" id="{FB0969EE-E33A-4462-8A7F-A67B8A1E878D}"/>
                </a:ext>
              </a:extLst>
            </p:cNvPr>
            <p:cNvSpPr/>
            <p:nvPr/>
          </p:nvSpPr>
          <p:spPr>
            <a:xfrm>
              <a:off x="2026907" y="1271585"/>
              <a:ext cx="6580131" cy="2908677"/>
            </a:xfrm>
            <a:custGeom>
              <a:avLst/>
              <a:gdLst/>
              <a:ahLst/>
              <a:cxnLst/>
              <a:rect l="l" t="t" r="r" b="b"/>
              <a:pathLst>
                <a:path w="263185" h="116324" extrusionOk="0">
                  <a:moveTo>
                    <a:pt x="1" y="0"/>
                  </a:moveTo>
                  <a:lnTo>
                    <a:pt x="1" y="116324"/>
                  </a:lnTo>
                  <a:lnTo>
                    <a:pt x="263184" y="116324"/>
                  </a:lnTo>
                  <a:lnTo>
                    <a:pt x="263184" y="0"/>
                  </a:lnTo>
                  <a:close/>
                </a:path>
              </a:pathLst>
            </a:custGeom>
            <a:solidFill>
              <a:srgbClr val="FFFFFF"/>
            </a:solidFill>
            <a:ln>
              <a:solidFill>
                <a:srgbClr val="D1FBFD"/>
              </a:solidFill>
            </a:ln>
            <a:effectLst>
              <a:outerShdw blurRad="100013" dist="19050" dir="5400000" algn="bl" rotWithShape="0">
                <a:srgbClr val="783F04">
                  <a:alpha val="50000"/>
                </a:srgbClr>
              </a:outerShdw>
            </a:effectLst>
          </p:spPr>
          <p:txBody>
            <a:bodyPr spcFirstLastPara="1" lIns="91425" tIns="91425" rIns="91425" bIns="91425" anchor="ctr"/>
            <a:lstStyle/>
            <a:p>
              <a:pPr>
                <a:spcBef>
                  <a:spcPts val="0"/>
                </a:spcBef>
                <a:spcAft>
                  <a:spcPts val="0"/>
                </a:spcAft>
                <a:defRPr/>
              </a:pPr>
              <a:endParaRPr dirty="0"/>
            </a:p>
          </p:txBody>
        </p:sp>
        <p:sp>
          <p:nvSpPr>
            <p:cNvPr id="13" name="Google Shape;875;p41">
              <a:extLst>
                <a:ext uri="{FF2B5EF4-FFF2-40B4-BE49-F238E27FC236}">
                  <a16:creationId xmlns:a16="http://schemas.microsoft.com/office/drawing/2014/main" id="{78827C90-A9FF-4E14-BCA5-8923A50C5478}"/>
                </a:ext>
              </a:extLst>
            </p:cNvPr>
            <p:cNvSpPr>
              <a:spLocks/>
            </p:cNvSpPr>
            <p:nvPr/>
          </p:nvSpPr>
          <p:spPr bwMode="auto">
            <a:xfrm>
              <a:off x="2016900" y="1730200"/>
              <a:ext cx="6591250" cy="25"/>
            </a:xfrm>
            <a:custGeom>
              <a:avLst/>
              <a:gdLst>
                <a:gd name="T0" fmla="*/ 390625 w 263650"/>
                <a:gd name="T1" fmla="*/ 390625 h 1"/>
                <a:gd name="T2" fmla="*/ 2147483646 w 263650"/>
                <a:gd name="T3" fmla="*/ 390625 h 1"/>
                <a:gd name="T4" fmla="*/ 0 60000 65536"/>
                <a:gd name="T5" fmla="*/ 0 60000 65536"/>
              </a:gdLst>
              <a:ahLst/>
              <a:cxnLst>
                <a:cxn ang="T4">
                  <a:pos x="T0" y="T1"/>
                </a:cxn>
                <a:cxn ang="T5">
                  <a:pos x="T2" y="T3"/>
                </a:cxn>
              </a:cxnLst>
              <a:rect l="0" t="0" r="r" b="b"/>
              <a:pathLst>
                <a:path w="263650" h="1" fill="none" extrusionOk="0">
                  <a:moveTo>
                    <a:pt x="1" y="1"/>
                  </a:moveTo>
                  <a:lnTo>
                    <a:pt x="263649" y="1"/>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14" name="Google Shape;876;p41">
              <a:extLst>
                <a:ext uri="{FF2B5EF4-FFF2-40B4-BE49-F238E27FC236}">
                  <a16:creationId xmlns:a16="http://schemas.microsoft.com/office/drawing/2014/main" id="{E4BADBB4-A24D-4354-ACDC-1BB9988EC5F5}"/>
                </a:ext>
              </a:extLst>
            </p:cNvPr>
            <p:cNvSpPr>
              <a:spLocks/>
            </p:cNvSpPr>
            <p:nvPr/>
          </p:nvSpPr>
          <p:spPr bwMode="auto">
            <a:xfrm>
              <a:off x="2016900" y="1875600"/>
              <a:ext cx="6591250" cy="25"/>
            </a:xfrm>
            <a:custGeom>
              <a:avLst/>
              <a:gdLst>
                <a:gd name="T0" fmla="*/ 390625 w 263650"/>
                <a:gd name="T1" fmla="*/ 390625 h 1"/>
                <a:gd name="T2" fmla="*/ 2147483646 w 263650"/>
                <a:gd name="T3" fmla="*/ 390625 h 1"/>
                <a:gd name="T4" fmla="*/ 0 60000 65536"/>
                <a:gd name="T5" fmla="*/ 0 60000 65536"/>
              </a:gdLst>
              <a:ahLst/>
              <a:cxnLst>
                <a:cxn ang="T4">
                  <a:pos x="T0" y="T1"/>
                </a:cxn>
                <a:cxn ang="T5">
                  <a:pos x="T2" y="T3"/>
                </a:cxn>
              </a:cxnLst>
              <a:rect l="0" t="0" r="r" b="b"/>
              <a:pathLst>
                <a:path w="263650" h="1" fill="none" extrusionOk="0">
                  <a:moveTo>
                    <a:pt x="1" y="1"/>
                  </a:moveTo>
                  <a:lnTo>
                    <a:pt x="263649" y="1"/>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15" name="Google Shape;877;p41">
              <a:extLst>
                <a:ext uri="{FF2B5EF4-FFF2-40B4-BE49-F238E27FC236}">
                  <a16:creationId xmlns:a16="http://schemas.microsoft.com/office/drawing/2014/main" id="{C75350DC-828F-4F0C-B92F-73964158D4F8}"/>
                </a:ext>
              </a:extLst>
            </p:cNvPr>
            <p:cNvSpPr>
              <a:spLocks/>
            </p:cNvSpPr>
            <p:nvPr/>
          </p:nvSpPr>
          <p:spPr bwMode="auto">
            <a:xfrm>
              <a:off x="2016900" y="2162050"/>
              <a:ext cx="6591250" cy="25"/>
            </a:xfrm>
            <a:custGeom>
              <a:avLst/>
              <a:gdLst>
                <a:gd name="T0" fmla="*/ 390625 w 263650"/>
                <a:gd name="T1" fmla="*/ 390625 h 1"/>
                <a:gd name="T2" fmla="*/ 2147483646 w 263650"/>
                <a:gd name="T3" fmla="*/ 390625 h 1"/>
                <a:gd name="T4" fmla="*/ 0 60000 65536"/>
                <a:gd name="T5" fmla="*/ 0 60000 65536"/>
              </a:gdLst>
              <a:ahLst/>
              <a:cxnLst>
                <a:cxn ang="T4">
                  <a:pos x="T0" y="T1"/>
                </a:cxn>
                <a:cxn ang="T5">
                  <a:pos x="T2" y="T3"/>
                </a:cxn>
              </a:cxnLst>
              <a:rect l="0" t="0" r="r" b="b"/>
              <a:pathLst>
                <a:path w="263650" h="1" fill="none" extrusionOk="0">
                  <a:moveTo>
                    <a:pt x="1" y="1"/>
                  </a:moveTo>
                  <a:lnTo>
                    <a:pt x="263649" y="1"/>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16" name="Google Shape;878;p41">
              <a:extLst>
                <a:ext uri="{FF2B5EF4-FFF2-40B4-BE49-F238E27FC236}">
                  <a16:creationId xmlns:a16="http://schemas.microsoft.com/office/drawing/2014/main" id="{D94F6521-0E8B-46F4-9131-545CEEB40C91}"/>
                </a:ext>
              </a:extLst>
            </p:cNvPr>
            <p:cNvSpPr>
              <a:spLocks/>
            </p:cNvSpPr>
            <p:nvPr/>
          </p:nvSpPr>
          <p:spPr bwMode="auto">
            <a:xfrm>
              <a:off x="2016900" y="2307450"/>
              <a:ext cx="6591250" cy="25"/>
            </a:xfrm>
            <a:custGeom>
              <a:avLst/>
              <a:gdLst>
                <a:gd name="T0" fmla="*/ 390625 w 263650"/>
                <a:gd name="T1" fmla="*/ 390625 h 1"/>
                <a:gd name="T2" fmla="*/ 2147483646 w 263650"/>
                <a:gd name="T3" fmla="*/ 390625 h 1"/>
                <a:gd name="T4" fmla="*/ 0 60000 65536"/>
                <a:gd name="T5" fmla="*/ 0 60000 65536"/>
              </a:gdLst>
              <a:ahLst/>
              <a:cxnLst>
                <a:cxn ang="T4">
                  <a:pos x="T0" y="T1"/>
                </a:cxn>
                <a:cxn ang="T5">
                  <a:pos x="T2" y="T3"/>
                </a:cxn>
              </a:cxnLst>
              <a:rect l="0" t="0" r="r" b="b"/>
              <a:pathLst>
                <a:path w="263650" h="1" fill="none" extrusionOk="0">
                  <a:moveTo>
                    <a:pt x="1" y="1"/>
                  </a:moveTo>
                  <a:lnTo>
                    <a:pt x="263649" y="1"/>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17" name="Google Shape;879;p41">
              <a:extLst>
                <a:ext uri="{FF2B5EF4-FFF2-40B4-BE49-F238E27FC236}">
                  <a16:creationId xmlns:a16="http://schemas.microsoft.com/office/drawing/2014/main" id="{FBE04ACF-0C68-48C4-81CC-CBCD06D5D498}"/>
                </a:ext>
              </a:extLst>
            </p:cNvPr>
            <p:cNvSpPr>
              <a:spLocks/>
            </p:cNvSpPr>
            <p:nvPr/>
          </p:nvSpPr>
          <p:spPr bwMode="auto">
            <a:xfrm>
              <a:off x="2016900" y="2595350"/>
              <a:ext cx="6591250" cy="25"/>
            </a:xfrm>
            <a:custGeom>
              <a:avLst/>
              <a:gdLst>
                <a:gd name="T0" fmla="*/ 390625 w 263650"/>
                <a:gd name="T1" fmla="*/ 390625 h 1"/>
                <a:gd name="T2" fmla="*/ 2147483646 w 263650"/>
                <a:gd name="T3" fmla="*/ 390625 h 1"/>
                <a:gd name="T4" fmla="*/ 0 60000 65536"/>
                <a:gd name="T5" fmla="*/ 0 60000 65536"/>
              </a:gdLst>
              <a:ahLst/>
              <a:cxnLst>
                <a:cxn ang="T4">
                  <a:pos x="T0" y="T1"/>
                </a:cxn>
                <a:cxn ang="T5">
                  <a:pos x="T2" y="T3"/>
                </a:cxn>
              </a:cxnLst>
              <a:rect l="0" t="0" r="r" b="b"/>
              <a:pathLst>
                <a:path w="263650" h="1" fill="none" extrusionOk="0">
                  <a:moveTo>
                    <a:pt x="1" y="1"/>
                  </a:moveTo>
                  <a:lnTo>
                    <a:pt x="263649" y="1"/>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18" name="Google Shape;880;p41">
              <a:extLst>
                <a:ext uri="{FF2B5EF4-FFF2-40B4-BE49-F238E27FC236}">
                  <a16:creationId xmlns:a16="http://schemas.microsoft.com/office/drawing/2014/main" id="{125F3638-3296-4202-9863-8E7653EA49A7}"/>
                </a:ext>
              </a:extLst>
            </p:cNvPr>
            <p:cNvSpPr>
              <a:spLocks/>
            </p:cNvSpPr>
            <p:nvPr/>
          </p:nvSpPr>
          <p:spPr bwMode="auto">
            <a:xfrm>
              <a:off x="2016900" y="2740750"/>
              <a:ext cx="6591250" cy="25"/>
            </a:xfrm>
            <a:custGeom>
              <a:avLst/>
              <a:gdLst>
                <a:gd name="T0" fmla="*/ 390625 w 263650"/>
                <a:gd name="T1" fmla="*/ 390625 h 1"/>
                <a:gd name="T2" fmla="*/ 2147483646 w 263650"/>
                <a:gd name="T3" fmla="*/ 390625 h 1"/>
                <a:gd name="T4" fmla="*/ 0 60000 65536"/>
                <a:gd name="T5" fmla="*/ 0 60000 65536"/>
              </a:gdLst>
              <a:ahLst/>
              <a:cxnLst>
                <a:cxn ang="T4">
                  <a:pos x="T0" y="T1"/>
                </a:cxn>
                <a:cxn ang="T5">
                  <a:pos x="T2" y="T3"/>
                </a:cxn>
              </a:cxnLst>
              <a:rect l="0" t="0" r="r" b="b"/>
              <a:pathLst>
                <a:path w="263650" h="1" fill="none" extrusionOk="0">
                  <a:moveTo>
                    <a:pt x="1" y="1"/>
                  </a:moveTo>
                  <a:lnTo>
                    <a:pt x="263649" y="1"/>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19" name="Google Shape;881;p41">
              <a:extLst>
                <a:ext uri="{FF2B5EF4-FFF2-40B4-BE49-F238E27FC236}">
                  <a16:creationId xmlns:a16="http://schemas.microsoft.com/office/drawing/2014/main" id="{C2AEB26B-A4C6-4E76-AB8E-55BE20C6A6FA}"/>
                </a:ext>
              </a:extLst>
            </p:cNvPr>
            <p:cNvSpPr>
              <a:spLocks/>
            </p:cNvSpPr>
            <p:nvPr/>
          </p:nvSpPr>
          <p:spPr bwMode="auto">
            <a:xfrm>
              <a:off x="2016900" y="3027200"/>
              <a:ext cx="6591250" cy="25"/>
            </a:xfrm>
            <a:custGeom>
              <a:avLst/>
              <a:gdLst>
                <a:gd name="T0" fmla="*/ 390625 w 263650"/>
                <a:gd name="T1" fmla="*/ 390625 h 1"/>
                <a:gd name="T2" fmla="*/ 2147483646 w 263650"/>
                <a:gd name="T3" fmla="*/ 390625 h 1"/>
                <a:gd name="T4" fmla="*/ 0 60000 65536"/>
                <a:gd name="T5" fmla="*/ 0 60000 65536"/>
              </a:gdLst>
              <a:ahLst/>
              <a:cxnLst>
                <a:cxn ang="T4">
                  <a:pos x="T0" y="T1"/>
                </a:cxn>
                <a:cxn ang="T5">
                  <a:pos x="T2" y="T3"/>
                </a:cxn>
              </a:cxnLst>
              <a:rect l="0" t="0" r="r" b="b"/>
              <a:pathLst>
                <a:path w="263650" h="1" fill="none" extrusionOk="0">
                  <a:moveTo>
                    <a:pt x="1" y="1"/>
                  </a:moveTo>
                  <a:lnTo>
                    <a:pt x="263649" y="1"/>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20" name="Google Shape;882;p41">
              <a:extLst>
                <a:ext uri="{FF2B5EF4-FFF2-40B4-BE49-F238E27FC236}">
                  <a16:creationId xmlns:a16="http://schemas.microsoft.com/office/drawing/2014/main" id="{521BF795-E6C2-475D-907C-DCCEBD7158D6}"/>
                </a:ext>
              </a:extLst>
            </p:cNvPr>
            <p:cNvSpPr>
              <a:spLocks/>
            </p:cNvSpPr>
            <p:nvPr/>
          </p:nvSpPr>
          <p:spPr bwMode="auto">
            <a:xfrm>
              <a:off x="2016900" y="3172600"/>
              <a:ext cx="6591250" cy="25"/>
            </a:xfrm>
            <a:custGeom>
              <a:avLst/>
              <a:gdLst>
                <a:gd name="T0" fmla="*/ 390625 w 263650"/>
                <a:gd name="T1" fmla="*/ 390625 h 1"/>
                <a:gd name="T2" fmla="*/ 2147483646 w 263650"/>
                <a:gd name="T3" fmla="*/ 390625 h 1"/>
                <a:gd name="T4" fmla="*/ 0 60000 65536"/>
                <a:gd name="T5" fmla="*/ 0 60000 65536"/>
              </a:gdLst>
              <a:ahLst/>
              <a:cxnLst>
                <a:cxn ang="T4">
                  <a:pos x="T0" y="T1"/>
                </a:cxn>
                <a:cxn ang="T5">
                  <a:pos x="T2" y="T3"/>
                </a:cxn>
              </a:cxnLst>
              <a:rect l="0" t="0" r="r" b="b"/>
              <a:pathLst>
                <a:path w="263650" h="1" fill="none" extrusionOk="0">
                  <a:moveTo>
                    <a:pt x="1" y="1"/>
                  </a:moveTo>
                  <a:lnTo>
                    <a:pt x="263649" y="1"/>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21" name="Google Shape;883;p41">
              <a:extLst>
                <a:ext uri="{FF2B5EF4-FFF2-40B4-BE49-F238E27FC236}">
                  <a16:creationId xmlns:a16="http://schemas.microsoft.com/office/drawing/2014/main" id="{3EB9ED41-65FE-4FC5-AEC0-6715079AF9B0}"/>
                </a:ext>
              </a:extLst>
            </p:cNvPr>
            <p:cNvSpPr>
              <a:spLocks/>
            </p:cNvSpPr>
            <p:nvPr/>
          </p:nvSpPr>
          <p:spPr bwMode="auto">
            <a:xfrm>
              <a:off x="2016900" y="3460500"/>
              <a:ext cx="6591250" cy="25"/>
            </a:xfrm>
            <a:custGeom>
              <a:avLst/>
              <a:gdLst>
                <a:gd name="T0" fmla="*/ 390625 w 263650"/>
                <a:gd name="T1" fmla="*/ 390625 h 1"/>
                <a:gd name="T2" fmla="*/ 2147483646 w 263650"/>
                <a:gd name="T3" fmla="*/ 390625 h 1"/>
                <a:gd name="T4" fmla="*/ 0 60000 65536"/>
                <a:gd name="T5" fmla="*/ 0 60000 65536"/>
              </a:gdLst>
              <a:ahLst/>
              <a:cxnLst>
                <a:cxn ang="T4">
                  <a:pos x="T0" y="T1"/>
                </a:cxn>
                <a:cxn ang="T5">
                  <a:pos x="T2" y="T3"/>
                </a:cxn>
              </a:cxnLst>
              <a:rect l="0" t="0" r="r" b="b"/>
              <a:pathLst>
                <a:path w="263650" h="1" fill="none" extrusionOk="0">
                  <a:moveTo>
                    <a:pt x="1" y="1"/>
                  </a:moveTo>
                  <a:lnTo>
                    <a:pt x="263649" y="1"/>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22" name="Google Shape;884;p41">
              <a:extLst>
                <a:ext uri="{FF2B5EF4-FFF2-40B4-BE49-F238E27FC236}">
                  <a16:creationId xmlns:a16="http://schemas.microsoft.com/office/drawing/2014/main" id="{8592B7E1-3C5D-4449-984C-23AB84C2A4B1}"/>
                </a:ext>
              </a:extLst>
            </p:cNvPr>
            <p:cNvSpPr>
              <a:spLocks/>
            </p:cNvSpPr>
            <p:nvPr/>
          </p:nvSpPr>
          <p:spPr bwMode="auto">
            <a:xfrm>
              <a:off x="2016900" y="3605925"/>
              <a:ext cx="6591250" cy="25"/>
            </a:xfrm>
            <a:custGeom>
              <a:avLst/>
              <a:gdLst>
                <a:gd name="T0" fmla="*/ 390625 w 263650"/>
                <a:gd name="T1" fmla="*/ 0 h 1"/>
                <a:gd name="T2" fmla="*/ 2147483646 w 263650"/>
                <a:gd name="T3" fmla="*/ 0 h 1"/>
                <a:gd name="T4" fmla="*/ 0 60000 65536"/>
                <a:gd name="T5" fmla="*/ 0 60000 65536"/>
              </a:gdLst>
              <a:ahLst/>
              <a:cxnLst>
                <a:cxn ang="T4">
                  <a:pos x="T0" y="T1"/>
                </a:cxn>
                <a:cxn ang="T5">
                  <a:pos x="T2" y="T3"/>
                </a:cxn>
              </a:cxnLst>
              <a:rect l="0" t="0" r="r" b="b"/>
              <a:pathLst>
                <a:path w="263650" h="1" fill="none" extrusionOk="0">
                  <a:moveTo>
                    <a:pt x="1" y="0"/>
                  </a:moveTo>
                  <a:lnTo>
                    <a:pt x="263649" y="0"/>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23" name="Google Shape;885;p41">
              <a:extLst>
                <a:ext uri="{FF2B5EF4-FFF2-40B4-BE49-F238E27FC236}">
                  <a16:creationId xmlns:a16="http://schemas.microsoft.com/office/drawing/2014/main" id="{C2E741C1-7D9D-4B10-8457-ED55E620897C}"/>
                </a:ext>
              </a:extLst>
            </p:cNvPr>
            <p:cNvSpPr>
              <a:spLocks/>
            </p:cNvSpPr>
            <p:nvPr/>
          </p:nvSpPr>
          <p:spPr bwMode="auto">
            <a:xfrm>
              <a:off x="2016900" y="3892350"/>
              <a:ext cx="6591250" cy="25"/>
            </a:xfrm>
            <a:custGeom>
              <a:avLst/>
              <a:gdLst>
                <a:gd name="T0" fmla="*/ 390625 w 263650"/>
                <a:gd name="T1" fmla="*/ 390625 h 1"/>
                <a:gd name="T2" fmla="*/ 2147483646 w 263650"/>
                <a:gd name="T3" fmla="*/ 390625 h 1"/>
                <a:gd name="T4" fmla="*/ 0 60000 65536"/>
                <a:gd name="T5" fmla="*/ 0 60000 65536"/>
              </a:gdLst>
              <a:ahLst/>
              <a:cxnLst>
                <a:cxn ang="T4">
                  <a:pos x="T0" y="T1"/>
                </a:cxn>
                <a:cxn ang="T5">
                  <a:pos x="T2" y="T3"/>
                </a:cxn>
              </a:cxnLst>
              <a:rect l="0" t="0" r="r" b="b"/>
              <a:pathLst>
                <a:path w="263650" h="1" fill="none" extrusionOk="0">
                  <a:moveTo>
                    <a:pt x="1" y="1"/>
                  </a:moveTo>
                  <a:lnTo>
                    <a:pt x="263649" y="1"/>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24" name="Google Shape;886;p41">
              <a:extLst>
                <a:ext uri="{FF2B5EF4-FFF2-40B4-BE49-F238E27FC236}">
                  <a16:creationId xmlns:a16="http://schemas.microsoft.com/office/drawing/2014/main" id="{2ED8D345-1ED3-4409-BDF2-A13A2C9EE1D8}"/>
                </a:ext>
              </a:extLst>
            </p:cNvPr>
            <p:cNvSpPr>
              <a:spLocks/>
            </p:cNvSpPr>
            <p:nvPr/>
          </p:nvSpPr>
          <p:spPr bwMode="auto">
            <a:xfrm>
              <a:off x="2016900" y="4037775"/>
              <a:ext cx="6591250" cy="25"/>
            </a:xfrm>
            <a:custGeom>
              <a:avLst/>
              <a:gdLst>
                <a:gd name="T0" fmla="*/ 390625 w 263650"/>
                <a:gd name="T1" fmla="*/ 0 h 1"/>
                <a:gd name="T2" fmla="*/ 2147483646 w 263650"/>
                <a:gd name="T3" fmla="*/ 0 h 1"/>
                <a:gd name="T4" fmla="*/ 0 60000 65536"/>
                <a:gd name="T5" fmla="*/ 0 60000 65536"/>
              </a:gdLst>
              <a:ahLst/>
              <a:cxnLst>
                <a:cxn ang="T4">
                  <a:pos x="T0" y="T1"/>
                </a:cxn>
                <a:cxn ang="T5">
                  <a:pos x="T2" y="T3"/>
                </a:cxn>
              </a:cxnLst>
              <a:rect l="0" t="0" r="r" b="b"/>
              <a:pathLst>
                <a:path w="263650" h="1" fill="none" extrusionOk="0">
                  <a:moveTo>
                    <a:pt x="1" y="0"/>
                  </a:moveTo>
                  <a:lnTo>
                    <a:pt x="263649" y="0"/>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25" name="Google Shape;887;p41">
              <a:extLst>
                <a:ext uri="{FF2B5EF4-FFF2-40B4-BE49-F238E27FC236}">
                  <a16:creationId xmlns:a16="http://schemas.microsoft.com/office/drawing/2014/main" id="{6E644F95-9013-4C46-9959-1F6A9B752407}"/>
                </a:ext>
              </a:extLst>
            </p:cNvPr>
            <p:cNvSpPr>
              <a:spLocks/>
            </p:cNvSpPr>
            <p:nvPr/>
          </p:nvSpPr>
          <p:spPr bwMode="auto">
            <a:xfrm>
              <a:off x="2579513" y="1268970"/>
              <a:ext cx="0" cy="2916851"/>
            </a:xfrm>
            <a:custGeom>
              <a:avLst/>
              <a:gdLst>
                <a:gd name="T0" fmla="*/ 0 w 1"/>
                <a:gd name="T1" fmla="*/ 0 h 116673"/>
                <a:gd name="T2" fmla="*/ 0 w 1"/>
                <a:gd name="T3" fmla="*/ 2916825 h 116673"/>
                <a:gd name="T4" fmla="*/ 0 60000 65536"/>
                <a:gd name="T5" fmla="*/ 0 60000 65536"/>
              </a:gdLst>
              <a:ahLst/>
              <a:cxnLst>
                <a:cxn ang="T4">
                  <a:pos x="T0" y="T1"/>
                </a:cxn>
                <a:cxn ang="T5">
                  <a:pos x="T2" y="T3"/>
                </a:cxn>
              </a:cxnLst>
              <a:rect l="0" t="0" r="r" b="b"/>
              <a:pathLst>
                <a:path w="1" h="116673" fill="none" extrusionOk="0">
                  <a:moveTo>
                    <a:pt x="0" y="0"/>
                  </a:moveTo>
                  <a:lnTo>
                    <a:pt x="0" y="116673"/>
                  </a:lnTo>
                </a:path>
              </a:pathLst>
            </a:cu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lIns="91425" tIns="91425" rIns="91425" bIns="91425" anchor="ctr"/>
            <a:lstStyle/>
            <a:p>
              <a:pPr>
                <a:defRPr/>
              </a:pPr>
              <a:endParaRPr lang="es-MX"/>
            </a:p>
          </p:txBody>
        </p:sp>
      </p:grpSp>
      <p:sp>
        <p:nvSpPr>
          <p:cNvPr id="5" name="CuadroTexto 4">
            <a:extLst>
              <a:ext uri="{FF2B5EF4-FFF2-40B4-BE49-F238E27FC236}">
                <a16:creationId xmlns:a16="http://schemas.microsoft.com/office/drawing/2014/main" id="{94B029F4-14C4-4D8A-8410-E83141B56535}"/>
              </a:ext>
            </a:extLst>
          </p:cNvPr>
          <p:cNvSpPr txBox="1"/>
          <p:nvPr/>
        </p:nvSpPr>
        <p:spPr>
          <a:xfrm>
            <a:off x="1393497" y="811844"/>
            <a:ext cx="9838673" cy="6567504"/>
          </a:xfrm>
          <a:prstGeom prst="rect">
            <a:avLst/>
          </a:prstGeom>
          <a:noFill/>
        </p:spPr>
        <p:txBody>
          <a:bodyPr wrap="square">
            <a:spAutoFit/>
          </a:bodyPr>
          <a:lstStyle/>
          <a:p>
            <a:pPr algn="just">
              <a:lnSpc>
                <a:spcPct val="107000"/>
              </a:lnSpc>
              <a:spcAft>
                <a:spcPts val="800"/>
              </a:spcAft>
            </a:pPr>
            <a:r>
              <a:rPr lang="es-MX" sz="2800" dirty="0">
                <a:latin typeface="Times New Roman" panose="02020603050405020304" pitchFamily="18" charset="0"/>
                <a:ea typeface="Calibri" panose="020F0502020204030204" pitchFamily="34" charset="0"/>
                <a:cs typeface="Times New Roman" panose="02020603050405020304" pitchFamily="18" charset="0"/>
              </a:rPr>
              <a:t>La otra clase de diptongos se conocen como </a:t>
            </a:r>
            <a:r>
              <a:rPr lang="es-MX" sz="2800" i="1" dirty="0">
                <a:latin typeface="Times New Roman" panose="02020603050405020304" pitchFamily="18" charset="0"/>
                <a:ea typeface="Calibri" panose="020F0502020204030204" pitchFamily="34" charset="0"/>
                <a:cs typeface="Times New Roman" panose="02020603050405020304" pitchFamily="18" charset="0"/>
              </a:rPr>
              <a:t>diptongos impropios. </a:t>
            </a:r>
            <a:r>
              <a:rPr lang="es-MX" sz="2800" dirty="0">
                <a:latin typeface="Times New Roman" panose="02020603050405020304" pitchFamily="18" charset="0"/>
                <a:ea typeface="Calibri" panose="020F0502020204030204" pitchFamily="34" charset="0"/>
                <a:cs typeface="Times New Roman" panose="02020603050405020304" pitchFamily="18" charset="0"/>
              </a:rPr>
              <a:t>Ocurre cuando las vocales alfa, eta y omega </a:t>
            </a:r>
            <a:r>
              <a:rPr lang="es-MX" sz="2800" dirty="0">
                <a:latin typeface="Greek" panose="02020500000000000000" pitchFamily="18" charset="0"/>
                <a:ea typeface="Calibri" panose="020F0502020204030204" pitchFamily="34" charset="0"/>
                <a:cs typeface="Times New Roman" panose="02020603050405020304" pitchFamily="18" charset="0"/>
              </a:rPr>
              <a:t>(a, h, w)</a:t>
            </a:r>
            <a:r>
              <a:rPr lang="es-MX" sz="2800" dirty="0">
                <a:latin typeface="Times New Roman" panose="02020603050405020304" pitchFamily="18" charset="0"/>
                <a:ea typeface="Calibri" panose="020F0502020204030204" pitchFamily="34" charset="0"/>
                <a:cs typeface="Times New Roman" panose="02020603050405020304" pitchFamily="18" charset="0"/>
              </a:rPr>
              <a:t> llevan una iota </a:t>
            </a:r>
            <a:r>
              <a:rPr lang="es-MX" sz="2800" dirty="0">
                <a:latin typeface="Greek" panose="02020500000000000000" pitchFamily="18" charset="0"/>
                <a:ea typeface="Calibri" panose="020F0502020204030204" pitchFamily="34" charset="0"/>
                <a:cs typeface="Times New Roman" panose="02020603050405020304" pitchFamily="18" charset="0"/>
              </a:rPr>
              <a:t>(i)</a:t>
            </a:r>
            <a:r>
              <a:rPr lang="es-MX" sz="2800" dirty="0">
                <a:latin typeface="Times New Roman" panose="02020603050405020304" pitchFamily="18" charset="0"/>
                <a:ea typeface="Calibri" panose="020F0502020204030204" pitchFamily="34" charset="0"/>
                <a:cs typeface="Times New Roman" panose="02020603050405020304" pitchFamily="18" charset="0"/>
              </a:rPr>
              <a:t> escrita debajo o a lado de ellas. Cuando esta iota va con una minúscula se escribe debajo de la vocal y recibe el nombre de </a:t>
            </a:r>
            <a:r>
              <a:rPr lang="es-MX" sz="2800" i="1" dirty="0">
                <a:latin typeface="Times New Roman" panose="02020603050405020304" pitchFamily="18" charset="0"/>
                <a:ea typeface="Calibri" panose="020F0502020204030204" pitchFamily="34" charset="0"/>
                <a:cs typeface="Times New Roman" panose="02020603050405020304" pitchFamily="18" charset="0"/>
              </a:rPr>
              <a:t>iota suscrita </a:t>
            </a:r>
            <a:r>
              <a:rPr lang="es-MX" sz="2800" dirty="0">
                <a:latin typeface="Times New Roman" panose="02020603050405020304" pitchFamily="18" charset="0"/>
                <a:ea typeface="Calibri" panose="020F0502020204030204" pitchFamily="34" charset="0"/>
                <a:cs typeface="Times New Roman" panose="02020603050405020304" pitchFamily="18" charset="0"/>
              </a:rPr>
              <a:t>(</a:t>
            </a:r>
            <a:r>
              <a:rPr lang="el-GR" sz="2800" b="0" i="0" dirty="0">
                <a:solidFill>
                  <a:srgbClr val="202122"/>
                </a:solidFill>
                <a:effectLst/>
                <a:latin typeface="Arial" panose="020B0604020202020204" pitchFamily="34" charset="0"/>
              </a:rPr>
              <a:t>ᾳ</a:t>
            </a:r>
            <a:r>
              <a:rPr lang="es-MX" sz="2800" b="0" i="0" dirty="0">
                <a:solidFill>
                  <a:srgbClr val="202122"/>
                </a:solidFill>
                <a:effectLst/>
                <a:latin typeface="Greek" panose="02020500000000000000" pitchFamily="18" charset="0"/>
              </a:rPr>
              <a:t>, </a:t>
            </a:r>
            <a:r>
              <a:rPr lang="el-GR" sz="2800" b="0" i="0" dirty="0">
                <a:solidFill>
                  <a:srgbClr val="202122"/>
                </a:solidFill>
                <a:effectLst/>
                <a:latin typeface="Arial" panose="020B0604020202020204" pitchFamily="34" charset="0"/>
              </a:rPr>
              <a:t>ῃ</a:t>
            </a:r>
            <a:r>
              <a:rPr lang="es-MX" sz="2800" b="0" i="0" dirty="0">
                <a:solidFill>
                  <a:srgbClr val="202122"/>
                </a:solidFill>
                <a:effectLst/>
                <a:latin typeface="Greek" panose="02020500000000000000" pitchFamily="18" charset="0"/>
              </a:rPr>
              <a:t>, </a:t>
            </a:r>
            <a:r>
              <a:rPr lang="el-GR" sz="2800" b="0" i="0" dirty="0">
                <a:solidFill>
                  <a:srgbClr val="202122"/>
                </a:solidFill>
                <a:effectLst/>
                <a:latin typeface="Arial" panose="020B0604020202020204" pitchFamily="34" charset="0"/>
              </a:rPr>
              <a:t>ῳ</a:t>
            </a:r>
            <a:r>
              <a:rPr lang="es-MX" sz="2800" dirty="0">
                <a:latin typeface="Times New Roman" panose="02020603050405020304" pitchFamily="18" charset="0"/>
                <a:ea typeface="Calibri" panose="020F0502020204030204" pitchFamily="34" charset="0"/>
                <a:cs typeface="Times New Roman" panose="02020603050405020304" pitchFamily="18" charset="0"/>
              </a:rPr>
              <a:t>). Cuando la iota va acompañada de una mayúscula, se escribe a la derecha y se le llama </a:t>
            </a:r>
            <a:r>
              <a:rPr lang="es-MX" sz="2800" i="1" dirty="0">
                <a:latin typeface="Times New Roman" panose="02020603050405020304" pitchFamily="18" charset="0"/>
                <a:ea typeface="Calibri" panose="020F0502020204030204" pitchFamily="34" charset="0"/>
                <a:cs typeface="Times New Roman" panose="02020603050405020304" pitchFamily="18" charset="0"/>
              </a:rPr>
              <a:t>iota adscrita </a:t>
            </a:r>
            <a:r>
              <a:rPr lang="es-MX" sz="2800" dirty="0">
                <a:latin typeface="Greek" panose="02020500000000000000" pitchFamily="18" charset="0"/>
                <a:ea typeface="Calibri" panose="020F0502020204030204" pitchFamily="34" charset="0"/>
                <a:cs typeface="Times New Roman" panose="02020603050405020304" pitchFamily="18" charset="0"/>
              </a:rPr>
              <a:t>(Ai, Hi, </a:t>
            </a:r>
            <a:r>
              <a:rPr lang="es-MX" sz="2800" dirty="0" err="1">
                <a:latin typeface="Greek" panose="02020500000000000000" pitchFamily="18" charset="0"/>
                <a:ea typeface="Calibri" panose="020F0502020204030204" pitchFamily="34" charset="0"/>
                <a:cs typeface="Times New Roman" panose="02020603050405020304" pitchFamily="18" charset="0"/>
              </a:rPr>
              <a:t>Wi</a:t>
            </a:r>
            <a:r>
              <a:rPr lang="es-MX" sz="2800" dirty="0">
                <a:latin typeface="Greek" panose="02020500000000000000" pitchFamily="18" charset="0"/>
                <a:ea typeface="Calibri" panose="020F0502020204030204" pitchFamily="34" charset="0"/>
                <a:cs typeface="Times New Roman" panose="02020603050405020304" pitchFamily="18" charset="0"/>
              </a:rPr>
              <a:t>).</a:t>
            </a:r>
            <a:r>
              <a:rPr lang="es-MX" sz="2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endParaRPr lang="es-MX" sz="2800" i="1" dirty="0">
              <a:latin typeface="Times New Roman" panose="02020603050405020304" pitchFamily="18" charset="0"/>
              <a:cs typeface="Times New Roman" panose="02020603050405020304" pitchFamily="18" charset="0"/>
            </a:endParaRPr>
          </a:p>
          <a:p>
            <a:pPr algn="just">
              <a:lnSpc>
                <a:spcPct val="107000"/>
              </a:lnSpc>
              <a:spcAft>
                <a:spcPts val="800"/>
              </a:spcAft>
            </a:pPr>
            <a:r>
              <a:rPr lang="es-MX" sz="2800" i="1" dirty="0">
                <a:latin typeface="Times New Roman" panose="02020603050405020304" pitchFamily="18" charset="0"/>
                <a:cs typeface="Times New Roman" panose="02020603050405020304" pitchFamily="18" charset="0"/>
              </a:rPr>
              <a:t>La iota de estos diptongos no se translitera y no afecta en la pronunciación. </a:t>
            </a:r>
            <a:endParaRPr lang="es-MX" sz="2800" i="1" dirty="0">
              <a:latin typeface="Greek" panose="02020500000000000000" pitchFamily="18" charset="0"/>
              <a:cs typeface="Times New Roman" panose="02020603050405020304" pitchFamily="18" charset="0"/>
            </a:endParaRPr>
          </a:p>
          <a:p>
            <a:pPr algn="just">
              <a:lnSpc>
                <a:spcPct val="107000"/>
              </a:lnSpc>
              <a:spcAft>
                <a:spcPts val="800"/>
              </a:spcAft>
            </a:pPr>
            <a:endParaRPr lang="es-MX" sz="2800" dirty="0">
              <a:latin typeface="Times New Roman" panose="02020603050405020304" pitchFamily="18" charset="0"/>
              <a:cs typeface="Times New Roman" panose="02020603050405020304" pitchFamily="18" charset="0"/>
            </a:endParaRPr>
          </a:p>
          <a:p>
            <a:pPr algn="just">
              <a:lnSpc>
                <a:spcPct val="107000"/>
              </a:lnSpc>
              <a:spcAft>
                <a:spcPts val="800"/>
              </a:spcAft>
            </a:pPr>
            <a:endParaRPr lang="es-MX" sz="2800" dirty="0">
              <a:latin typeface="Times New Roman" panose="02020603050405020304" pitchFamily="18" charset="0"/>
              <a:cs typeface="Times New Roman" panose="02020603050405020304" pitchFamily="18" charset="0"/>
            </a:endParaRPr>
          </a:p>
          <a:p>
            <a:pPr algn="just">
              <a:lnSpc>
                <a:spcPct val="107000"/>
              </a:lnSpc>
              <a:spcAft>
                <a:spcPts val="800"/>
              </a:spcAft>
            </a:pPr>
            <a:endParaRPr lang="es-MX" sz="2800" dirty="0">
              <a:latin typeface="Times New Roman" panose="02020603050405020304" pitchFamily="18" charset="0"/>
              <a:cs typeface="Times New Roman" panose="02020603050405020304" pitchFamily="18" charset="0"/>
            </a:endParaRPr>
          </a:p>
        </p:txBody>
      </p:sp>
      <p:sp>
        <p:nvSpPr>
          <p:cNvPr id="2" name="Google Shape;451;p45">
            <a:hlinkClick r:id="" action="ppaction://noaction"/>
            <a:extLst>
              <a:ext uri="{FF2B5EF4-FFF2-40B4-BE49-F238E27FC236}">
                <a16:creationId xmlns:a16="http://schemas.microsoft.com/office/drawing/2014/main" id="{EB10F739-2039-4529-89C3-C4334C57082B}"/>
              </a:ext>
            </a:extLst>
          </p:cNvPr>
          <p:cNvSpPr/>
          <p:nvPr/>
        </p:nvSpPr>
        <p:spPr>
          <a:xfrm>
            <a:off x="311167" y="67998"/>
            <a:ext cx="6629400" cy="663575"/>
          </a:xfrm>
          <a:prstGeom prst="rect">
            <a:avLst/>
          </a:prstGeom>
          <a:solidFill>
            <a:srgbClr val="FBE5D6"/>
          </a:solidFill>
          <a:ln>
            <a:noFill/>
          </a:ln>
          <a:effectLst>
            <a:outerShdw blurRad="57150" dist="19050" dir="8160000" algn="bl" rotWithShape="0">
              <a:srgbClr val="000000">
                <a:alpha val="50000"/>
              </a:srgbClr>
            </a:outerShdw>
          </a:effectLst>
        </p:spPr>
        <p:txBody>
          <a:bodyPr spcFirstLastPara="1" lIns="91425" tIns="91425" rIns="91425" bIns="91425" anchor="ctr"/>
          <a:lstStyle/>
          <a:p>
            <a:pPr>
              <a:spcBef>
                <a:spcPts val="0"/>
              </a:spcBef>
              <a:spcAft>
                <a:spcPts val="0"/>
              </a:spcAft>
              <a:defRPr/>
            </a:pPr>
            <a:endParaRPr dirty="0"/>
          </a:p>
        </p:txBody>
      </p:sp>
      <p:sp>
        <p:nvSpPr>
          <p:cNvPr id="7" name="Google Shape;460;p45">
            <a:hlinkClick r:id="rId2" action="ppaction://hlinksldjump"/>
            <a:extLst>
              <a:ext uri="{FF2B5EF4-FFF2-40B4-BE49-F238E27FC236}">
                <a16:creationId xmlns:a16="http://schemas.microsoft.com/office/drawing/2014/main" id="{CF770004-83B1-4C6B-9E5C-349C437104A0}"/>
              </a:ext>
            </a:extLst>
          </p:cNvPr>
          <p:cNvSpPr>
            <a:spLocks/>
          </p:cNvSpPr>
          <p:nvPr/>
        </p:nvSpPr>
        <p:spPr bwMode="auto">
          <a:xfrm rot="-5400000">
            <a:off x="637398" y="167217"/>
            <a:ext cx="261938" cy="450850"/>
          </a:xfrm>
          <a:custGeom>
            <a:avLst/>
            <a:gdLst>
              <a:gd name="T0" fmla="*/ 2147483646 w 7774"/>
              <a:gd name="T1" fmla="*/ 2147483646 h 9506"/>
              <a:gd name="T2" fmla="*/ 2147483646 w 7774"/>
              <a:gd name="T3" fmla="*/ 2147483646 h 9506"/>
              <a:gd name="T4" fmla="*/ 2147483646 w 7774"/>
              <a:gd name="T5" fmla="*/ 2147483646 h 9506"/>
              <a:gd name="T6" fmla="*/ 2147483646 w 7774"/>
              <a:gd name="T7" fmla="*/ 2147483646 h 9506"/>
              <a:gd name="T8" fmla="*/ 2147483646 w 7774"/>
              <a:gd name="T9" fmla="*/ 2147483646 h 9506"/>
              <a:gd name="T10" fmla="*/ 2147483646 w 7774"/>
              <a:gd name="T11" fmla="*/ 2147483646 h 9506"/>
              <a:gd name="T12" fmla="*/ 842935723 w 7774"/>
              <a:gd name="T13" fmla="*/ 2147483646 h 9506"/>
              <a:gd name="T14" fmla="*/ 2147483646 w 7774"/>
              <a:gd name="T15" fmla="*/ 2147483646 h 9506"/>
              <a:gd name="T16" fmla="*/ 2147483646 w 7774"/>
              <a:gd name="T17" fmla="*/ 2147483646 h 9506"/>
              <a:gd name="T18" fmla="*/ 2147483646 w 7774"/>
              <a:gd name="T19" fmla="*/ 2147483646 h 9506"/>
              <a:gd name="T20" fmla="*/ 2147483646 w 7774"/>
              <a:gd name="T21" fmla="*/ 2147483646 h 9506"/>
              <a:gd name="T22" fmla="*/ 2147483646 w 7774"/>
              <a:gd name="T23" fmla="*/ 2147483646 h 9506"/>
              <a:gd name="T24" fmla="*/ 2147483646 w 7774"/>
              <a:gd name="T25" fmla="*/ 2147483646 h 9506"/>
              <a:gd name="T26" fmla="*/ 2147483646 w 7774"/>
              <a:gd name="T27" fmla="*/ 5013940 h 9506"/>
              <a:gd name="T28" fmla="*/ 2147483646 w 7774"/>
              <a:gd name="T29" fmla="*/ 45555058 h 9506"/>
              <a:gd name="T30" fmla="*/ 2147483646 w 7774"/>
              <a:gd name="T31" fmla="*/ 1386369584 h 9506"/>
              <a:gd name="T32" fmla="*/ 2147483646 w 7774"/>
              <a:gd name="T33" fmla="*/ 743807739 h 9506"/>
              <a:gd name="T34" fmla="*/ 2147483646 w 7774"/>
              <a:gd name="T35" fmla="*/ 75852359 h 9506"/>
              <a:gd name="T36" fmla="*/ 2147483646 w 7774"/>
              <a:gd name="T37" fmla="*/ 1173854374 h 9506"/>
              <a:gd name="T38" fmla="*/ 2147483646 w 7774"/>
              <a:gd name="T39" fmla="*/ 1523032435 h 9506"/>
              <a:gd name="T40" fmla="*/ 2147483646 w 7774"/>
              <a:gd name="T41" fmla="*/ 2147483646 h 9506"/>
              <a:gd name="T42" fmla="*/ 2147483646 w 7774"/>
              <a:gd name="T43" fmla="*/ 2147483646 h 9506"/>
              <a:gd name="T44" fmla="*/ 1523451894 w 7774"/>
              <a:gd name="T45" fmla="*/ 2147483646 h 9506"/>
              <a:gd name="T46" fmla="*/ 435659601 w 7774"/>
              <a:gd name="T47" fmla="*/ 2147483646 h 9506"/>
              <a:gd name="T48" fmla="*/ 360875561 w 7774"/>
              <a:gd name="T49" fmla="*/ 2147483646 h 9506"/>
              <a:gd name="T50" fmla="*/ 109555754 w 7774"/>
              <a:gd name="T51" fmla="*/ 2147483646 h 9506"/>
              <a:gd name="T52" fmla="*/ 2147483646 w 7774"/>
              <a:gd name="T53" fmla="*/ 2147483646 h 9506"/>
              <a:gd name="T54" fmla="*/ 2147483646 w 7774"/>
              <a:gd name="T55" fmla="*/ 2147483646 h 9506"/>
              <a:gd name="T56" fmla="*/ 2147483646 w 7774"/>
              <a:gd name="T57" fmla="*/ 2147483646 h 9506"/>
              <a:gd name="T58" fmla="*/ 2147483646 w 7774"/>
              <a:gd name="T59" fmla="*/ 2147483646 h 9506"/>
              <a:gd name="T60" fmla="*/ 2147483646 w 7774"/>
              <a:gd name="T61" fmla="*/ 2147483646 h 9506"/>
              <a:gd name="T62" fmla="*/ 2147483646 w 7774"/>
              <a:gd name="T63" fmla="*/ 2147483646 h 9506"/>
              <a:gd name="T64" fmla="*/ 2147483646 w 7774"/>
              <a:gd name="T65" fmla="*/ 1447074407 h 9506"/>
              <a:gd name="T66" fmla="*/ 2147483646 w 7774"/>
              <a:gd name="T67" fmla="*/ 5013940 h 95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tx1"/>
            </a:solidFill>
            <a:prstDash val="solid"/>
            <a:round/>
            <a:headEnd type="none" w="sm" len="sm"/>
            <a:tailEnd type="none" w="sm" len="sm"/>
          </a:ln>
        </p:spPr>
        <p:txBody>
          <a:bodyPr lIns="91425" tIns="91425" rIns="91425" bIns="91425" anchor="ctr"/>
          <a:lstStyle/>
          <a:p>
            <a:endParaRPr lang="es-MX"/>
          </a:p>
        </p:txBody>
      </p:sp>
      <p:sp>
        <p:nvSpPr>
          <p:cNvPr id="9" name="CuadroTexto 18">
            <a:extLst>
              <a:ext uri="{FF2B5EF4-FFF2-40B4-BE49-F238E27FC236}">
                <a16:creationId xmlns:a16="http://schemas.microsoft.com/office/drawing/2014/main" id="{13DA1E3E-56FF-44F1-90DE-61B9565FD6B0}"/>
              </a:ext>
            </a:extLst>
          </p:cNvPr>
          <p:cNvSpPr txBox="1">
            <a:spLocks noChangeArrowheads="1"/>
          </p:cNvSpPr>
          <p:nvPr/>
        </p:nvSpPr>
        <p:spPr bwMode="auto">
          <a:xfrm>
            <a:off x="1225567" y="97336"/>
            <a:ext cx="6492875" cy="59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s-MX" altLang="es-MX" sz="3200" b="1" i="1" dirty="0">
                <a:latin typeface="Comic Sans MS" panose="030F0702030302020204" pitchFamily="66" charset="0"/>
                <a:ea typeface="Calibri" panose="020F0502020204030204" pitchFamily="34" charset="0"/>
                <a:cs typeface="Times New Roman" panose="02020603050405020304" pitchFamily="18" charset="0"/>
              </a:rPr>
              <a:t>2.- Las vocales</a:t>
            </a:r>
            <a:endParaRPr lang="es-MX" altLang="es-MX" sz="3200" dirty="0">
              <a:latin typeface="Comic Sans MS" panose="030F0702030302020204" pitchFamily="66" charset="0"/>
              <a:ea typeface="Calibri" panose="020F0502020204030204" pitchFamily="34" charset="0"/>
              <a:cs typeface="Times New Roman" panose="02020603050405020304" pitchFamily="18" charset="0"/>
            </a:endParaRPr>
          </a:p>
        </p:txBody>
      </p:sp>
      <p:grpSp>
        <p:nvGrpSpPr>
          <p:cNvPr id="26" name="Google Shape;907;p41">
            <a:extLst>
              <a:ext uri="{FF2B5EF4-FFF2-40B4-BE49-F238E27FC236}">
                <a16:creationId xmlns:a16="http://schemas.microsoft.com/office/drawing/2014/main" id="{46A55DA8-D1BE-438B-B0AE-6FCC8CF43EDD}"/>
              </a:ext>
            </a:extLst>
          </p:cNvPr>
          <p:cNvGrpSpPr>
            <a:grpSpLocks/>
          </p:cNvGrpSpPr>
          <p:nvPr/>
        </p:nvGrpSpPr>
        <p:grpSpPr bwMode="auto">
          <a:xfrm>
            <a:off x="11481689" y="1104562"/>
            <a:ext cx="460375" cy="542925"/>
            <a:chOff x="2279900" y="1356008"/>
            <a:chExt cx="355973" cy="427192"/>
          </a:xfrm>
        </p:grpSpPr>
        <p:sp>
          <p:nvSpPr>
            <p:cNvPr id="27" name="Google Shape;908;p41">
              <a:extLst>
                <a:ext uri="{FF2B5EF4-FFF2-40B4-BE49-F238E27FC236}">
                  <a16:creationId xmlns:a16="http://schemas.microsoft.com/office/drawing/2014/main" id="{FBCE133E-6EEB-43E6-ABBE-68C0D311FB1A}"/>
                </a:ext>
              </a:extLst>
            </p:cNvPr>
            <p:cNvSpPr/>
            <p:nvPr/>
          </p:nvSpPr>
          <p:spPr>
            <a:xfrm>
              <a:off x="2279900" y="1566300"/>
              <a:ext cx="240900" cy="216900"/>
            </a:xfrm>
            <a:prstGeom prst="ellipse">
              <a:avLst/>
            </a:prstGeom>
            <a:gradFill>
              <a:gsLst>
                <a:gs pos="0">
                  <a:srgbClr val="C8C8C8">
                    <a:alpha val="30980"/>
                  </a:srgbClr>
                </a:gs>
                <a:gs pos="60000">
                  <a:srgbClr val="C3BAA2">
                    <a:alpha val="0"/>
                  </a:srgbClr>
                </a:gs>
                <a:gs pos="100000">
                  <a:srgbClr val="FFFFFF">
                    <a:alpha val="0"/>
                  </a:srgbClr>
                </a:gs>
              </a:gsLst>
              <a:path path="circle">
                <a:fillToRect l="50000" t="50000" r="50000" b="50000"/>
              </a:path>
              <a:tileRect/>
            </a:gradFill>
            <a:ln>
              <a:noFill/>
            </a:ln>
          </p:spPr>
          <p:txBody>
            <a:bodyPr spcFirstLastPara="1" lIns="91425" tIns="91425" rIns="91425" bIns="91425" anchor="ctr"/>
            <a:lstStyle/>
            <a:p>
              <a:pPr>
                <a:spcBef>
                  <a:spcPts val="0"/>
                </a:spcBef>
                <a:spcAft>
                  <a:spcPts val="0"/>
                </a:spcAft>
                <a:defRPr/>
              </a:pPr>
              <a:endParaRPr/>
            </a:p>
          </p:txBody>
        </p:sp>
        <p:grpSp>
          <p:nvGrpSpPr>
            <p:cNvPr id="28" name="Google Shape;909;p41">
              <a:extLst>
                <a:ext uri="{FF2B5EF4-FFF2-40B4-BE49-F238E27FC236}">
                  <a16:creationId xmlns:a16="http://schemas.microsoft.com/office/drawing/2014/main" id="{65CA8077-652A-4AD7-B4FC-328263BFD1DB}"/>
                </a:ext>
              </a:extLst>
            </p:cNvPr>
            <p:cNvGrpSpPr>
              <a:grpSpLocks/>
            </p:cNvGrpSpPr>
            <p:nvPr/>
          </p:nvGrpSpPr>
          <p:grpSpPr bwMode="auto">
            <a:xfrm>
              <a:off x="2395070" y="1356008"/>
              <a:ext cx="240802" cy="326586"/>
              <a:chOff x="1847775" y="238125"/>
              <a:chExt cx="3637500" cy="4933325"/>
            </a:xfrm>
          </p:grpSpPr>
          <p:sp>
            <p:nvSpPr>
              <p:cNvPr id="29" name="Google Shape;910;p41">
                <a:extLst>
                  <a:ext uri="{FF2B5EF4-FFF2-40B4-BE49-F238E27FC236}">
                    <a16:creationId xmlns:a16="http://schemas.microsoft.com/office/drawing/2014/main" id="{6307298B-08CB-4C9D-B6BE-A55DB4184373}"/>
                  </a:ext>
                </a:extLst>
              </p:cNvPr>
              <p:cNvSpPr>
                <a:spLocks/>
              </p:cNvSpPr>
              <p:nvPr/>
            </p:nvSpPr>
            <p:spPr bwMode="auto">
              <a:xfrm>
                <a:off x="1847775" y="3431350"/>
                <a:ext cx="1268050" cy="1740100"/>
              </a:xfrm>
              <a:custGeom>
                <a:avLst/>
                <a:gdLst>
                  <a:gd name="T0" fmla="*/ 2147483646 w 50722"/>
                  <a:gd name="T1" fmla="*/ 0 h 69604"/>
                  <a:gd name="T2" fmla="*/ 0 w 50722"/>
                  <a:gd name="T3" fmla="*/ 2147483646 h 69604"/>
                  <a:gd name="T4" fmla="*/ 0 w 50722"/>
                  <a:gd name="T5" fmla="*/ 2147483646 h 69604"/>
                  <a:gd name="T6" fmla="*/ 2147483646 w 50722"/>
                  <a:gd name="T7" fmla="*/ 2147483646 h 69604"/>
                  <a:gd name="T8" fmla="*/ 2147483646 w 50722"/>
                  <a:gd name="T9" fmla="*/ 0 h 69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722" h="69604" extrusionOk="0">
                    <a:moveTo>
                      <a:pt x="34802" y="0"/>
                    </a:moveTo>
                    <a:lnTo>
                      <a:pt x="0" y="69603"/>
                    </a:lnTo>
                    <a:lnTo>
                      <a:pt x="50721" y="12218"/>
                    </a:lnTo>
                    <a:lnTo>
                      <a:pt x="34802"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s-MX"/>
              </a:p>
            </p:txBody>
          </p:sp>
          <p:sp>
            <p:nvSpPr>
              <p:cNvPr id="30" name="Google Shape;911;p41">
                <a:extLst>
                  <a:ext uri="{FF2B5EF4-FFF2-40B4-BE49-F238E27FC236}">
                    <a16:creationId xmlns:a16="http://schemas.microsoft.com/office/drawing/2014/main" id="{10C66FEE-37E6-4325-8762-AE3C1540A2C7}"/>
                  </a:ext>
                </a:extLst>
              </p:cNvPr>
              <p:cNvSpPr/>
              <p:nvPr/>
            </p:nvSpPr>
            <p:spPr>
              <a:xfrm>
                <a:off x="1869558" y="766446"/>
                <a:ext cx="3541559" cy="3396346"/>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rgbClr val="BDE9FF"/>
              </a:solidFill>
              <a:ln>
                <a:noFill/>
              </a:ln>
              <a:effectLst>
                <a:outerShdw blurRad="57150" dist="19050" dir="5400000" algn="bl" rotWithShape="0">
                  <a:srgbClr val="1155CC">
                    <a:alpha val="8000"/>
                  </a:srgbClr>
                </a:outerShdw>
              </a:effectLst>
            </p:spPr>
            <p:txBody>
              <a:bodyPr spcFirstLastPara="1" lIns="91425" tIns="91425" rIns="91425" bIns="91425" anchor="ctr"/>
              <a:lstStyle/>
              <a:p>
                <a:pPr>
                  <a:spcBef>
                    <a:spcPts val="0"/>
                  </a:spcBef>
                  <a:spcAft>
                    <a:spcPts val="0"/>
                  </a:spcAft>
                  <a:defRPr/>
                </a:pPr>
                <a:endParaRPr dirty="0"/>
              </a:p>
            </p:txBody>
          </p:sp>
          <p:sp>
            <p:nvSpPr>
              <p:cNvPr id="31" name="Google Shape;912;p41">
                <a:extLst>
                  <a:ext uri="{FF2B5EF4-FFF2-40B4-BE49-F238E27FC236}">
                    <a16:creationId xmlns:a16="http://schemas.microsoft.com/office/drawing/2014/main" id="{AC39852A-DB03-4403-9E4A-DC34370B024E}"/>
                  </a:ext>
                </a:extLst>
              </p:cNvPr>
              <p:cNvSpPr/>
              <p:nvPr/>
            </p:nvSpPr>
            <p:spPr>
              <a:xfrm>
                <a:off x="2685416" y="238125"/>
                <a:ext cx="2799870" cy="2679340"/>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rgbClr val="BDE9FF"/>
              </a:solidFill>
              <a:ln>
                <a:noFill/>
              </a:ln>
              <a:effectLst>
                <a:outerShdw blurRad="28575" dist="9525" dir="6480000" algn="bl" rotWithShape="0">
                  <a:srgbClr val="3C78D8">
                    <a:alpha val="30000"/>
                  </a:srgbClr>
                </a:outerShdw>
              </a:effectLst>
            </p:spPr>
            <p:txBody>
              <a:bodyPr spcFirstLastPara="1" lIns="91425" tIns="91425" rIns="91425" bIns="91425" anchor="ctr"/>
              <a:lstStyle/>
              <a:p>
                <a:pPr>
                  <a:spcBef>
                    <a:spcPts val="0"/>
                  </a:spcBef>
                  <a:spcAft>
                    <a:spcPts val="0"/>
                  </a:spcAft>
                  <a:defRPr/>
                </a:pPr>
                <a:endParaRPr dirty="0"/>
              </a:p>
            </p:txBody>
          </p:sp>
        </p:grpSp>
      </p:grpSp>
      <p:pic>
        <p:nvPicPr>
          <p:cNvPr id="3" name="Picture 2" descr="Instituto de Lideres Cristianos - Inicio | Facebook">
            <a:extLst>
              <a:ext uri="{FF2B5EF4-FFF2-40B4-BE49-F238E27FC236}">
                <a16:creationId xmlns:a16="http://schemas.microsoft.com/office/drawing/2014/main" id="{4D28E7D6-71F7-4575-B6C2-A229F5ABD8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27" b="12021"/>
          <a:stretch/>
        </p:blipFill>
        <p:spPr bwMode="auto">
          <a:xfrm>
            <a:off x="0" y="5916076"/>
            <a:ext cx="2174488" cy="941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1182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oogle Shape;873;p41">
            <a:extLst>
              <a:ext uri="{FF2B5EF4-FFF2-40B4-BE49-F238E27FC236}">
                <a16:creationId xmlns:a16="http://schemas.microsoft.com/office/drawing/2014/main" id="{437675FD-8137-458E-BB21-54E692F79A72}"/>
              </a:ext>
            </a:extLst>
          </p:cNvPr>
          <p:cNvGrpSpPr>
            <a:grpSpLocks/>
          </p:cNvGrpSpPr>
          <p:nvPr/>
        </p:nvGrpSpPr>
        <p:grpSpPr bwMode="auto">
          <a:xfrm rot="-334">
            <a:off x="333007" y="768514"/>
            <a:ext cx="11602422" cy="5879701"/>
            <a:chOff x="2016900" y="1269249"/>
            <a:chExt cx="6591250" cy="2916851"/>
          </a:xfrm>
        </p:grpSpPr>
        <p:sp>
          <p:nvSpPr>
            <p:cNvPr id="12" name="Google Shape;874;p41">
              <a:extLst>
                <a:ext uri="{FF2B5EF4-FFF2-40B4-BE49-F238E27FC236}">
                  <a16:creationId xmlns:a16="http://schemas.microsoft.com/office/drawing/2014/main" id="{FB0969EE-E33A-4462-8A7F-A67B8A1E878D}"/>
                </a:ext>
              </a:extLst>
            </p:cNvPr>
            <p:cNvSpPr/>
            <p:nvPr/>
          </p:nvSpPr>
          <p:spPr>
            <a:xfrm>
              <a:off x="2026907" y="1271585"/>
              <a:ext cx="6580131" cy="2908677"/>
            </a:xfrm>
            <a:custGeom>
              <a:avLst/>
              <a:gdLst/>
              <a:ahLst/>
              <a:cxnLst/>
              <a:rect l="l" t="t" r="r" b="b"/>
              <a:pathLst>
                <a:path w="263185" h="116324" extrusionOk="0">
                  <a:moveTo>
                    <a:pt x="1" y="0"/>
                  </a:moveTo>
                  <a:lnTo>
                    <a:pt x="1" y="116324"/>
                  </a:lnTo>
                  <a:lnTo>
                    <a:pt x="263184" y="116324"/>
                  </a:lnTo>
                  <a:lnTo>
                    <a:pt x="263184" y="0"/>
                  </a:lnTo>
                  <a:close/>
                </a:path>
              </a:pathLst>
            </a:custGeom>
            <a:solidFill>
              <a:srgbClr val="FFFFFF"/>
            </a:solidFill>
            <a:ln>
              <a:solidFill>
                <a:srgbClr val="D1FBFD"/>
              </a:solidFill>
            </a:ln>
            <a:effectLst>
              <a:outerShdw blurRad="100013" dist="19050" dir="5400000" algn="bl" rotWithShape="0">
                <a:srgbClr val="783F04">
                  <a:alpha val="50000"/>
                </a:srgbClr>
              </a:outerShdw>
            </a:effectLst>
          </p:spPr>
          <p:txBody>
            <a:bodyPr spcFirstLastPara="1" lIns="91425" tIns="91425" rIns="91425" bIns="91425" anchor="ctr"/>
            <a:lstStyle/>
            <a:p>
              <a:pPr>
                <a:spcBef>
                  <a:spcPts val="0"/>
                </a:spcBef>
                <a:spcAft>
                  <a:spcPts val="0"/>
                </a:spcAft>
                <a:defRPr/>
              </a:pPr>
              <a:endParaRPr dirty="0"/>
            </a:p>
          </p:txBody>
        </p:sp>
        <p:sp>
          <p:nvSpPr>
            <p:cNvPr id="13" name="Google Shape;875;p41">
              <a:extLst>
                <a:ext uri="{FF2B5EF4-FFF2-40B4-BE49-F238E27FC236}">
                  <a16:creationId xmlns:a16="http://schemas.microsoft.com/office/drawing/2014/main" id="{78827C90-A9FF-4E14-BCA5-8923A50C5478}"/>
                </a:ext>
              </a:extLst>
            </p:cNvPr>
            <p:cNvSpPr>
              <a:spLocks/>
            </p:cNvSpPr>
            <p:nvPr/>
          </p:nvSpPr>
          <p:spPr bwMode="auto">
            <a:xfrm>
              <a:off x="2016900" y="1730200"/>
              <a:ext cx="6591250" cy="25"/>
            </a:xfrm>
            <a:custGeom>
              <a:avLst/>
              <a:gdLst>
                <a:gd name="T0" fmla="*/ 390625 w 263650"/>
                <a:gd name="T1" fmla="*/ 390625 h 1"/>
                <a:gd name="T2" fmla="*/ 2147483646 w 263650"/>
                <a:gd name="T3" fmla="*/ 390625 h 1"/>
                <a:gd name="T4" fmla="*/ 0 60000 65536"/>
                <a:gd name="T5" fmla="*/ 0 60000 65536"/>
              </a:gdLst>
              <a:ahLst/>
              <a:cxnLst>
                <a:cxn ang="T4">
                  <a:pos x="T0" y="T1"/>
                </a:cxn>
                <a:cxn ang="T5">
                  <a:pos x="T2" y="T3"/>
                </a:cxn>
              </a:cxnLst>
              <a:rect l="0" t="0" r="r" b="b"/>
              <a:pathLst>
                <a:path w="263650" h="1" fill="none" extrusionOk="0">
                  <a:moveTo>
                    <a:pt x="1" y="1"/>
                  </a:moveTo>
                  <a:lnTo>
                    <a:pt x="263649" y="1"/>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14" name="Google Shape;876;p41">
              <a:extLst>
                <a:ext uri="{FF2B5EF4-FFF2-40B4-BE49-F238E27FC236}">
                  <a16:creationId xmlns:a16="http://schemas.microsoft.com/office/drawing/2014/main" id="{E4BADBB4-A24D-4354-ACDC-1BB9988EC5F5}"/>
                </a:ext>
              </a:extLst>
            </p:cNvPr>
            <p:cNvSpPr>
              <a:spLocks/>
            </p:cNvSpPr>
            <p:nvPr/>
          </p:nvSpPr>
          <p:spPr bwMode="auto">
            <a:xfrm>
              <a:off x="2016900" y="1875600"/>
              <a:ext cx="6591250" cy="25"/>
            </a:xfrm>
            <a:custGeom>
              <a:avLst/>
              <a:gdLst>
                <a:gd name="T0" fmla="*/ 390625 w 263650"/>
                <a:gd name="T1" fmla="*/ 390625 h 1"/>
                <a:gd name="T2" fmla="*/ 2147483646 w 263650"/>
                <a:gd name="T3" fmla="*/ 390625 h 1"/>
                <a:gd name="T4" fmla="*/ 0 60000 65536"/>
                <a:gd name="T5" fmla="*/ 0 60000 65536"/>
              </a:gdLst>
              <a:ahLst/>
              <a:cxnLst>
                <a:cxn ang="T4">
                  <a:pos x="T0" y="T1"/>
                </a:cxn>
                <a:cxn ang="T5">
                  <a:pos x="T2" y="T3"/>
                </a:cxn>
              </a:cxnLst>
              <a:rect l="0" t="0" r="r" b="b"/>
              <a:pathLst>
                <a:path w="263650" h="1" fill="none" extrusionOk="0">
                  <a:moveTo>
                    <a:pt x="1" y="1"/>
                  </a:moveTo>
                  <a:lnTo>
                    <a:pt x="263649" y="1"/>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15" name="Google Shape;877;p41">
              <a:extLst>
                <a:ext uri="{FF2B5EF4-FFF2-40B4-BE49-F238E27FC236}">
                  <a16:creationId xmlns:a16="http://schemas.microsoft.com/office/drawing/2014/main" id="{C75350DC-828F-4F0C-B92F-73964158D4F8}"/>
                </a:ext>
              </a:extLst>
            </p:cNvPr>
            <p:cNvSpPr>
              <a:spLocks/>
            </p:cNvSpPr>
            <p:nvPr/>
          </p:nvSpPr>
          <p:spPr bwMode="auto">
            <a:xfrm>
              <a:off x="2016900" y="2162050"/>
              <a:ext cx="6591250" cy="25"/>
            </a:xfrm>
            <a:custGeom>
              <a:avLst/>
              <a:gdLst>
                <a:gd name="T0" fmla="*/ 390625 w 263650"/>
                <a:gd name="T1" fmla="*/ 390625 h 1"/>
                <a:gd name="T2" fmla="*/ 2147483646 w 263650"/>
                <a:gd name="T3" fmla="*/ 390625 h 1"/>
                <a:gd name="T4" fmla="*/ 0 60000 65536"/>
                <a:gd name="T5" fmla="*/ 0 60000 65536"/>
              </a:gdLst>
              <a:ahLst/>
              <a:cxnLst>
                <a:cxn ang="T4">
                  <a:pos x="T0" y="T1"/>
                </a:cxn>
                <a:cxn ang="T5">
                  <a:pos x="T2" y="T3"/>
                </a:cxn>
              </a:cxnLst>
              <a:rect l="0" t="0" r="r" b="b"/>
              <a:pathLst>
                <a:path w="263650" h="1" fill="none" extrusionOk="0">
                  <a:moveTo>
                    <a:pt x="1" y="1"/>
                  </a:moveTo>
                  <a:lnTo>
                    <a:pt x="263649" y="1"/>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16" name="Google Shape;878;p41">
              <a:extLst>
                <a:ext uri="{FF2B5EF4-FFF2-40B4-BE49-F238E27FC236}">
                  <a16:creationId xmlns:a16="http://schemas.microsoft.com/office/drawing/2014/main" id="{D94F6521-0E8B-46F4-9131-545CEEB40C91}"/>
                </a:ext>
              </a:extLst>
            </p:cNvPr>
            <p:cNvSpPr>
              <a:spLocks/>
            </p:cNvSpPr>
            <p:nvPr/>
          </p:nvSpPr>
          <p:spPr bwMode="auto">
            <a:xfrm>
              <a:off x="2016900" y="2307450"/>
              <a:ext cx="6591250" cy="25"/>
            </a:xfrm>
            <a:custGeom>
              <a:avLst/>
              <a:gdLst>
                <a:gd name="T0" fmla="*/ 390625 w 263650"/>
                <a:gd name="T1" fmla="*/ 390625 h 1"/>
                <a:gd name="T2" fmla="*/ 2147483646 w 263650"/>
                <a:gd name="T3" fmla="*/ 390625 h 1"/>
                <a:gd name="T4" fmla="*/ 0 60000 65536"/>
                <a:gd name="T5" fmla="*/ 0 60000 65536"/>
              </a:gdLst>
              <a:ahLst/>
              <a:cxnLst>
                <a:cxn ang="T4">
                  <a:pos x="T0" y="T1"/>
                </a:cxn>
                <a:cxn ang="T5">
                  <a:pos x="T2" y="T3"/>
                </a:cxn>
              </a:cxnLst>
              <a:rect l="0" t="0" r="r" b="b"/>
              <a:pathLst>
                <a:path w="263650" h="1" fill="none" extrusionOk="0">
                  <a:moveTo>
                    <a:pt x="1" y="1"/>
                  </a:moveTo>
                  <a:lnTo>
                    <a:pt x="263649" y="1"/>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17" name="Google Shape;879;p41">
              <a:extLst>
                <a:ext uri="{FF2B5EF4-FFF2-40B4-BE49-F238E27FC236}">
                  <a16:creationId xmlns:a16="http://schemas.microsoft.com/office/drawing/2014/main" id="{FBE04ACF-0C68-48C4-81CC-CBCD06D5D498}"/>
                </a:ext>
              </a:extLst>
            </p:cNvPr>
            <p:cNvSpPr>
              <a:spLocks/>
            </p:cNvSpPr>
            <p:nvPr/>
          </p:nvSpPr>
          <p:spPr bwMode="auto">
            <a:xfrm>
              <a:off x="2016900" y="2595350"/>
              <a:ext cx="6591250" cy="25"/>
            </a:xfrm>
            <a:custGeom>
              <a:avLst/>
              <a:gdLst>
                <a:gd name="T0" fmla="*/ 390625 w 263650"/>
                <a:gd name="T1" fmla="*/ 390625 h 1"/>
                <a:gd name="T2" fmla="*/ 2147483646 w 263650"/>
                <a:gd name="T3" fmla="*/ 390625 h 1"/>
                <a:gd name="T4" fmla="*/ 0 60000 65536"/>
                <a:gd name="T5" fmla="*/ 0 60000 65536"/>
              </a:gdLst>
              <a:ahLst/>
              <a:cxnLst>
                <a:cxn ang="T4">
                  <a:pos x="T0" y="T1"/>
                </a:cxn>
                <a:cxn ang="T5">
                  <a:pos x="T2" y="T3"/>
                </a:cxn>
              </a:cxnLst>
              <a:rect l="0" t="0" r="r" b="b"/>
              <a:pathLst>
                <a:path w="263650" h="1" fill="none" extrusionOk="0">
                  <a:moveTo>
                    <a:pt x="1" y="1"/>
                  </a:moveTo>
                  <a:lnTo>
                    <a:pt x="263649" y="1"/>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18" name="Google Shape;880;p41">
              <a:extLst>
                <a:ext uri="{FF2B5EF4-FFF2-40B4-BE49-F238E27FC236}">
                  <a16:creationId xmlns:a16="http://schemas.microsoft.com/office/drawing/2014/main" id="{125F3638-3296-4202-9863-8E7653EA49A7}"/>
                </a:ext>
              </a:extLst>
            </p:cNvPr>
            <p:cNvSpPr>
              <a:spLocks/>
            </p:cNvSpPr>
            <p:nvPr/>
          </p:nvSpPr>
          <p:spPr bwMode="auto">
            <a:xfrm>
              <a:off x="2016900" y="2740750"/>
              <a:ext cx="6591250" cy="25"/>
            </a:xfrm>
            <a:custGeom>
              <a:avLst/>
              <a:gdLst>
                <a:gd name="T0" fmla="*/ 390625 w 263650"/>
                <a:gd name="T1" fmla="*/ 390625 h 1"/>
                <a:gd name="T2" fmla="*/ 2147483646 w 263650"/>
                <a:gd name="T3" fmla="*/ 390625 h 1"/>
                <a:gd name="T4" fmla="*/ 0 60000 65536"/>
                <a:gd name="T5" fmla="*/ 0 60000 65536"/>
              </a:gdLst>
              <a:ahLst/>
              <a:cxnLst>
                <a:cxn ang="T4">
                  <a:pos x="T0" y="T1"/>
                </a:cxn>
                <a:cxn ang="T5">
                  <a:pos x="T2" y="T3"/>
                </a:cxn>
              </a:cxnLst>
              <a:rect l="0" t="0" r="r" b="b"/>
              <a:pathLst>
                <a:path w="263650" h="1" fill="none" extrusionOk="0">
                  <a:moveTo>
                    <a:pt x="1" y="1"/>
                  </a:moveTo>
                  <a:lnTo>
                    <a:pt x="263649" y="1"/>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19" name="Google Shape;881;p41">
              <a:extLst>
                <a:ext uri="{FF2B5EF4-FFF2-40B4-BE49-F238E27FC236}">
                  <a16:creationId xmlns:a16="http://schemas.microsoft.com/office/drawing/2014/main" id="{C2AEB26B-A4C6-4E76-AB8E-55BE20C6A6FA}"/>
                </a:ext>
              </a:extLst>
            </p:cNvPr>
            <p:cNvSpPr>
              <a:spLocks/>
            </p:cNvSpPr>
            <p:nvPr/>
          </p:nvSpPr>
          <p:spPr bwMode="auto">
            <a:xfrm>
              <a:off x="2016900" y="3027200"/>
              <a:ext cx="6591250" cy="25"/>
            </a:xfrm>
            <a:custGeom>
              <a:avLst/>
              <a:gdLst>
                <a:gd name="T0" fmla="*/ 390625 w 263650"/>
                <a:gd name="T1" fmla="*/ 390625 h 1"/>
                <a:gd name="T2" fmla="*/ 2147483646 w 263650"/>
                <a:gd name="T3" fmla="*/ 390625 h 1"/>
                <a:gd name="T4" fmla="*/ 0 60000 65536"/>
                <a:gd name="T5" fmla="*/ 0 60000 65536"/>
              </a:gdLst>
              <a:ahLst/>
              <a:cxnLst>
                <a:cxn ang="T4">
                  <a:pos x="T0" y="T1"/>
                </a:cxn>
                <a:cxn ang="T5">
                  <a:pos x="T2" y="T3"/>
                </a:cxn>
              </a:cxnLst>
              <a:rect l="0" t="0" r="r" b="b"/>
              <a:pathLst>
                <a:path w="263650" h="1" fill="none" extrusionOk="0">
                  <a:moveTo>
                    <a:pt x="1" y="1"/>
                  </a:moveTo>
                  <a:lnTo>
                    <a:pt x="263649" y="1"/>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20" name="Google Shape;882;p41">
              <a:extLst>
                <a:ext uri="{FF2B5EF4-FFF2-40B4-BE49-F238E27FC236}">
                  <a16:creationId xmlns:a16="http://schemas.microsoft.com/office/drawing/2014/main" id="{521BF795-E6C2-475D-907C-DCCEBD7158D6}"/>
                </a:ext>
              </a:extLst>
            </p:cNvPr>
            <p:cNvSpPr>
              <a:spLocks/>
            </p:cNvSpPr>
            <p:nvPr/>
          </p:nvSpPr>
          <p:spPr bwMode="auto">
            <a:xfrm>
              <a:off x="2016900" y="3172600"/>
              <a:ext cx="6591250" cy="25"/>
            </a:xfrm>
            <a:custGeom>
              <a:avLst/>
              <a:gdLst>
                <a:gd name="T0" fmla="*/ 390625 w 263650"/>
                <a:gd name="T1" fmla="*/ 390625 h 1"/>
                <a:gd name="T2" fmla="*/ 2147483646 w 263650"/>
                <a:gd name="T3" fmla="*/ 390625 h 1"/>
                <a:gd name="T4" fmla="*/ 0 60000 65536"/>
                <a:gd name="T5" fmla="*/ 0 60000 65536"/>
              </a:gdLst>
              <a:ahLst/>
              <a:cxnLst>
                <a:cxn ang="T4">
                  <a:pos x="T0" y="T1"/>
                </a:cxn>
                <a:cxn ang="T5">
                  <a:pos x="T2" y="T3"/>
                </a:cxn>
              </a:cxnLst>
              <a:rect l="0" t="0" r="r" b="b"/>
              <a:pathLst>
                <a:path w="263650" h="1" fill="none" extrusionOk="0">
                  <a:moveTo>
                    <a:pt x="1" y="1"/>
                  </a:moveTo>
                  <a:lnTo>
                    <a:pt x="263649" y="1"/>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21" name="Google Shape;883;p41">
              <a:extLst>
                <a:ext uri="{FF2B5EF4-FFF2-40B4-BE49-F238E27FC236}">
                  <a16:creationId xmlns:a16="http://schemas.microsoft.com/office/drawing/2014/main" id="{3EB9ED41-65FE-4FC5-AEC0-6715079AF9B0}"/>
                </a:ext>
              </a:extLst>
            </p:cNvPr>
            <p:cNvSpPr>
              <a:spLocks/>
            </p:cNvSpPr>
            <p:nvPr/>
          </p:nvSpPr>
          <p:spPr bwMode="auto">
            <a:xfrm>
              <a:off x="2016900" y="3460500"/>
              <a:ext cx="6591250" cy="25"/>
            </a:xfrm>
            <a:custGeom>
              <a:avLst/>
              <a:gdLst>
                <a:gd name="T0" fmla="*/ 390625 w 263650"/>
                <a:gd name="T1" fmla="*/ 390625 h 1"/>
                <a:gd name="T2" fmla="*/ 2147483646 w 263650"/>
                <a:gd name="T3" fmla="*/ 390625 h 1"/>
                <a:gd name="T4" fmla="*/ 0 60000 65536"/>
                <a:gd name="T5" fmla="*/ 0 60000 65536"/>
              </a:gdLst>
              <a:ahLst/>
              <a:cxnLst>
                <a:cxn ang="T4">
                  <a:pos x="T0" y="T1"/>
                </a:cxn>
                <a:cxn ang="T5">
                  <a:pos x="T2" y="T3"/>
                </a:cxn>
              </a:cxnLst>
              <a:rect l="0" t="0" r="r" b="b"/>
              <a:pathLst>
                <a:path w="263650" h="1" fill="none" extrusionOk="0">
                  <a:moveTo>
                    <a:pt x="1" y="1"/>
                  </a:moveTo>
                  <a:lnTo>
                    <a:pt x="263649" y="1"/>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22" name="Google Shape;884;p41">
              <a:extLst>
                <a:ext uri="{FF2B5EF4-FFF2-40B4-BE49-F238E27FC236}">
                  <a16:creationId xmlns:a16="http://schemas.microsoft.com/office/drawing/2014/main" id="{8592B7E1-3C5D-4449-984C-23AB84C2A4B1}"/>
                </a:ext>
              </a:extLst>
            </p:cNvPr>
            <p:cNvSpPr>
              <a:spLocks/>
            </p:cNvSpPr>
            <p:nvPr/>
          </p:nvSpPr>
          <p:spPr bwMode="auto">
            <a:xfrm>
              <a:off x="2016900" y="3605925"/>
              <a:ext cx="6591250" cy="25"/>
            </a:xfrm>
            <a:custGeom>
              <a:avLst/>
              <a:gdLst>
                <a:gd name="T0" fmla="*/ 390625 w 263650"/>
                <a:gd name="T1" fmla="*/ 0 h 1"/>
                <a:gd name="T2" fmla="*/ 2147483646 w 263650"/>
                <a:gd name="T3" fmla="*/ 0 h 1"/>
                <a:gd name="T4" fmla="*/ 0 60000 65536"/>
                <a:gd name="T5" fmla="*/ 0 60000 65536"/>
              </a:gdLst>
              <a:ahLst/>
              <a:cxnLst>
                <a:cxn ang="T4">
                  <a:pos x="T0" y="T1"/>
                </a:cxn>
                <a:cxn ang="T5">
                  <a:pos x="T2" y="T3"/>
                </a:cxn>
              </a:cxnLst>
              <a:rect l="0" t="0" r="r" b="b"/>
              <a:pathLst>
                <a:path w="263650" h="1" fill="none" extrusionOk="0">
                  <a:moveTo>
                    <a:pt x="1" y="0"/>
                  </a:moveTo>
                  <a:lnTo>
                    <a:pt x="263649" y="0"/>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23" name="Google Shape;885;p41">
              <a:extLst>
                <a:ext uri="{FF2B5EF4-FFF2-40B4-BE49-F238E27FC236}">
                  <a16:creationId xmlns:a16="http://schemas.microsoft.com/office/drawing/2014/main" id="{C2E741C1-7D9D-4B10-8457-ED55E620897C}"/>
                </a:ext>
              </a:extLst>
            </p:cNvPr>
            <p:cNvSpPr>
              <a:spLocks/>
            </p:cNvSpPr>
            <p:nvPr/>
          </p:nvSpPr>
          <p:spPr bwMode="auto">
            <a:xfrm>
              <a:off x="2016900" y="3892350"/>
              <a:ext cx="6591250" cy="25"/>
            </a:xfrm>
            <a:custGeom>
              <a:avLst/>
              <a:gdLst>
                <a:gd name="T0" fmla="*/ 390625 w 263650"/>
                <a:gd name="T1" fmla="*/ 390625 h 1"/>
                <a:gd name="T2" fmla="*/ 2147483646 w 263650"/>
                <a:gd name="T3" fmla="*/ 390625 h 1"/>
                <a:gd name="T4" fmla="*/ 0 60000 65536"/>
                <a:gd name="T5" fmla="*/ 0 60000 65536"/>
              </a:gdLst>
              <a:ahLst/>
              <a:cxnLst>
                <a:cxn ang="T4">
                  <a:pos x="T0" y="T1"/>
                </a:cxn>
                <a:cxn ang="T5">
                  <a:pos x="T2" y="T3"/>
                </a:cxn>
              </a:cxnLst>
              <a:rect l="0" t="0" r="r" b="b"/>
              <a:pathLst>
                <a:path w="263650" h="1" fill="none" extrusionOk="0">
                  <a:moveTo>
                    <a:pt x="1" y="1"/>
                  </a:moveTo>
                  <a:lnTo>
                    <a:pt x="263649" y="1"/>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24" name="Google Shape;886;p41">
              <a:extLst>
                <a:ext uri="{FF2B5EF4-FFF2-40B4-BE49-F238E27FC236}">
                  <a16:creationId xmlns:a16="http://schemas.microsoft.com/office/drawing/2014/main" id="{2ED8D345-1ED3-4409-BDF2-A13A2C9EE1D8}"/>
                </a:ext>
              </a:extLst>
            </p:cNvPr>
            <p:cNvSpPr>
              <a:spLocks/>
            </p:cNvSpPr>
            <p:nvPr/>
          </p:nvSpPr>
          <p:spPr bwMode="auto">
            <a:xfrm>
              <a:off x="2016900" y="4037775"/>
              <a:ext cx="6591250" cy="25"/>
            </a:xfrm>
            <a:custGeom>
              <a:avLst/>
              <a:gdLst>
                <a:gd name="T0" fmla="*/ 390625 w 263650"/>
                <a:gd name="T1" fmla="*/ 0 h 1"/>
                <a:gd name="T2" fmla="*/ 2147483646 w 263650"/>
                <a:gd name="T3" fmla="*/ 0 h 1"/>
                <a:gd name="T4" fmla="*/ 0 60000 65536"/>
                <a:gd name="T5" fmla="*/ 0 60000 65536"/>
              </a:gdLst>
              <a:ahLst/>
              <a:cxnLst>
                <a:cxn ang="T4">
                  <a:pos x="T0" y="T1"/>
                </a:cxn>
                <a:cxn ang="T5">
                  <a:pos x="T2" y="T3"/>
                </a:cxn>
              </a:cxnLst>
              <a:rect l="0" t="0" r="r" b="b"/>
              <a:pathLst>
                <a:path w="263650" h="1" fill="none" extrusionOk="0">
                  <a:moveTo>
                    <a:pt x="1" y="0"/>
                  </a:moveTo>
                  <a:lnTo>
                    <a:pt x="263649" y="0"/>
                  </a:lnTo>
                </a:path>
              </a:pathLst>
            </a:custGeom>
            <a:solidFill>
              <a:srgbClr val="A1DAF8"/>
            </a:solidFill>
            <a:ln w="9525" cap="flat" cmpd="sng">
              <a:solidFill>
                <a:srgbClr val="D1FBFD"/>
              </a:solidFill>
              <a:prstDash val="solid"/>
              <a:miter lim="58162"/>
              <a:headEnd type="none" w="sm" len="sm"/>
              <a:tailEnd type="none" w="sm" len="sm"/>
            </a:ln>
          </p:spPr>
          <p:txBody>
            <a:bodyPr lIns="91425" tIns="91425" rIns="91425" bIns="91425" anchor="ctr"/>
            <a:lstStyle/>
            <a:p>
              <a:endParaRPr lang="es-MX"/>
            </a:p>
          </p:txBody>
        </p:sp>
        <p:sp>
          <p:nvSpPr>
            <p:cNvPr id="25" name="Google Shape;887;p41">
              <a:extLst>
                <a:ext uri="{FF2B5EF4-FFF2-40B4-BE49-F238E27FC236}">
                  <a16:creationId xmlns:a16="http://schemas.microsoft.com/office/drawing/2014/main" id="{6E644F95-9013-4C46-9959-1F6A9B752407}"/>
                </a:ext>
              </a:extLst>
            </p:cNvPr>
            <p:cNvSpPr>
              <a:spLocks/>
            </p:cNvSpPr>
            <p:nvPr/>
          </p:nvSpPr>
          <p:spPr bwMode="auto">
            <a:xfrm>
              <a:off x="2579513" y="1268970"/>
              <a:ext cx="0" cy="2916851"/>
            </a:xfrm>
            <a:custGeom>
              <a:avLst/>
              <a:gdLst>
                <a:gd name="T0" fmla="*/ 0 w 1"/>
                <a:gd name="T1" fmla="*/ 0 h 116673"/>
                <a:gd name="T2" fmla="*/ 0 w 1"/>
                <a:gd name="T3" fmla="*/ 2916825 h 116673"/>
                <a:gd name="T4" fmla="*/ 0 60000 65536"/>
                <a:gd name="T5" fmla="*/ 0 60000 65536"/>
              </a:gdLst>
              <a:ahLst/>
              <a:cxnLst>
                <a:cxn ang="T4">
                  <a:pos x="T0" y="T1"/>
                </a:cxn>
                <a:cxn ang="T5">
                  <a:pos x="T2" y="T3"/>
                </a:cxn>
              </a:cxnLst>
              <a:rect l="0" t="0" r="r" b="b"/>
              <a:pathLst>
                <a:path w="1" h="116673" fill="none" extrusionOk="0">
                  <a:moveTo>
                    <a:pt x="0" y="0"/>
                  </a:moveTo>
                  <a:lnTo>
                    <a:pt x="0" y="116673"/>
                  </a:lnTo>
                </a:path>
              </a:pathLst>
            </a:cu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lIns="91425" tIns="91425" rIns="91425" bIns="91425" anchor="ctr"/>
            <a:lstStyle/>
            <a:p>
              <a:pPr>
                <a:defRPr/>
              </a:pPr>
              <a:endParaRPr lang="es-MX"/>
            </a:p>
          </p:txBody>
        </p:sp>
      </p:grpSp>
      <p:sp>
        <p:nvSpPr>
          <p:cNvPr id="5" name="CuadroTexto 4">
            <a:extLst>
              <a:ext uri="{FF2B5EF4-FFF2-40B4-BE49-F238E27FC236}">
                <a16:creationId xmlns:a16="http://schemas.microsoft.com/office/drawing/2014/main" id="{94B029F4-14C4-4D8A-8410-E83141B56535}"/>
              </a:ext>
            </a:extLst>
          </p:cNvPr>
          <p:cNvSpPr txBox="1"/>
          <p:nvPr/>
        </p:nvSpPr>
        <p:spPr>
          <a:xfrm>
            <a:off x="1393497" y="811844"/>
            <a:ext cx="9838673" cy="6246133"/>
          </a:xfrm>
          <a:prstGeom prst="rect">
            <a:avLst/>
          </a:prstGeom>
          <a:noFill/>
        </p:spPr>
        <p:txBody>
          <a:bodyPr wrap="square">
            <a:spAutoFit/>
          </a:bodyPr>
          <a:lstStyle/>
          <a:p>
            <a:pPr algn="just">
              <a:lnSpc>
                <a:spcPct val="107000"/>
              </a:lnSpc>
              <a:spcAft>
                <a:spcPts val="800"/>
              </a:spcAft>
            </a:pPr>
            <a:r>
              <a:rPr lang="es-MX" sz="2800" dirty="0">
                <a:latin typeface="Times New Roman" panose="02020603050405020304" pitchFamily="18" charset="0"/>
                <a:ea typeface="Calibri" panose="020F0502020204030204" pitchFamily="34" charset="0"/>
                <a:cs typeface="Times New Roman" panose="02020603050405020304" pitchFamily="18" charset="0"/>
              </a:rPr>
              <a:t>Transliterar del griego al español quiere decir representar las letras griegas con su equivalente de letras en español. Una forma muy común de señalar que una palabra esta transliterada es ponerla en </a:t>
            </a:r>
            <a:r>
              <a:rPr lang="es-MX" sz="2800" i="1" dirty="0">
                <a:latin typeface="Times New Roman" panose="02020603050405020304" pitchFamily="18" charset="0"/>
                <a:ea typeface="Calibri" panose="020F0502020204030204" pitchFamily="34" charset="0"/>
                <a:cs typeface="Times New Roman" panose="02020603050405020304" pitchFamily="18" charset="0"/>
              </a:rPr>
              <a:t>cursiva</a:t>
            </a:r>
            <a:r>
              <a:rPr lang="es-MX" sz="2800" dirty="0">
                <a:latin typeface="Times New Roman" panose="02020603050405020304" pitchFamily="18" charset="0"/>
                <a:ea typeface="Calibri" panose="020F0502020204030204" pitchFamily="34" charset="0"/>
                <a:cs typeface="Times New Roman" panose="02020603050405020304" pitchFamily="18" charset="0"/>
              </a:rPr>
              <a:t>.</a:t>
            </a:r>
            <a:endParaRPr lang="es-MX" sz="2800" i="1" dirty="0">
              <a:latin typeface="Greek" panose="02020500000000000000" pitchFamily="18" charset="0"/>
              <a:cs typeface="Times New Roman" panose="02020603050405020304" pitchFamily="18" charset="0"/>
            </a:endParaRPr>
          </a:p>
          <a:p>
            <a:pPr algn="just">
              <a:lnSpc>
                <a:spcPct val="107000"/>
              </a:lnSpc>
              <a:spcAft>
                <a:spcPts val="800"/>
              </a:spcAft>
            </a:pPr>
            <a:endParaRPr lang="es-MX" sz="3200" dirty="0">
              <a:latin typeface="Times New Roman" panose="02020603050405020304" pitchFamily="18" charset="0"/>
              <a:cs typeface="Times New Roman" panose="02020603050405020304" pitchFamily="18" charset="0"/>
            </a:endParaRPr>
          </a:p>
          <a:p>
            <a:pPr algn="just">
              <a:lnSpc>
                <a:spcPct val="107000"/>
              </a:lnSpc>
              <a:spcAft>
                <a:spcPts val="800"/>
              </a:spcAft>
            </a:pPr>
            <a:r>
              <a:rPr lang="el-GR" sz="3200" dirty="0">
                <a:latin typeface="#Logos 8 Resource"/>
              </a:rPr>
              <a:t>ἀπόστολος</a:t>
            </a:r>
            <a:r>
              <a:rPr lang="es-MX" sz="3200" dirty="0">
                <a:latin typeface="#Logos 8 Resource"/>
              </a:rPr>
              <a:t>  </a:t>
            </a:r>
            <a:r>
              <a:rPr lang="es-MX" sz="3200" dirty="0">
                <a:latin typeface="#Logos 8 Resource"/>
                <a:sym typeface="Wingdings" panose="05000000000000000000" pitchFamily="2" charset="2"/>
              </a:rPr>
              <a:t> Apóstolos</a:t>
            </a:r>
          </a:p>
          <a:p>
            <a:pPr algn="just">
              <a:lnSpc>
                <a:spcPct val="107000"/>
              </a:lnSpc>
              <a:spcAft>
                <a:spcPts val="800"/>
              </a:spcAft>
            </a:pPr>
            <a:endParaRPr lang="es-MX" sz="3200" dirty="0">
              <a:latin typeface="#Logos 8 Resource"/>
              <a:cs typeface="Times New Roman" panose="02020603050405020304" pitchFamily="18" charset="0"/>
              <a:sym typeface="Wingdings" panose="05000000000000000000" pitchFamily="2" charset="2"/>
            </a:endParaRPr>
          </a:p>
          <a:p>
            <a:pPr algn="just">
              <a:lnSpc>
                <a:spcPct val="107000"/>
              </a:lnSpc>
              <a:spcAft>
                <a:spcPts val="800"/>
              </a:spcAft>
            </a:pPr>
            <a:r>
              <a:rPr lang="el-GR" sz="3200" dirty="0">
                <a:latin typeface="#Logos 8 Resource"/>
              </a:rPr>
              <a:t>λόγος</a:t>
            </a:r>
            <a:r>
              <a:rPr lang="es-MX" sz="3200" dirty="0">
                <a:latin typeface="#Logos 8 Resource"/>
              </a:rPr>
              <a:t> </a:t>
            </a:r>
            <a:r>
              <a:rPr lang="es-MX" sz="3200" dirty="0">
                <a:latin typeface="#Logos 8 Resource"/>
                <a:sym typeface="Wingdings" panose="05000000000000000000" pitchFamily="2" charset="2"/>
              </a:rPr>
              <a:t> lógos</a:t>
            </a:r>
          </a:p>
          <a:p>
            <a:pPr algn="just">
              <a:lnSpc>
                <a:spcPct val="107000"/>
              </a:lnSpc>
              <a:spcAft>
                <a:spcPts val="800"/>
              </a:spcAft>
            </a:pPr>
            <a:endParaRPr lang="es-MX" sz="3200" dirty="0">
              <a:latin typeface="#Logos 8 Resource"/>
              <a:cs typeface="Times New Roman" panose="02020603050405020304" pitchFamily="18" charset="0"/>
              <a:sym typeface="Wingdings" panose="05000000000000000000" pitchFamily="2" charset="2"/>
            </a:endParaRPr>
          </a:p>
          <a:p>
            <a:pPr algn="just">
              <a:lnSpc>
                <a:spcPct val="107000"/>
              </a:lnSpc>
              <a:spcAft>
                <a:spcPts val="800"/>
              </a:spcAft>
            </a:pPr>
            <a:r>
              <a:rPr lang="el-GR" sz="3200" dirty="0">
                <a:latin typeface="#Logos 8 Resource"/>
              </a:rPr>
              <a:t>Βασιλεία</a:t>
            </a:r>
            <a:r>
              <a:rPr lang="es-MX" sz="3200" dirty="0">
                <a:latin typeface="#Logos 8 Resource"/>
                <a:cs typeface="Times New Roman" panose="02020603050405020304" pitchFamily="18" charset="0"/>
                <a:sym typeface="Wingdings" panose="05000000000000000000" pitchFamily="2" charset="2"/>
              </a:rPr>
              <a:t>  Basileía</a:t>
            </a:r>
            <a:endParaRPr lang="es-MX" sz="3200" dirty="0">
              <a:latin typeface="Times New Roman" panose="02020603050405020304" pitchFamily="18" charset="0"/>
              <a:cs typeface="Times New Roman" panose="02020603050405020304" pitchFamily="18" charset="0"/>
            </a:endParaRPr>
          </a:p>
          <a:p>
            <a:pPr algn="just">
              <a:lnSpc>
                <a:spcPct val="107000"/>
              </a:lnSpc>
              <a:spcAft>
                <a:spcPts val="800"/>
              </a:spcAft>
            </a:pPr>
            <a:endParaRPr lang="es-MX" sz="2800" dirty="0">
              <a:latin typeface="Times New Roman" panose="02020603050405020304" pitchFamily="18" charset="0"/>
              <a:cs typeface="Times New Roman" panose="02020603050405020304" pitchFamily="18" charset="0"/>
            </a:endParaRPr>
          </a:p>
        </p:txBody>
      </p:sp>
      <p:sp>
        <p:nvSpPr>
          <p:cNvPr id="2" name="Google Shape;451;p45">
            <a:hlinkClick r:id="" action="ppaction://noaction"/>
            <a:extLst>
              <a:ext uri="{FF2B5EF4-FFF2-40B4-BE49-F238E27FC236}">
                <a16:creationId xmlns:a16="http://schemas.microsoft.com/office/drawing/2014/main" id="{EB10F739-2039-4529-89C3-C4334C57082B}"/>
              </a:ext>
            </a:extLst>
          </p:cNvPr>
          <p:cNvSpPr/>
          <p:nvPr/>
        </p:nvSpPr>
        <p:spPr>
          <a:xfrm>
            <a:off x="311167" y="67998"/>
            <a:ext cx="6629400" cy="663575"/>
          </a:xfrm>
          <a:prstGeom prst="rect">
            <a:avLst/>
          </a:prstGeom>
          <a:solidFill>
            <a:srgbClr val="FBE5D6"/>
          </a:solidFill>
          <a:ln>
            <a:noFill/>
          </a:ln>
          <a:effectLst>
            <a:outerShdw blurRad="57150" dist="19050" dir="8160000" algn="bl" rotWithShape="0">
              <a:srgbClr val="000000">
                <a:alpha val="50000"/>
              </a:srgbClr>
            </a:outerShdw>
          </a:effectLst>
        </p:spPr>
        <p:txBody>
          <a:bodyPr spcFirstLastPara="1" lIns="91425" tIns="91425" rIns="91425" bIns="91425" anchor="ctr"/>
          <a:lstStyle/>
          <a:p>
            <a:pPr>
              <a:spcBef>
                <a:spcPts val="0"/>
              </a:spcBef>
              <a:spcAft>
                <a:spcPts val="0"/>
              </a:spcAft>
              <a:defRPr/>
            </a:pPr>
            <a:endParaRPr dirty="0"/>
          </a:p>
        </p:txBody>
      </p:sp>
      <p:sp>
        <p:nvSpPr>
          <p:cNvPr id="7" name="Google Shape;460;p45">
            <a:hlinkClick r:id="rId2" action="ppaction://hlinksldjump"/>
            <a:extLst>
              <a:ext uri="{FF2B5EF4-FFF2-40B4-BE49-F238E27FC236}">
                <a16:creationId xmlns:a16="http://schemas.microsoft.com/office/drawing/2014/main" id="{CF770004-83B1-4C6B-9E5C-349C437104A0}"/>
              </a:ext>
            </a:extLst>
          </p:cNvPr>
          <p:cNvSpPr>
            <a:spLocks/>
          </p:cNvSpPr>
          <p:nvPr/>
        </p:nvSpPr>
        <p:spPr bwMode="auto">
          <a:xfrm rot="-5400000">
            <a:off x="637398" y="167217"/>
            <a:ext cx="261938" cy="450850"/>
          </a:xfrm>
          <a:custGeom>
            <a:avLst/>
            <a:gdLst>
              <a:gd name="T0" fmla="*/ 2147483646 w 7774"/>
              <a:gd name="T1" fmla="*/ 2147483646 h 9506"/>
              <a:gd name="T2" fmla="*/ 2147483646 w 7774"/>
              <a:gd name="T3" fmla="*/ 2147483646 h 9506"/>
              <a:gd name="T4" fmla="*/ 2147483646 w 7774"/>
              <a:gd name="T5" fmla="*/ 2147483646 h 9506"/>
              <a:gd name="T6" fmla="*/ 2147483646 w 7774"/>
              <a:gd name="T7" fmla="*/ 2147483646 h 9506"/>
              <a:gd name="T8" fmla="*/ 2147483646 w 7774"/>
              <a:gd name="T9" fmla="*/ 2147483646 h 9506"/>
              <a:gd name="T10" fmla="*/ 2147483646 w 7774"/>
              <a:gd name="T11" fmla="*/ 2147483646 h 9506"/>
              <a:gd name="T12" fmla="*/ 842935723 w 7774"/>
              <a:gd name="T13" fmla="*/ 2147483646 h 9506"/>
              <a:gd name="T14" fmla="*/ 2147483646 w 7774"/>
              <a:gd name="T15" fmla="*/ 2147483646 h 9506"/>
              <a:gd name="T16" fmla="*/ 2147483646 w 7774"/>
              <a:gd name="T17" fmla="*/ 2147483646 h 9506"/>
              <a:gd name="T18" fmla="*/ 2147483646 w 7774"/>
              <a:gd name="T19" fmla="*/ 2147483646 h 9506"/>
              <a:gd name="T20" fmla="*/ 2147483646 w 7774"/>
              <a:gd name="T21" fmla="*/ 2147483646 h 9506"/>
              <a:gd name="T22" fmla="*/ 2147483646 w 7774"/>
              <a:gd name="T23" fmla="*/ 2147483646 h 9506"/>
              <a:gd name="T24" fmla="*/ 2147483646 w 7774"/>
              <a:gd name="T25" fmla="*/ 2147483646 h 9506"/>
              <a:gd name="T26" fmla="*/ 2147483646 w 7774"/>
              <a:gd name="T27" fmla="*/ 5013940 h 9506"/>
              <a:gd name="T28" fmla="*/ 2147483646 w 7774"/>
              <a:gd name="T29" fmla="*/ 45555058 h 9506"/>
              <a:gd name="T30" fmla="*/ 2147483646 w 7774"/>
              <a:gd name="T31" fmla="*/ 1386369584 h 9506"/>
              <a:gd name="T32" fmla="*/ 2147483646 w 7774"/>
              <a:gd name="T33" fmla="*/ 743807739 h 9506"/>
              <a:gd name="T34" fmla="*/ 2147483646 w 7774"/>
              <a:gd name="T35" fmla="*/ 75852359 h 9506"/>
              <a:gd name="T36" fmla="*/ 2147483646 w 7774"/>
              <a:gd name="T37" fmla="*/ 1173854374 h 9506"/>
              <a:gd name="T38" fmla="*/ 2147483646 w 7774"/>
              <a:gd name="T39" fmla="*/ 1523032435 h 9506"/>
              <a:gd name="T40" fmla="*/ 2147483646 w 7774"/>
              <a:gd name="T41" fmla="*/ 2147483646 h 9506"/>
              <a:gd name="T42" fmla="*/ 2147483646 w 7774"/>
              <a:gd name="T43" fmla="*/ 2147483646 h 9506"/>
              <a:gd name="T44" fmla="*/ 1523451894 w 7774"/>
              <a:gd name="T45" fmla="*/ 2147483646 h 9506"/>
              <a:gd name="T46" fmla="*/ 435659601 w 7774"/>
              <a:gd name="T47" fmla="*/ 2147483646 h 9506"/>
              <a:gd name="T48" fmla="*/ 360875561 w 7774"/>
              <a:gd name="T49" fmla="*/ 2147483646 h 9506"/>
              <a:gd name="T50" fmla="*/ 109555754 w 7774"/>
              <a:gd name="T51" fmla="*/ 2147483646 h 9506"/>
              <a:gd name="T52" fmla="*/ 2147483646 w 7774"/>
              <a:gd name="T53" fmla="*/ 2147483646 h 9506"/>
              <a:gd name="T54" fmla="*/ 2147483646 w 7774"/>
              <a:gd name="T55" fmla="*/ 2147483646 h 9506"/>
              <a:gd name="T56" fmla="*/ 2147483646 w 7774"/>
              <a:gd name="T57" fmla="*/ 2147483646 h 9506"/>
              <a:gd name="T58" fmla="*/ 2147483646 w 7774"/>
              <a:gd name="T59" fmla="*/ 2147483646 h 9506"/>
              <a:gd name="T60" fmla="*/ 2147483646 w 7774"/>
              <a:gd name="T61" fmla="*/ 2147483646 h 9506"/>
              <a:gd name="T62" fmla="*/ 2147483646 w 7774"/>
              <a:gd name="T63" fmla="*/ 2147483646 h 9506"/>
              <a:gd name="T64" fmla="*/ 2147483646 w 7774"/>
              <a:gd name="T65" fmla="*/ 1447074407 h 9506"/>
              <a:gd name="T66" fmla="*/ 2147483646 w 7774"/>
              <a:gd name="T67" fmla="*/ 5013940 h 95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774" h="9506" extrusionOk="0">
                <a:moveTo>
                  <a:pt x="5454" y="532"/>
                </a:moveTo>
                <a:lnTo>
                  <a:pt x="5454" y="532"/>
                </a:lnTo>
                <a:cubicBezTo>
                  <a:pt x="5246" y="1297"/>
                  <a:pt x="4948" y="2164"/>
                  <a:pt x="5014" y="2913"/>
                </a:cubicBezTo>
                <a:cubicBezTo>
                  <a:pt x="5023" y="3019"/>
                  <a:pt x="5078" y="3094"/>
                  <a:pt x="5180" y="3130"/>
                </a:cubicBezTo>
                <a:cubicBezTo>
                  <a:pt x="5767" y="3339"/>
                  <a:pt x="6476" y="3339"/>
                  <a:pt x="7122" y="3371"/>
                </a:cubicBezTo>
                <a:lnTo>
                  <a:pt x="4078" y="8859"/>
                </a:lnTo>
                <a:cubicBezTo>
                  <a:pt x="2828" y="7103"/>
                  <a:pt x="1684" y="5274"/>
                  <a:pt x="654" y="3383"/>
                </a:cubicBezTo>
                <a:cubicBezTo>
                  <a:pt x="1348" y="3358"/>
                  <a:pt x="2036" y="3313"/>
                  <a:pt x="2727" y="3233"/>
                </a:cubicBezTo>
                <a:cubicBezTo>
                  <a:pt x="2871" y="3216"/>
                  <a:pt x="2984" y="3102"/>
                  <a:pt x="2944" y="2948"/>
                </a:cubicBezTo>
                <a:cubicBezTo>
                  <a:pt x="2746" y="2182"/>
                  <a:pt x="2618" y="1400"/>
                  <a:pt x="2558" y="611"/>
                </a:cubicBezTo>
                <a:cubicBezTo>
                  <a:pt x="2982" y="681"/>
                  <a:pt x="3400" y="716"/>
                  <a:pt x="3815" y="716"/>
                </a:cubicBezTo>
                <a:cubicBezTo>
                  <a:pt x="4361" y="716"/>
                  <a:pt x="4904" y="655"/>
                  <a:pt x="5454" y="532"/>
                </a:cubicBezTo>
                <a:close/>
                <a:moveTo>
                  <a:pt x="5766" y="1"/>
                </a:moveTo>
                <a:cubicBezTo>
                  <a:pt x="5746" y="1"/>
                  <a:pt x="5726" y="3"/>
                  <a:pt x="5705" y="9"/>
                </a:cubicBezTo>
                <a:cubicBezTo>
                  <a:pt x="5054" y="186"/>
                  <a:pt x="4443" y="274"/>
                  <a:pt x="3825" y="274"/>
                </a:cubicBezTo>
                <a:cubicBezTo>
                  <a:pt x="3395" y="274"/>
                  <a:pt x="2962" y="231"/>
                  <a:pt x="2509" y="147"/>
                </a:cubicBezTo>
                <a:cubicBezTo>
                  <a:pt x="2469" y="59"/>
                  <a:pt x="2379" y="15"/>
                  <a:pt x="2291" y="15"/>
                </a:cubicBezTo>
                <a:cubicBezTo>
                  <a:pt x="2180" y="15"/>
                  <a:pt x="2072" y="87"/>
                  <a:pt x="2080" y="232"/>
                </a:cubicBezTo>
                <a:cubicBezTo>
                  <a:pt x="2081" y="251"/>
                  <a:pt x="2083" y="276"/>
                  <a:pt x="2085" y="301"/>
                </a:cubicBezTo>
                <a:cubicBezTo>
                  <a:pt x="2071" y="358"/>
                  <a:pt x="2078" y="419"/>
                  <a:pt x="2109" y="468"/>
                </a:cubicBezTo>
                <a:cubicBezTo>
                  <a:pt x="2203" y="1050"/>
                  <a:pt x="2478" y="2250"/>
                  <a:pt x="2369" y="2522"/>
                </a:cubicBezTo>
                <a:cubicBezTo>
                  <a:pt x="2217" y="2901"/>
                  <a:pt x="1701" y="2971"/>
                  <a:pt x="1182" y="2971"/>
                </a:cubicBezTo>
                <a:cubicBezTo>
                  <a:pt x="877" y="2971"/>
                  <a:pt x="572" y="2947"/>
                  <a:pt x="338" y="2947"/>
                </a:cubicBezTo>
                <a:cubicBezTo>
                  <a:pt x="318" y="2947"/>
                  <a:pt x="299" y="2947"/>
                  <a:pt x="280" y="2948"/>
                </a:cubicBezTo>
                <a:cubicBezTo>
                  <a:pt x="108" y="2951"/>
                  <a:pt x="1" y="3137"/>
                  <a:pt x="85" y="3287"/>
                </a:cubicBezTo>
                <a:cubicBezTo>
                  <a:pt x="1220" y="5407"/>
                  <a:pt x="2497" y="7449"/>
                  <a:pt x="3907" y="9397"/>
                </a:cubicBezTo>
                <a:cubicBezTo>
                  <a:pt x="3957" y="9465"/>
                  <a:pt x="4037" y="9506"/>
                  <a:pt x="4115" y="9506"/>
                </a:cubicBezTo>
                <a:cubicBezTo>
                  <a:pt x="4186" y="9506"/>
                  <a:pt x="4254" y="9473"/>
                  <a:pt x="4297" y="9397"/>
                </a:cubicBezTo>
                <a:lnTo>
                  <a:pt x="7686" y="3285"/>
                </a:lnTo>
                <a:cubicBezTo>
                  <a:pt x="7774" y="3126"/>
                  <a:pt x="7660" y="2960"/>
                  <a:pt x="7491" y="2946"/>
                </a:cubicBezTo>
                <a:cubicBezTo>
                  <a:pt x="6813" y="2886"/>
                  <a:pt x="5754" y="3089"/>
                  <a:pt x="5541" y="2205"/>
                </a:cubicBezTo>
                <a:cubicBezTo>
                  <a:pt x="5434" y="1760"/>
                  <a:pt x="5879" y="741"/>
                  <a:pt x="5984" y="286"/>
                </a:cubicBezTo>
                <a:cubicBezTo>
                  <a:pt x="6016" y="140"/>
                  <a:pt x="5909" y="1"/>
                  <a:pt x="5766" y="1"/>
                </a:cubicBezTo>
                <a:close/>
              </a:path>
            </a:pathLst>
          </a:custGeom>
          <a:solidFill>
            <a:srgbClr val="000000"/>
          </a:solidFill>
          <a:ln w="9525" cap="flat" cmpd="sng">
            <a:solidFill>
              <a:schemeClr val="tx1"/>
            </a:solidFill>
            <a:prstDash val="solid"/>
            <a:round/>
            <a:headEnd type="none" w="sm" len="sm"/>
            <a:tailEnd type="none" w="sm" len="sm"/>
          </a:ln>
        </p:spPr>
        <p:txBody>
          <a:bodyPr lIns="91425" tIns="91425" rIns="91425" bIns="91425" anchor="ctr"/>
          <a:lstStyle/>
          <a:p>
            <a:endParaRPr lang="es-MX"/>
          </a:p>
        </p:txBody>
      </p:sp>
      <p:sp>
        <p:nvSpPr>
          <p:cNvPr id="9" name="CuadroTexto 18">
            <a:extLst>
              <a:ext uri="{FF2B5EF4-FFF2-40B4-BE49-F238E27FC236}">
                <a16:creationId xmlns:a16="http://schemas.microsoft.com/office/drawing/2014/main" id="{13DA1E3E-56FF-44F1-90DE-61B9565FD6B0}"/>
              </a:ext>
            </a:extLst>
          </p:cNvPr>
          <p:cNvSpPr txBox="1">
            <a:spLocks noChangeArrowheads="1"/>
          </p:cNvSpPr>
          <p:nvPr/>
        </p:nvSpPr>
        <p:spPr bwMode="auto">
          <a:xfrm>
            <a:off x="1225567" y="97336"/>
            <a:ext cx="6492875" cy="59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s-MX" altLang="es-MX" sz="3200" b="1" i="1" dirty="0">
                <a:latin typeface="Comic Sans MS" panose="030F0702030302020204" pitchFamily="66" charset="0"/>
                <a:ea typeface="Calibri" panose="020F0502020204030204" pitchFamily="34" charset="0"/>
                <a:cs typeface="Times New Roman" panose="02020603050405020304" pitchFamily="18" charset="0"/>
              </a:rPr>
              <a:t>3.- Transliteración</a:t>
            </a:r>
            <a:endParaRPr lang="es-MX" altLang="es-MX" sz="3200" dirty="0">
              <a:latin typeface="Comic Sans MS" panose="030F0702030302020204" pitchFamily="66" charset="0"/>
              <a:ea typeface="Calibri" panose="020F0502020204030204" pitchFamily="34" charset="0"/>
              <a:cs typeface="Times New Roman" panose="02020603050405020304" pitchFamily="18" charset="0"/>
            </a:endParaRPr>
          </a:p>
        </p:txBody>
      </p:sp>
      <p:grpSp>
        <p:nvGrpSpPr>
          <p:cNvPr id="26" name="Google Shape;907;p41">
            <a:extLst>
              <a:ext uri="{FF2B5EF4-FFF2-40B4-BE49-F238E27FC236}">
                <a16:creationId xmlns:a16="http://schemas.microsoft.com/office/drawing/2014/main" id="{46A55DA8-D1BE-438B-B0AE-6FCC8CF43EDD}"/>
              </a:ext>
            </a:extLst>
          </p:cNvPr>
          <p:cNvGrpSpPr>
            <a:grpSpLocks/>
          </p:cNvGrpSpPr>
          <p:nvPr/>
        </p:nvGrpSpPr>
        <p:grpSpPr bwMode="auto">
          <a:xfrm>
            <a:off x="11481689" y="1104562"/>
            <a:ext cx="460375" cy="542925"/>
            <a:chOff x="2279900" y="1356008"/>
            <a:chExt cx="355973" cy="427192"/>
          </a:xfrm>
        </p:grpSpPr>
        <p:sp>
          <p:nvSpPr>
            <p:cNvPr id="27" name="Google Shape;908;p41">
              <a:extLst>
                <a:ext uri="{FF2B5EF4-FFF2-40B4-BE49-F238E27FC236}">
                  <a16:creationId xmlns:a16="http://schemas.microsoft.com/office/drawing/2014/main" id="{FBCE133E-6EEB-43E6-ABBE-68C0D311FB1A}"/>
                </a:ext>
              </a:extLst>
            </p:cNvPr>
            <p:cNvSpPr/>
            <p:nvPr/>
          </p:nvSpPr>
          <p:spPr>
            <a:xfrm>
              <a:off x="2279900" y="1566300"/>
              <a:ext cx="240900" cy="216900"/>
            </a:xfrm>
            <a:prstGeom prst="ellipse">
              <a:avLst/>
            </a:prstGeom>
            <a:gradFill>
              <a:gsLst>
                <a:gs pos="0">
                  <a:srgbClr val="C8C8C8">
                    <a:alpha val="30980"/>
                  </a:srgbClr>
                </a:gs>
                <a:gs pos="60000">
                  <a:srgbClr val="C3BAA2">
                    <a:alpha val="0"/>
                  </a:srgbClr>
                </a:gs>
                <a:gs pos="100000">
                  <a:srgbClr val="FFFFFF">
                    <a:alpha val="0"/>
                  </a:srgbClr>
                </a:gs>
              </a:gsLst>
              <a:path path="circle">
                <a:fillToRect l="50000" t="50000" r="50000" b="50000"/>
              </a:path>
              <a:tileRect/>
            </a:gradFill>
            <a:ln>
              <a:noFill/>
            </a:ln>
          </p:spPr>
          <p:txBody>
            <a:bodyPr spcFirstLastPara="1" lIns="91425" tIns="91425" rIns="91425" bIns="91425" anchor="ctr"/>
            <a:lstStyle/>
            <a:p>
              <a:pPr>
                <a:spcBef>
                  <a:spcPts val="0"/>
                </a:spcBef>
                <a:spcAft>
                  <a:spcPts val="0"/>
                </a:spcAft>
                <a:defRPr/>
              </a:pPr>
              <a:endParaRPr/>
            </a:p>
          </p:txBody>
        </p:sp>
        <p:grpSp>
          <p:nvGrpSpPr>
            <p:cNvPr id="28" name="Google Shape;909;p41">
              <a:extLst>
                <a:ext uri="{FF2B5EF4-FFF2-40B4-BE49-F238E27FC236}">
                  <a16:creationId xmlns:a16="http://schemas.microsoft.com/office/drawing/2014/main" id="{65CA8077-652A-4AD7-B4FC-328263BFD1DB}"/>
                </a:ext>
              </a:extLst>
            </p:cNvPr>
            <p:cNvGrpSpPr>
              <a:grpSpLocks/>
            </p:cNvGrpSpPr>
            <p:nvPr/>
          </p:nvGrpSpPr>
          <p:grpSpPr bwMode="auto">
            <a:xfrm>
              <a:off x="2395070" y="1356008"/>
              <a:ext cx="240802" cy="326586"/>
              <a:chOff x="1847775" y="238125"/>
              <a:chExt cx="3637500" cy="4933325"/>
            </a:xfrm>
          </p:grpSpPr>
          <p:sp>
            <p:nvSpPr>
              <p:cNvPr id="29" name="Google Shape;910;p41">
                <a:extLst>
                  <a:ext uri="{FF2B5EF4-FFF2-40B4-BE49-F238E27FC236}">
                    <a16:creationId xmlns:a16="http://schemas.microsoft.com/office/drawing/2014/main" id="{6307298B-08CB-4C9D-B6BE-A55DB4184373}"/>
                  </a:ext>
                </a:extLst>
              </p:cNvPr>
              <p:cNvSpPr>
                <a:spLocks/>
              </p:cNvSpPr>
              <p:nvPr/>
            </p:nvSpPr>
            <p:spPr bwMode="auto">
              <a:xfrm>
                <a:off x="1847775" y="3431350"/>
                <a:ext cx="1268050" cy="1740100"/>
              </a:xfrm>
              <a:custGeom>
                <a:avLst/>
                <a:gdLst>
                  <a:gd name="T0" fmla="*/ 2147483646 w 50722"/>
                  <a:gd name="T1" fmla="*/ 0 h 69604"/>
                  <a:gd name="T2" fmla="*/ 0 w 50722"/>
                  <a:gd name="T3" fmla="*/ 2147483646 h 69604"/>
                  <a:gd name="T4" fmla="*/ 0 w 50722"/>
                  <a:gd name="T5" fmla="*/ 2147483646 h 69604"/>
                  <a:gd name="T6" fmla="*/ 2147483646 w 50722"/>
                  <a:gd name="T7" fmla="*/ 2147483646 h 69604"/>
                  <a:gd name="T8" fmla="*/ 2147483646 w 50722"/>
                  <a:gd name="T9" fmla="*/ 0 h 69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722" h="69604" extrusionOk="0">
                    <a:moveTo>
                      <a:pt x="34802" y="0"/>
                    </a:moveTo>
                    <a:lnTo>
                      <a:pt x="0" y="69603"/>
                    </a:lnTo>
                    <a:lnTo>
                      <a:pt x="50721" y="12218"/>
                    </a:lnTo>
                    <a:lnTo>
                      <a:pt x="34802"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s-MX"/>
              </a:p>
            </p:txBody>
          </p:sp>
          <p:sp>
            <p:nvSpPr>
              <p:cNvPr id="30" name="Google Shape;911;p41">
                <a:extLst>
                  <a:ext uri="{FF2B5EF4-FFF2-40B4-BE49-F238E27FC236}">
                    <a16:creationId xmlns:a16="http://schemas.microsoft.com/office/drawing/2014/main" id="{10C66FEE-37E6-4325-8762-AE3C1540A2C7}"/>
                  </a:ext>
                </a:extLst>
              </p:cNvPr>
              <p:cNvSpPr/>
              <p:nvPr/>
            </p:nvSpPr>
            <p:spPr>
              <a:xfrm>
                <a:off x="1869558" y="766446"/>
                <a:ext cx="3541559" cy="3396346"/>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rgbClr val="BDE9FF"/>
              </a:solidFill>
              <a:ln>
                <a:noFill/>
              </a:ln>
              <a:effectLst>
                <a:outerShdw blurRad="57150" dist="19050" dir="5400000" algn="bl" rotWithShape="0">
                  <a:srgbClr val="1155CC">
                    <a:alpha val="8000"/>
                  </a:srgbClr>
                </a:outerShdw>
              </a:effectLst>
            </p:spPr>
            <p:txBody>
              <a:bodyPr spcFirstLastPara="1" lIns="91425" tIns="91425" rIns="91425" bIns="91425" anchor="ctr"/>
              <a:lstStyle/>
              <a:p>
                <a:pPr>
                  <a:spcBef>
                    <a:spcPts val="0"/>
                  </a:spcBef>
                  <a:spcAft>
                    <a:spcPts val="0"/>
                  </a:spcAft>
                  <a:defRPr/>
                </a:pPr>
                <a:endParaRPr dirty="0"/>
              </a:p>
            </p:txBody>
          </p:sp>
          <p:sp>
            <p:nvSpPr>
              <p:cNvPr id="31" name="Google Shape;912;p41">
                <a:extLst>
                  <a:ext uri="{FF2B5EF4-FFF2-40B4-BE49-F238E27FC236}">
                    <a16:creationId xmlns:a16="http://schemas.microsoft.com/office/drawing/2014/main" id="{AC39852A-DB03-4403-9E4A-DC34370B024E}"/>
                  </a:ext>
                </a:extLst>
              </p:cNvPr>
              <p:cNvSpPr/>
              <p:nvPr/>
            </p:nvSpPr>
            <p:spPr>
              <a:xfrm>
                <a:off x="2685416" y="238125"/>
                <a:ext cx="2799870" cy="2679340"/>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rgbClr val="BDE9FF"/>
              </a:solidFill>
              <a:ln>
                <a:noFill/>
              </a:ln>
              <a:effectLst>
                <a:outerShdw blurRad="28575" dist="9525" dir="6480000" algn="bl" rotWithShape="0">
                  <a:srgbClr val="3C78D8">
                    <a:alpha val="30000"/>
                  </a:srgbClr>
                </a:outerShdw>
              </a:effectLst>
            </p:spPr>
            <p:txBody>
              <a:bodyPr spcFirstLastPara="1" lIns="91425" tIns="91425" rIns="91425" bIns="91425" anchor="ctr"/>
              <a:lstStyle/>
              <a:p>
                <a:pPr>
                  <a:spcBef>
                    <a:spcPts val="0"/>
                  </a:spcBef>
                  <a:spcAft>
                    <a:spcPts val="0"/>
                  </a:spcAft>
                  <a:defRPr/>
                </a:pPr>
                <a:endParaRPr dirty="0"/>
              </a:p>
            </p:txBody>
          </p:sp>
        </p:grpSp>
      </p:grpSp>
      <p:pic>
        <p:nvPicPr>
          <p:cNvPr id="3" name="Picture 2" descr="Instituto de Lideres Cristianos - Inicio | Facebook">
            <a:extLst>
              <a:ext uri="{FF2B5EF4-FFF2-40B4-BE49-F238E27FC236}">
                <a16:creationId xmlns:a16="http://schemas.microsoft.com/office/drawing/2014/main" id="{85DF14D7-D313-450A-8743-023EF87659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27" b="12021"/>
          <a:stretch/>
        </p:blipFill>
        <p:spPr bwMode="auto">
          <a:xfrm>
            <a:off x="9311347" y="5609708"/>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8057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heel(1)">
                                      <p:cBhvr>
                                        <p:cTn id="12" dur="20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barn(inVertical)">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0;p22">
            <a:extLst>
              <a:ext uri="{FF2B5EF4-FFF2-40B4-BE49-F238E27FC236}">
                <a16:creationId xmlns:a16="http://schemas.microsoft.com/office/drawing/2014/main" id="{6DCFBDD7-42DB-4259-A6B4-49BEC62DFC65}"/>
              </a:ext>
            </a:extLst>
          </p:cNvPr>
          <p:cNvSpPr/>
          <p:nvPr/>
        </p:nvSpPr>
        <p:spPr>
          <a:xfrm>
            <a:off x="0" y="962758"/>
            <a:ext cx="5844209"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3;p26">
            <a:extLst>
              <a:ext uri="{FF2B5EF4-FFF2-40B4-BE49-F238E27FC236}">
                <a16:creationId xmlns:a16="http://schemas.microsoft.com/office/drawing/2014/main" id="{79600D1D-FECD-4BED-925F-20946382B49A}"/>
              </a:ext>
            </a:extLst>
          </p:cNvPr>
          <p:cNvSpPr/>
          <p:nvPr/>
        </p:nvSpPr>
        <p:spPr>
          <a:xfrm>
            <a:off x="1457740" y="1758058"/>
            <a:ext cx="9515059" cy="4359646"/>
          </a:xfrm>
          <a:prstGeom prst="rect">
            <a:avLst/>
          </a:prstGeom>
          <a:solidFill>
            <a:srgbClr val="FFFFFF"/>
          </a:solidFill>
          <a:ln>
            <a:noFill/>
          </a:ln>
          <a:effectLst>
            <a:outerShdw blurRad="185738" dist="47625" dir="330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l-GR" dirty="0"/>
          </a:p>
        </p:txBody>
      </p:sp>
      <p:sp>
        <p:nvSpPr>
          <p:cNvPr id="7" name="CuadroTexto 6">
            <a:extLst>
              <a:ext uri="{FF2B5EF4-FFF2-40B4-BE49-F238E27FC236}">
                <a16:creationId xmlns:a16="http://schemas.microsoft.com/office/drawing/2014/main" id="{9465B82D-2806-4629-A62D-939B55F5486B}"/>
              </a:ext>
            </a:extLst>
          </p:cNvPr>
          <p:cNvSpPr txBox="1"/>
          <p:nvPr/>
        </p:nvSpPr>
        <p:spPr>
          <a:xfrm>
            <a:off x="1675024" y="1960526"/>
            <a:ext cx="8903524" cy="799065"/>
          </a:xfrm>
          <a:prstGeom prst="rect">
            <a:avLst/>
          </a:prstGeom>
          <a:noFill/>
        </p:spPr>
        <p:txBody>
          <a:bodyPr wrap="square">
            <a:spAutoFit/>
          </a:bodyPr>
          <a:lstStyle/>
          <a:p>
            <a:pPr algn="ctr">
              <a:lnSpc>
                <a:spcPct val="107000"/>
              </a:lnSpc>
              <a:spcAft>
                <a:spcPts val="800"/>
              </a:spcAft>
            </a:pPr>
            <a:r>
              <a:rPr lang="el-GR" sz="2200" dirty="0">
                <a:effectLst/>
                <a:latin typeface="Times New Roman" panose="02020603050405020304" pitchFamily="18" charset="0"/>
                <a:ea typeface="Calibri" panose="020F0502020204030204" pitchFamily="34" charset="0"/>
                <a:cs typeface="Times New Roman" panose="02020603050405020304" pitchFamily="18" charset="0"/>
              </a:rPr>
              <a:t>En el idioma griego del texto del Nuevo Testamento, existen cuatro símbolos de puntuación:</a:t>
            </a:r>
            <a:endParaRPr lang="el-GR"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8A182B00-778C-49F8-B272-DCD12B4BE1FE}"/>
              </a:ext>
            </a:extLst>
          </p:cNvPr>
          <p:cNvSpPr txBox="1"/>
          <p:nvPr/>
        </p:nvSpPr>
        <p:spPr>
          <a:xfrm>
            <a:off x="1646583" y="1057011"/>
            <a:ext cx="3230217" cy="530594"/>
          </a:xfrm>
          <a:prstGeom prst="rect">
            <a:avLst/>
          </a:prstGeom>
          <a:noFill/>
        </p:spPr>
        <p:txBody>
          <a:bodyPr wrap="square">
            <a:spAutoFit/>
          </a:bodyPr>
          <a:lstStyle/>
          <a:p>
            <a:pPr>
              <a:lnSpc>
                <a:spcPct val="107000"/>
              </a:lnSpc>
              <a:spcAft>
                <a:spcPts val="800"/>
              </a:spcAft>
            </a:pPr>
            <a:r>
              <a:rPr lang="es-MX" sz="2800" b="1" dirty="0">
                <a:latin typeface="Times New Roman" panose="02020603050405020304" pitchFamily="18" charset="0"/>
                <a:ea typeface="Calibri" panose="020F0502020204030204" pitchFamily="34" charset="0"/>
                <a:cs typeface="Times New Roman" panose="02020603050405020304" pitchFamily="18" charset="0"/>
              </a:rPr>
              <a:t>4.- </a:t>
            </a:r>
            <a:r>
              <a:rPr lang="el-GR" sz="2800" b="1" dirty="0">
                <a:effectLst/>
                <a:latin typeface="Times New Roman" panose="02020603050405020304" pitchFamily="18" charset="0"/>
                <a:ea typeface="Calibri" panose="020F0502020204030204" pitchFamily="34" charset="0"/>
                <a:cs typeface="Times New Roman" panose="02020603050405020304" pitchFamily="18" charset="0"/>
              </a:rPr>
              <a:t>Puntuación</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0DA33AFF-AAA8-4423-8958-CD24EBB136A0}"/>
              </a:ext>
            </a:extLst>
          </p:cNvPr>
          <p:cNvSpPr txBox="1"/>
          <p:nvPr/>
        </p:nvSpPr>
        <p:spPr>
          <a:xfrm>
            <a:off x="7563678" y="5083123"/>
            <a:ext cx="3253409" cy="734688"/>
          </a:xfrm>
          <a:prstGeom prst="rect">
            <a:avLst/>
          </a:prstGeom>
          <a:noFill/>
        </p:spPr>
        <p:txBody>
          <a:bodyPr wrap="square">
            <a:spAutoFit/>
          </a:bodyPr>
          <a:lstStyle/>
          <a:p>
            <a:pPr>
              <a:lnSpc>
                <a:spcPct val="107000"/>
              </a:lnSpc>
              <a:spcAft>
                <a:spcPts val="800"/>
              </a:spcAft>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Equivale al signo de interrogación.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Google Shape;236;p26">
            <a:extLst>
              <a:ext uri="{FF2B5EF4-FFF2-40B4-BE49-F238E27FC236}">
                <a16:creationId xmlns:a16="http://schemas.microsoft.com/office/drawing/2014/main" id="{C09AEE44-3EF6-4335-9F8C-2805019324EE}"/>
              </a:ext>
            </a:extLst>
          </p:cNvPr>
          <p:cNvSpPr/>
          <p:nvPr/>
        </p:nvSpPr>
        <p:spPr>
          <a:xfrm>
            <a:off x="2199861" y="3059824"/>
            <a:ext cx="2195397" cy="473767"/>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D5AA">
              <a:alpha val="6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6;p26">
            <a:extLst>
              <a:ext uri="{FF2B5EF4-FFF2-40B4-BE49-F238E27FC236}">
                <a16:creationId xmlns:a16="http://schemas.microsoft.com/office/drawing/2014/main" id="{17792279-1793-43FD-9CFC-1ED4E535B843}"/>
              </a:ext>
            </a:extLst>
          </p:cNvPr>
          <p:cNvSpPr/>
          <p:nvPr/>
        </p:nvSpPr>
        <p:spPr>
          <a:xfrm>
            <a:off x="2199861" y="4481823"/>
            <a:ext cx="2195397" cy="473767"/>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D5AA">
              <a:alpha val="6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6;p26">
            <a:extLst>
              <a:ext uri="{FF2B5EF4-FFF2-40B4-BE49-F238E27FC236}">
                <a16:creationId xmlns:a16="http://schemas.microsoft.com/office/drawing/2014/main" id="{F06E3311-0E86-464C-9BDE-321A32D9DA09}"/>
              </a:ext>
            </a:extLst>
          </p:cNvPr>
          <p:cNvSpPr/>
          <p:nvPr/>
        </p:nvSpPr>
        <p:spPr>
          <a:xfrm>
            <a:off x="7584130" y="4481823"/>
            <a:ext cx="2195397" cy="473767"/>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D5AA">
              <a:alpha val="6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6;p26">
            <a:extLst>
              <a:ext uri="{FF2B5EF4-FFF2-40B4-BE49-F238E27FC236}">
                <a16:creationId xmlns:a16="http://schemas.microsoft.com/office/drawing/2014/main" id="{AE203D8F-C635-4276-A3A8-3B1CEABDEC85}"/>
              </a:ext>
            </a:extLst>
          </p:cNvPr>
          <p:cNvSpPr/>
          <p:nvPr/>
        </p:nvSpPr>
        <p:spPr>
          <a:xfrm>
            <a:off x="7584131" y="3123731"/>
            <a:ext cx="2195397" cy="473767"/>
          </a:xfrm>
          <a:custGeom>
            <a:avLst/>
            <a:gdLst/>
            <a:ahLst/>
            <a:cxnLst/>
            <a:rect l="l" t="t" r="r" b="b"/>
            <a:pathLst>
              <a:path w="27424" h="7279" extrusionOk="0">
                <a:moveTo>
                  <a:pt x="416" y="1"/>
                </a:moveTo>
                <a:lnTo>
                  <a:pt x="416" y="209"/>
                </a:lnTo>
                <a:cubicBezTo>
                  <a:pt x="554" y="324"/>
                  <a:pt x="670" y="440"/>
                  <a:pt x="786" y="602"/>
                </a:cubicBezTo>
                <a:cubicBezTo>
                  <a:pt x="1063" y="971"/>
                  <a:pt x="832" y="1017"/>
                  <a:pt x="624" y="1272"/>
                </a:cubicBezTo>
                <a:cubicBezTo>
                  <a:pt x="0" y="2080"/>
                  <a:pt x="924" y="2265"/>
                  <a:pt x="1224" y="2496"/>
                </a:cubicBezTo>
                <a:cubicBezTo>
                  <a:pt x="462" y="3513"/>
                  <a:pt x="1224" y="4044"/>
                  <a:pt x="1479" y="4483"/>
                </a:cubicBezTo>
                <a:cubicBezTo>
                  <a:pt x="762" y="4645"/>
                  <a:pt x="416" y="4599"/>
                  <a:pt x="993" y="5430"/>
                </a:cubicBezTo>
                <a:cubicBezTo>
                  <a:pt x="1086" y="5569"/>
                  <a:pt x="1317" y="5638"/>
                  <a:pt x="1271" y="5823"/>
                </a:cubicBezTo>
                <a:cubicBezTo>
                  <a:pt x="1248" y="6008"/>
                  <a:pt x="878" y="6123"/>
                  <a:pt x="786" y="6308"/>
                </a:cubicBezTo>
                <a:cubicBezTo>
                  <a:pt x="924" y="6447"/>
                  <a:pt x="1063" y="6539"/>
                  <a:pt x="1224" y="6632"/>
                </a:cubicBezTo>
                <a:cubicBezTo>
                  <a:pt x="1040" y="6886"/>
                  <a:pt x="809" y="7094"/>
                  <a:pt x="531" y="7279"/>
                </a:cubicBezTo>
                <a:lnTo>
                  <a:pt x="27077" y="7279"/>
                </a:lnTo>
                <a:cubicBezTo>
                  <a:pt x="27054" y="7232"/>
                  <a:pt x="27031" y="7209"/>
                  <a:pt x="27008" y="7186"/>
                </a:cubicBezTo>
                <a:cubicBezTo>
                  <a:pt x="27355" y="7001"/>
                  <a:pt x="26615" y="6701"/>
                  <a:pt x="26592" y="6493"/>
                </a:cubicBezTo>
                <a:cubicBezTo>
                  <a:pt x="26592" y="6239"/>
                  <a:pt x="27054" y="6146"/>
                  <a:pt x="27216" y="6008"/>
                </a:cubicBezTo>
                <a:cubicBezTo>
                  <a:pt x="27193" y="5823"/>
                  <a:pt x="27031" y="5777"/>
                  <a:pt x="26939" y="5638"/>
                </a:cubicBezTo>
                <a:cubicBezTo>
                  <a:pt x="26846" y="5500"/>
                  <a:pt x="26893" y="5476"/>
                  <a:pt x="26916" y="5315"/>
                </a:cubicBezTo>
                <a:cubicBezTo>
                  <a:pt x="26939" y="5176"/>
                  <a:pt x="27008" y="5269"/>
                  <a:pt x="26962" y="5107"/>
                </a:cubicBezTo>
                <a:cubicBezTo>
                  <a:pt x="26916" y="4991"/>
                  <a:pt x="26800" y="4899"/>
                  <a:pt x="26662" y="4876"/>
                </a:cubicBezTo>
                <a:cubicBezTo>
                  <a:pt x="26754" y="4622"/>
                  <a:pt x="27193" y="4599"/>
                  <a:pt x="27262" y="4367"/>
                </a:cubicBezTo>
                <a:cubicBezTo>
                  <a:pt x="27332" y="4206"/>
                  <a:pt x="27031" y="4044"/>
                  <a:pt x="26985" y="3905"/>
                </a:cubicBezTo>
                <a:cubicBezTo>
                  <a:pt x="26893" y="3651"/>
                  <a:pt x="27216" y="3605"/>
                  <a:pt x="27193" y="3420"/>
                </a:cubicBezTo>
                <a:cubicBezTo>
                  <a:pt x="27193" y="3305"/>
                  <a:pt x="26846" y="3189"/>
                  <a:pt x="26754" y="3120"/>
                </a:cubicBezTo>
                <a:cubicBezTo>
                  <a:pt x="27008" y="2773"/>
                  <a:pt x="27424" y="2658"/>
                  <a:pt x="27193" y="2196"/>
                </a:cubicBezTo>
                <a:cubicBezTo>
                  <a:pt x="27124" y="2034"/>
                  <a:pt x="26985" y="1918"/>
                  <a:pt x="27031" y="1711"/>
                </a:cubicBezTo>
                <a:cubicBezTo>
                  <a:pt x="27054" y="1549"/>
                  <a:pt x="27193" y="1526"/>
                  <a:pt x="27239" y="1410"/>
                </a:cubicBezTo>
                <a:cubicBezTo>
                  <a:pt x="27332" y="1133"/>
                  <a:pt x="26893" y="948"/>
                  <a:pt x="26939" y="671"/>
                </a:cubicBezTo>
                <a:cubicBezTo>
                  <a:pt x="26985" y="371"/>
                  <a:pt x="27239" y="209"/>
                  <a:pt x="27424" y="1"/>
                </a:cubicBezTo>
                <a:close/>
              </a:path>
            </a:pathLst>
          </a:custGeom>
          <a:solidFill>
            <a:srgbClr val="FFD5AA">
              <a:alpha val="64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CuadroTexto 20">
            <a:extLst>
              <a:ext uri="{FF2B5EF4-FFF2-40B4-BE49-F238E27FC236}">
                <a16:creationId xmlns:a16="http://schemas.microsoft.com/office/drawing/2014/main" id="{C54A828A-B010-47A3-8B42-F6DFB63BD60F}"/>
              </a:ext>
            </a:extLst>
          </p:cNvPr>
          <p:cNvSpPr txBox="1"/>
          <p:nvPr/>
        </p:nvSpPr>
        <p:spPr>
          <a:xfrm>
            <a:off x="2831462" y="3112042"/>
            <a:ext cx="6129130" cy="400110"/>
          </a:xfrm>
          <a:prstGeom prst="rect">
            <a:avLst/>
          </a:prstGeom>
          <a:noFill/>
        </p:spPr>
        <p:txBody>
          <a:bodyPr wrap="square">
            <a:spAutoFit/>
          </a:bodyPr>
          <a:lstStyle/>
          <a:p>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Punto (.) </a:t>
            </a:r>
            <a:endParaRPr lang="el-GR" sz="2000" dirty="0"/>
          </a:p>
        </p:txBody>
      </p:sp>
      <p:sp>
        <p:nvSpPr>
          <p:cNvPr id="23" name="CuadroTexto 22">
            <a:extLst>
              <a:ext uri="{FF2B5EF4-FFF2-40B4-BE49-F238E27FC236}">
                <a16:creationId xmlns:a16="http://schemas.microsoft.com/office/drawing/2014/main" id="{3FDEFA20-4FBB-4B22-B957-D6EFA7B87EB2}"/>
              </a:ext>
            </a:extLst>
          </p:cNvPr>
          <p:cNvSpPr txBox="1"/>
          <p:nvPr/>
        </p:nvSpPr>
        <p:spPr>
          <a:xfrm>
            <a:off x="2170497" y="3705084"/>
            <a:ext cx="6129130" cy="405367"/>
          </a:xfrm>
          <a:prstGeom prst="rect">
            <a:avLst/>
          </a:prstGeom>
          <a:noFill/>
        </p:spPr>
        <p:txBody>
          <a:bodyPr wrap="square">
            <a:spAutoFit/>
          </a:bodyPr>
          <a:lstStyle/>
          <a:p>
            <a:pPr>
              <a:lnSpc>
                <a:spcPct val="107000"/>
              </a:lnSpc>
              <a:spcAft>
                <a:spcPts val="800"/>
              </a:spcAft>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Señala el fin de una oración.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CuadroTexto 24">
            <a:extLst>
              <a:ext uri="{FF2B5EF4-FFF2-40B4-BE49-F238E27FC236}">
                <a16:creationId xmlns:a16="http://schemas.microsoft.com/office/drawing/2014/main" id="{17068A13-0C2E-4B62-8E67-E49C88F67C47}"/>
              </a:ext>
            </a:extLst>
          </p:cNvPr>
          <p:cNvSpPr txBox="1"/>
          <p:nvPr/>
        </p:nvSpPr>
        <p:spPr>
          <a:xfrm>
            <a:off x="8100405" y="3134551"/>
            <a:ext cx="1282147" cy="400110"/>
          </a:xfrm>
          <a:prstGeom prst="rect">
            <a:avLst/>
          </a:prstGeom>
          <a:noFill/>
        </p:spPr>
        <p:txBody>
          <a:bodyPr wrap="square">
            <a:spAutoFit/>
          </a:bodyPr>
          <a:lstStyle/>
          <a:p>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Coma (,) </a:t>
            </a:r>
            <a:endParaRPr lang="el-GR" sz="2000" dirty="0"/>
          </a:p>
        </p:txBody>
      </p:sp>
      <p:sp>
        <p:nvSpPr>
          <p:cNvPr id="27" name="CuadroTexto 26">
            <a:extLst>
              <a:ext uri="{FF2B5EF4-FFF2-40B4-BE49-F238E27FC236}">
                <a16:creationId xmlns:a16="http://schemas.microsoft.com/office/drawing/2014/main" id="{A8BEB68C-FE3D-4137-B328-FA123595E112}"/>
              </a:ext>
            </a:extLst>
          </p:cNvPr>
          <p:cNvSpPr txBox="1"/>
          <p:nvPr/>
        </p:nvSpPr>
        <p:spPr>
          <a:xfrm>
            <a:off x="7509010" y="3648904"/>
            <a:ext cx="2854189" cy="734688"/>
          </a:xfrm>
          <a:prstGeom prst="rect">
            <a:avLst/>
          </a:prstGeom>
          <a:noFill/>
        </p:spPr>
        <p:txBody>
          <a:bodyPr wrap="square">
            <a:spAutoFit/>
          </a:bodyPr>
          <a:lstStyle/>
          <a:p>
            <a:pPr>
              <a:lnSpc>
                <a:spcPct val="107000"/>
              </a:lnSpc>
              <a:spcAft>
                <a:spcPts val="800"/>
              </a:spcAft>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Señala una pausa similar a la coma en español.</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CuadroTexto 28">
            <a:extLst>
              <a:ext uri="{FF2B5EF4-FFF2-40B4-BE49-F238E27FC236}">
                <a16:creationId xmlns:a16="http://schemas.microsoft.com/office/drawing/2014/main" id="{7DE5F689-3CC1-4D1E-A6FB-B46ACE962ED6}"/>
              </a:ext>
            </a:extLst>
          </p:cNvPr>
          <p:cNvSpPr txBox="1"/>
          <p:nvPr/>
        </p:nvSpPr>
        <p:spPr>
          <a:xfrm>
            <a:off x="2364376" y="4524322"/>
            <a:ext cx="1708489" cy="400110"/>
          </a:xfrm>
          <a:prstGeom prst="rect">
            <a:avLst/>
          </a:prstGeom>
          <a:noFill/>
        </p:spPr>
        <p:txBody>
          <a:bodyPr wrap="square">
            <a:spAutoFit/>
          </a:bodyPr>
          <a:lstStyle/>
          <a:p>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Punto alto (•) </a:t>
            </a:r>
            <a:endParaRPr lang="el-GR" sz="2000" dirty="0"/>
          </a:p>
        </p:txBody>
      </p:sp>
      <p:sp>
        <p:nvSpPr>
          <p:cNvPr id="31" name="CuadroTexto 30">
            <a:extLst>
              <a:ext uri="{FF2B5EF4-FFF2-40B4-BE49-F238E27FC236}">
                <a16:creationId xmlns:a16="http://schemas.microsoft.com/office/drawing/2014/main" id="{D757608F-747A-489C-9FB9-37BCB8150E04}"/>
              </a:ext>
            </a:extLst>
          </p:cNvPr>
          <p:cNvSpPr txBox="1"/>
          <p:nvPr/>
        </p:nvSpPr>
        <p:spPr>
          <a:xfrm>
            <a:off x="2173357" y="5073814"/>
            <a:ext cx="3091069" cy="734688"/>
          </a:xfrm>
          <a:prstGeom prst="rect">
            <a:avLst/>
          </a:prstGeom>
          <a:noFill/>
        </p:spPr>
        <p:txBody>
          <a:bodyPr wrap="square">
            <a:spAutoFit/>
          </a:bodyPr>
          <a:lstStyle/>
          <a:p>
            <a:pPr>
              <a:lnSpc>
                <a:spcPct val="107000"/>
              </a:lnSpc>
              <a:spcAft>
                <a:spcPts val="800"/>
              </a:spcAft>
            </a:pPr>
            <a:r>
              <a:rPr lang="el-GR" sz="2000" dirty="0">
                <a:effectLst/>
                <a:latin typeface="Times New Roman" panose="02020603050405020304" pitchFamily="18" charset="0"/>
                <a:ea typeface="Calibri" panose="020F0502020204030204" pitchFamily="34" charset="0"/>
                <a:cs typeface="Times New Roman" panose="02020603050405020304" pitchFamily="18" charset="0"/>
              </a:rPr>
              <a:t>Puede señalar punto y coma (; )   o dos puntos (: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CuadroTexto 32">
            <a:extLst>
              <a:ext uri="{FF2B5EF4-FFF2-40B4-BE49-F238E27FC236}">
                <a16:creationId xmlns:a16="http://schemas.microsoft.com/office/drawing/2014/main" id="{E69FB620-0816-420B-9724-FF6D08317632}"/>
              </a:ext>
            </a:extLst>
          </p:cNvPr>
          <p:cNvSpPr txBox="1"/>
          <p:nvPr/>
        </p:nvSpPr>
        <p:spPr>
          <a:xfrm>
            <a:off x="7763073" y="4520442"/>
            <a:ext cx="2483128" cy="400110"/>
          </a:xfrm>
          <a:prstGeom prst="rect">
            <a:avLst/>
          </a:prstGeom>
          <a:noFill/>
        </p:spPr>
        <p:txBody>
          <a:bodyPr wrap="square">
            <a:spAutoFit/>
          </a:bodyPr>
          <a:lstStyle/>
          <a:p>
            <a:r>
              <a:rPr lang="el-GR" sz="2000" dirty="0">
                <a:effectLst/>
                <a:latin typeface="Times New Roman" panose="02020603050405020304" pitchFamily="18" charset="0"/>
                <a:ea typeface="Calibri" panose="020F0502020204030204" pitchFamily="34" charset="0"/>
                <a:cs typeface="Times New Roman" panose="02020603050405020304" pitchFamily="18" charset="0"/>
              </a:rPr>
              <a:t>- Punto y coma (;) </a:t>
            </a:r>
            <a:endParaRPr lang="el-GR" sz="2000" dirty="0"/>
          </a:p>
        </p:txBody>
      </p:sp>
      <p:pic>
        <p:nvPicPr>
          <p:cNvPr id="2" name="Google Shape;569;p53">
            <a:extLst>
              <a:ext uri="{FF2B5EF4-FFF2-40B4-BE49-F238E27FC236}">
                <a16:creationId xmlns:a16="http://schemas.microsoft.com/office/drawing/2014/main" id="{AE481420-D60E-4917-B1E8-FDEB60F77D0C}"/>
              </a:ext>
            </a:extLst>
          </p:cNvPr>
          <p:cNvPicPr preferRelativeResize="0"/>
          <p:nvPr/>
        </p:nvPicPr>
        <p:blipFill rotWithShape="1">
          <a:blip r:embed="rId2">
            <a:alphaModFix/>
          </a:blip>
          <a:srcRect t="16970" r="8892" b="21025"/>
          <a:stretch/>
        </p:blipFill>
        <p:spPr>
          <a:xfrm>
            <a:off x="11145966" y="0"/>
            <a:ext cx="1744308" cy="693901"/>
          </a:xfrm>
          <a:prstGeom prst="rect">
            <a:avLst/>
          </a:prstGeom>
          <a:noFill/>
          <a:ln>
            <a:noFill/>
          </a:ln>
        </p:spPr>
      </p:pic>
      <p:grpSp>
        <p:nvGrpSpPr>
          <p:cNvPr id="20" name="Google Shape;2109;p51">
            <a:extLst>
              <a:ext uri="{FF2B5EF4-FFF2-40B4-BE49-F238E27FC236}">
                <a16:creationId xmlns:a16="http://schemas.microsoft.com/office/drawing/2014/main" id="{0B0E1AF2-51CB-4C15-AFDB-3D249026FDED}"/>
              </a:ext>
            </a:extLst>
          </p:cNvPr>
          <p:cNvGrpSpPr/>
          <p:nvPr/>
        </p:nvGrpSpPr>
        <p:grpSpPr>
          <a:xfrm rot="674490">
            <a:off x="280487" y="5858961"/>
            <a:ext cx="3474315" cy="888859"/>
            <a:chOff x="3809875" y="1963175"/>
            <a:chExt cx="1923600" cy="492150"/>
          </a:xfrm>
        </p:grpSpPr>
        <p:sp>
          <p:nvSpPr>
            <p:cNvPr id="22" name="Google Shape;2110;p51">
              <a:extLst>
                <a:ext uri="{FF2B5EF4-FFF2-40B4-BE49-F238E27FC236}">
                  <a16:creationId xmlns:a16="http://schemas.microsoft.com/office/drawing/2014/main" id="{F6869BC7-C346-42BD-9002-2DCA5F1063BB}"/>
                </a:ext>
              </a:extLst>
            </p:cNvPr>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11;p51">
              <a:extLst>
                <a:ext uri="{FF2B5EF4-FFF2-40B4-BE49-F238E27FC236}">
                  <a16:creationId xmlns:a16="http://schemas.microsoft.com/office/drawing/2014/main" id="{8073D1DE-CC06-4205-9110-3FDDC349EA8B}"/>
                </a:ext>
              </a:extLst>
            </p:cNvPr>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12;p51">
              <a:extLst>
                <a:ext uri="{FF2B5EF4-FFF2-40B4-BE49-F238E27FC236}">
                  <a16:creationId xmlns:a16="http://schemas.microsoft.com/office/drawing/2014/main" id="{253384A8-6762-4EB9-9B9E-7AD696C644AA}"/>
                </a:ext>
              </a:extLst>
            </p:cNvPr>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13;p51">
              <a:extLst>
                <a:ext uri="{FF2B5EF4-FFF2-40B4-BE49-F238E27FC236}">
                  <a16:creationId xmlns:a16="http://schemas.microsoft.com/office/drawing/2014/main" id="{F29ADFE3-505E-40DC-B8A1-F8570641230D}"/>
                </a:ext>
              </a:extLst>
            </p:cNvPr>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14;p51">
              <a:extLst>
                <a:ext uri="{FF2B5EF4-FFF2-40B4-BE49-F238E27FC236}">
                  <a16:creationId xmlns:a16="http://schemas.microsoft.com/office/drawing/2014/main" id="{E2FB65CD-6874-44D4-A3DA-04F1C30E7269}"/>
                </a:ext>
              </a:extLst>
            </p:cNvPr>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15;p51">
              <a:extLst>
                <a:ext uri="{FF2B5EF4-FFF2-40B4-BE49-F238E27FC236}">
                  <a16:creationId xmlns:a16="http://schemas.microsoft.com/office/drawing/2014/main" id="{969987E9-038E-432E-8C35-2383400A4B99}"/>
                </a:ext>
              </a:extLst>
            </p:cNvPr>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7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16;p51">
              <a:extLst>
                <a:ext uri="{FF2B5EF4-FFF2-40B4-BE49-F238E27FC236}">
                  <a16:creationId xmlns:a16="http://schemas.microsoft.com/office/drawing/2014/main" id="{6380BE3B-6DC1-40E3-BF7D-A73D39DA77A1}"/>
                </a:ext>
              </a:extLst>
            </p:cNvPr>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17;p51">
              <a:extLst>
                <a:ext uri="{FF2B5EF4-FFF2-40B4-BE49-F238E27FC236}">
                  <a16:creationId xmlns:a16="http://schemas.microsoft.com/office/drawing/2014/main" id="{301B3773-8F9F-49FA-B404-C28E33C7F458}"/>
                </a:ext>
              </a:extLst>
            </p:cNvPr>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18;p51">
              <a:extLst>
                <a:ext uri="{FF2B5EF4-FFF2-40B4-BE49-F238E27FC236}">
                  <a16:creationId xmlns:a16="http://schemas.microsoft.com/office/drawing/2014/main" id="{0BE96176-409B-4606-A238-AC403EDEA2C7}"/>
                </a:ext>
              </a:extLst>
            </p:cNvPr>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19;p51">
              <a:extLst>
                <a:ext uri="{FF2B5EF4-FFF2-40B4-BE49-F238E27FC236}">
                  <a16:creationId xmlns:a16="http://schemas.microsoft.com/office/drawing/2014/main" id="{AC91C3A9-872C-4662-A275-E73419F3AB24}"/>
                </a:ext>
              </a:extLst>
            </p:cNvPr>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20;p51">
              <a:extLst>
                <a:ext uri="{FF2B5EF4-FFF2-40B4-BE49-F238E27FC236}">
                  <a16:creationId xmlns:a16="http://schemas.microsoft.com/office/drawing/2014/main" id="{385574BC-A22B-4FAA-9822-3FEB18D14650}"/>
                </a:ext>
              </a:extLst>
            </p:cNvPr>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2" descr="Instituto de Lideres Cristianos - Inicio | Facebook">
            <a:extLst>
              <a:ext uri="{FF2B5EF4-FFF2-40B4-BE49-F238E27FC236}">
                <a16:creationId xmlns:a16="http://schemas.microsoft.com/office/drawing/2014/main" id="{E2D4C0AA-7777-4500-9E1B-1F167AE3A5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27" b="12021"/>
          <a:stretch/>
        </p:blipFill>
        <p:spPr bwMode="auto">
          <a:xfrm>
            <a:off x="9345863" y="5655121"/>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609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heel(1)">
                                      <p:cBhvr>
                                        <p:cTn id="21" dur="2000"/>
                                        <p:tgtEl>
                                          <p:spTgt spid="29"/>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heel(1)">
                                      <p:cBhvr>
                                        <p:cTn id="24" dur="20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randombar(horizontal)">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ppt_x"/>
                                          </p:val>
                                        </p:tav>
                                        <p:tav tm="100000">
                                          <p:val>
                                            <p:strVal val="#ppt_x"/>
                                          </p:val>
                                        </p:tav>
                                      </p:tavLst>
                                    </p:anim>
                                    <p:anim calcmode="lin" valueType="num">
                                      <p:cBhvr additive="base">
                                        <p:cTn id="4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5" grpId="0" animBg="1"/>
      <p:bldP spid="17" grpId="0" animBg="1"/>
      <p:bldP spid="19" grpId="0" animBg="1"/>
      <p:bldP spid="21" grpId="0"/>
      <p:bldP spid="23" grpId="0"/>
      <p:bldP spid="25" grpId="0"/>
      <p:bldP spid="27" grpId="0"/>
      <p:bldP spid="29" grpId="0"/>
      <p:bldP spid="31" grpId="0"/>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0;p22">
            <a:extLst>
              <a:ext uri="{FF2B5EF4-FFF2-40B4-BE49-F238E27FC236}">
                <a16:creationId xmlns:a16="http://schemas.microsoft.com/office/drawing/2014/main" id="{AC121AD2-E334-482A-BF78-976348A6E1A1}"/>
              </a:ext>
            </a:extLst>
          </p:cNvPr>
          <p:cNvSpPr/>
          <p:nvPr/>
        </p:nvSpPr>
        <p:spPr>
          <a:xfrm>
            <a:off x="0" y="962758"/>
            <a:ext cx="5844209"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uadroTexto 4">
            <a:extLst>
              <a:ext uri="{FF2B5EF4-FFF2-40B4-BE49-F238E27FC236}">
                <a16:creationId xmlns:a16="http://schemas.microsoft.com/office/drawing/2014/main" id="{17E8008C-9AC0-4D36-BAF3-2C456ECBCCC4}"/>
              </a:ext>
            </a:extLst>
          </p:cNvPr>
          <p:cNvSpPr txBox="1"/>
          <p:nvPr/>
        </p:nvSpPr>
        <p:spPr>
          <a:xfrm>
            <a:off x="1235765" y="1049163"/>
            <a:ext cx="6129130" cy="530594"/>
          </a:xfrm>
          <a:prstGeom prst="rect">
            <a:avLst/>
          </a:prstGeom>
          <a:noFill/>
        </p:spPr>
        <p:txBody>
          <a:bodyPr wrap="square">
            <a:spAutoFit/>
          </a:bodyPr>
          <a:lstStyle/>
          <a:p>
            <a:pPr algn="just">
              <a:lnSpc>
                <a:spcPct val="107000"/>
              </a:lnSpc>
              <a:spcAft>
                <a:spcPts val="800"/>
              </a:spcAft>
            </a:pPr>
            <a:r>
              <a:rPr lang="es-MX" sz="2800" b="1" dirty="0">
                <a:latin typeface="Times New Roman" panose="02020603050405020304" pitchFamily="18" charset="0"/>
                <a:ea typeface="Calibri" panose="020F0502020204030204" pitchFamily="34" charset="0"/>
                <a:cs typeface="Times New Roman" panose="02020603050405020304" pitchFamily="18" charset="0"/>
              </a:rPr>
              <a:t>5.- </a:t>
            </a:r>
            <a:r>
              <a:rPr lang="el-GR" sz="2800" b="1" dirty="0">
                <a:effectLst/>
                <a:latin typeface="Times New Roman" panose="02020603050405020304" pitchFamily="18" charset="0"/>
                <a:ea typeface="Calibri" panose="020F0502020204030204" pitchFamily="34" charset="0"/>
                <a:cs typeface="Times New Roman" panose="02020603050405020304" pitchFamily="18" charset="0"/>
              </a:rPr>
              <a:t>Espíritus</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Google Shape;81;p9">
            <a:extLst>
              <a:ext uri="{FF2B5EF4-FFF2-40B4-BE49-F238E27FC236}">
                <a16:creationId xmlns:a16="http://schemas.microsoft.com/office/drawing/2014/main" id="{7F40F464-4D7F-4710-8EA7-D97350B8F585}"/>
              </a:ext>
            </a:extLst>
          </p:cNvPr>
          <p:cNvPicPr preferRelativeResize="0"/>
          <p:nvPr/>
        </p:nvPicPr>
        <p:blipFill>
          <a:blip r:embed="rId2">
            <a:alphaModFix/>
          </a:blip>
          <a:stretch>
            <a:fillRect/>
          </a:stretch>
        </p:blipFill>
        <p:spPr>
          <a:xfrm rot="5399994">
            <a:off x="4161819" y="1091738"/>
            <a:ext cx="3868362" cy="5393635"/>
          </a:xfrm>
          <a:prstGeom prst="rect">
            <a:avLst/>
          </a:prstGeom>
          <a:noFill/>
          <a:ln>
            <a:noFill/>
          </a:ln>
        </p:spPr>
      </p:pic>
      <p:sp>
        <p:nvSpPr>
          <p:cNvPr id="11" name="CuadroTexto 10">
            <a:extLst>
              <a:ext uri="{FF2B5EF4-FFF2-40B4-BE49-F238E27FC236}">
                <a16:creationId xmlns:a16="http://schemas.microsoft.com/office/drawing/2014/main" id="{90082E29-87B3-4EE4-BCA9-FD545290A2F0}"/>
              </a:ext>
            </a:extLst>
          </p:cNvPr>
          <p:cNvSpPr txBox="1"/>
          <p:nvPr/>
        </p:nvSpPr>
        <p:spPr>
          <a:xfrm>
            <a:off x="3641863" y="2614294"/>
            <a:ext cx="4696238" cy="2803140"/>
          </a:xfrm>
          <a:prstGeom prst="rect">
            <a:avLst/>
          </a:prstGeom>
          <a:noFill/>
        </p:spPr>
        <p:txBody>
          <a:bodyPr wrap="square">
            <a:spAutoFit/>
          </a:bodyPr>
          <a:lstStyle/>
          <a:p>
            <a:pPr algn="just">
              <a:lnSpc>
                <a:spcPct val="150000"/>
              </a:lnSpc>
              <a:spcAft>
                <a:spcPts val="800"/>
              </a:spcAft>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Cuando las palabras comienzan con una vocal, llevan sobre ella ( o al lado cuando son mayúsculas) un signo denominado </a:t>
            </a:r>
            <a:r>
              <a:rPr lang="el-GR" sz="2400" i="1" dirty="0">
                <a:effectLst/>
                <a:latin typeface="Times New Roman" panose="02020603050405020304" pitchFamily="18" charset="0"/>
                <a:ea typeface="Calibri" panose="020F0502020204030204" pitchFamily="34" charset="0"/>
                <a:cs typeface="Times New Roman" panose="02020603050405020304" pitchFamily="18" charset="0"/>
              </a:rPr>
              <a:t>espíritu</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Estos son:</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oogle Shape;682;p63">
            <a:extLst>
              <a:ext uri="{FF2B5EF4-FFF2-40B4-BE49-F238E27FC236}">
                <a16:creationId xmlns:a16="http://schemas.microsoft.com/office/drawing/2014/main" id="{7841462C-F9DD-4C8E-AB09-4268FFECA238}"/>
              </a:ext>
            </a:extLst>
          </p:cNvPr>
          <p:cNvGrpSpPr/>
          <p:nvPr/>
        </p:nvGrpSpPr>
        <p:grpSpPr>
          <a:xfrm>
            <a:off x="8792821" y="2142700"/>
            <a:ext cx="3143012" cy="3580042"/>
            <a:chOff x="6230503" y="2412745"/>
            <a:chExt cx="2136077" cy="2046733"/>
          </a:xfrm>
        </p:grpSpPr>
        <p:sp>
          <p:nvSpPr>
            <p:cNvPr id="13" name="Google Shape;683;p63">
              <a:extLst>
                <a:ext uri="{FF2B5EF4-FFF2-40B4-BE49-F238E27FC236}">
                  <a16:creationId xmlns:a16="http://schemas.microsoft.com/office/drawing/2014/main" id="{FEE0FFA9-426A-4313-97EC-6B3035394E6B}"/>
                </a:ext>
              </a:extLst>
            </p:cNvPr>
            <p:cNvSpPr/>
            <p:nvPr/>
          </p:nvSpPr>
          <p:spPr>
            <a:xfrm>
              <a:off x="6230503" y="2412745"/>
              <a:ext cx="2136077" cy="2046733"/>
            </a:xfrm>
            <a:custGeom>
              <a:avLst/>
              <a:gdLst/>
              <a:ahLst/>
              <a:cxnLst/>
              <a:rect l="l" t="t" r="r" b="b"/>
              <a:pathLst>
                <a:path w="50690" h="57622" extrusionOk="0">
                  <a:moveTo>
                    <a:pt x="0" y="1"/>
                  </a:moveTo>
                  <a:lnTo>
                    <a:pt x="0" y="57621"/>
                  </a:lnTo>
                  <a:lnTo>
                    <a:pt x="50690" y="57621"/>
                  </a:lnTo>
                  <a:lnTo>
                    <a:pt x="50690" y="1"/>
                  </a:lnTo>
                  <a:close/>
                </a:path>
              </a:pathLst>
            </a:custGeom>
            <a:solidFill>
              <a:srgbClr val="FFFFFF"/>
            </a:solidFill>
            <a:ln>
              <a:noFill/>
            </a:ln>
            <a:effectLst>
              <a:outerShdw blurRad="171450" dist="57150" dir="300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84;p63">
              <a:extLst>
                <a:ext uri="{FF2B5EF4-FFF2-40B4-BE49-F238E27FC236}">
                  <a16:creationId xmlns:a16="http://schemas.microsoft.com/office/drawing/2014/main" id="{4C76678A-431E-481E-9ADF-29D1F37FF0AA}"/>
                </a:ext>
              </a:extLst>
            </p:cNvPr>
            <p:cNvSpPr/>
            <p:nvPr/>
          </p:nvSpPr>
          <p:spPr>
            <a:xfrm>
              <a:off x="6230550" y="2412749"/>
              <a:ext cx="2136000" cy="265200"/>
            </a:xfrm>
            <a:prstGeom prst="rect">
              <a:avLst/>
            </a:prstGeom>
            <a:solidFill>
              <a:srgbClr val="C6C7C8">
                <a:alpha val="10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682;p63">
            <a:extLst>
              <a:ext uri="{FF2B5EF4-FFF2-40B4-BE49-F238E27FC236}">
                <a16:creationId xmlns:a16="http://schemas.microsoft.com/office/drawing/2014/main" id="{72EDF11B-172A-457C-A253-E71AB41B82DB}"/>
              </a:ext>
            </a:extLst>
          </p:cNvPr>
          <p:cNvGrpSpPr/>
          <p:nvPr/>
        </p:nvGrpSpPr>
        <p:grpSpPr>
          <a:xfrm>
            <a:off x="256098" y="2142700"/>
            <a:ext cx="3143012" cy="3580042"/>
            <a:chOff x="6230503" y="2412745"/>
            <a:chExt cx="2136077" cy="2046733"/>
          </a:xfrm>
        </p:grpSpPr>
        <p:sp>
          <p:nvSpPr>
            <p:cNvPr id="16" name="Google Shape;683;p63">
              <a:extLst>
                <a:ext uri="{FF2B5EF4-FFF2-40B4-BE49-F238E27FC236}">
                  <a16:creationId xmlns:a16="http://schemas.microsoft.com/office/drawing/2014/main" id="{138EBE6E-9DB0-4D7B-9982-BAFA4400D166}"/>
                </a:ext>
              </a:extLst>
            </p:cNvPr>
            <p:cNvSpPr/>
            <p:nvPr/>
          </p:nvSpPr>
          <p:spPr>
            <a:xfrm>
              <a:off x="6230503" y="2412745"/>
              <a:ext cx="2136077" cy="2046733"/>
            </a:xfrm>
            <a:custGeom>
              <a:avLst/>
              <a:gdLst/>
              <a:ahLst/>
              <a:cxnLst/>
              <a:rect l="l" t="t" r="r" b="b"/>
              <a:pathLst>
                <a:path w="50690" h="57622" extrusionOk="0">
                  <a:moveTo>
                    <a:pt x="0" y="1"/>
                  </a:moveTo>
                  <a:lnTo>
                    <a:pt x="0" y="57621"/>
                  </a:lnTo>
                  <a:lnTo>
                    <a:pt x="50690" y="57621"/>
                  </a:lnTo>
                  <a:lnTo>
                    <a:pt x="50690" y="1"/>
                  </a:lnTo>
                  <a:close/>
                </a:path>
              </a:pathLst>
            </a:custGeom>
            <a:solidFill>
              <a:srgbClr val="FFFFFF"/>
            </a:solidFill>
            <a:ln>
              <a:noFill/>
            </a:ln>
            <a:effectLst>
              <a:outerShdw blurRad="171450" dist="57150" dir="300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84;p63">
              <a:extLst>
                <a:ext uri="{FF2B5EF4-FFF2-40B4-BE49-F238E27FC236}">
                  <a16:creationId xmlns:a16="http://schemas.microsoft.com/office/drawing/2014/main" id="{14B4FA07-F97F-4811-B5B4-E949DBA311DE}"/>
                </a:ext>
              </a:extLst>
            </p:cNvPr>
            <p:cNvSpPr/>
            <p:nvPr/>
          </p:nvSpPr>
          <p:spPr>
            <a:xfrm>
              <a:off x="6230550" y="2412749"/>
              <a:ext cx="2136000" cy="265200"/>
            </a:xfrm>
            <a:prstGeom prst="rect">
              <a:avLst/>
            </a:prstGeom>
            <a:solidFill>
              <a:srgbClr val="C6C7C8">
                <a:alpha val="10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CuadroTexto 18">
            <a:extLst>
              <a:ext uri="{FF2B5EF4-FFF2-40B4-BE49-F238E27FC236}">
                <a16:creationId xmlns:a16="http://schemas.microsoft.com/office/drawing/2014/main" id="{432E43B6-756D-48CA-AEFD-5746A3266183}"/>
              </a:ext>
            </a:extLst>
          </p:cNvPr>
          <p:cNvSpPr txBox="1"/>
          <p:nvPr/>
        </p:nvSpPr>
        <p:spPr>
          <a:xfrm>
            <a:off x="397565" y="2862319"/>
            <a:ext cx="2813546" cy="2048766"/>
          </a:xfrm>
          <a:prstGeom prst="rect">
            <a:avLst/>
          </a:prstGeom>
          <a:noFill/>
        </p:spPr>
        <p:txBody>
          <a:bodyPr wrap="square">
            <a:spAutoFit/>
          </a:bodyPr>
          <a:lstStyle/>
          <a:p>
            <a:pPr algn="just">
              <a:lnSpc>
                <a:spcPct val="107000"/>
              </a:lnSpc>
              <a:spcAft>
                <a:spcPts val="800"/>
              </a:spcAft>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Espíritu suave (’) No altera la pronunciación de la palabra </a:t>
            </a:r>
            <a:r>
              <a:rPr lang="el-GR" sz="2400" dirty="0" err="1">
                <a:effectLst/>
                <a:latin typeface="Times New Roman" panose="02020603050405020304" pitchFamily="18" charset="0"/>
                <a:ea typeface="Calibri" panose="020F0502020204030204" pitchFamily="34" charset="0"/>
                <a:cs typeface="Times New Roman" panose="02020603050405020304" pitchFamily="18" charset="0"/>
              </a:rPr>
              <a:t>ni</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tampoco se translitera. </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CuadroTexto 20">
            <a:extLst>
              <a:ext uri="{FF2B5EF4-FFF2-40B4-BE49-F238E27FC236}">
                <a16:creationId xmlns:a16="http://schemas.microsoft.com/office/drawing/2014/main" id="{78348D88-C737-4998-AB53-3704602227B4}"/>
              </a:ext>
            </a:extLst>
          </p:cNvPr>
          <p:cNvSpPr txBox="1"/>
          <p:nvPr/>
        </p:nvSpPr>
        <p:spPr>
          <a:xfrm>
            <a:off x="8802932" y="2142700"/>
            <a:ext cx="2813546" cy="3629455"/>
          </a:xfrm>
          <a:prstGeom prst="rect">
            <a:avLst/>
          </a:prstGeom>
          <a:noFill/>
        </p:spPr>
        <p:txBody>
          <a:bodyPr wrap="square">
            <a:spAutoFit/>
          </a:bodyPr>
          <a:lstStyle/>
          <a:p>
            <a:pPr marL="342900" indent="-342900" algn="just">
              <a:lnSpc>
                <a:spcPct val="107000"/>
              </a:lnSpc>
              <a:spcAft>
                <a:spcPts val="800"/>
              </a:spcAft>
              <a:buFontTx/>
              <a:buChar char="-"/>
            </a:pP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Espíritu rudo (</a:t>
            </a:r>
            <a:r>
              <a:rPr lang="el-GR" sz="2400" b="1" dirty="0">
                <a:solidFill>
                  <a:srgbClr val="333333"/>
                </a:solidFill>
                <a:latin typeface="Tahoma" panose="020B0604030504040204" pitchFamily="34" charset="0"/>
              </a:rPr>
              <a:t>῾</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 Altera la pronunciación de la palabra como si una “j” antecediera a la vocal. Se translitera con una letra “h”.</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oogle Shape;1242;p68">
            <a:extLst>
              <a:ext uri="{FF2B5EF4-FFF2-40B4-BE49-F238E27FC236}">
                <a16:creationId xmlns:a16="http://schemas.microsoft.com/office/drawing/2014/main" id="{3C253740-8DF7-4565-9075-483DBBD241ED}"/>
              </a:ext>
            </a:extLst>
          </p:cNvPr>
          <p:cNvPicPr preferRelativeResize="0"/>
          <p:nvPr/>
        </p:nvPicPr>
        <p:blipFill rotWithShape="1">
          <a:blip r:embed="rId3">
            <a:alphaModFix/>
          </a:blip>
          <a:srcRect t="11051" r="20000" b="26510"/>
          <a:stretch/>
        </p:blipFill>
        <p:spPr>
          <a:xfrm>
            <a:off x="11110351" y="114507"/>
            <a:ext cx="1650875" cy="665800"/>
          </a:xfrm>
          <a:prstGeom prst="rect">
            <a:avLst/>
          </a:prstGeom>
          <a:noFill/>
          <a:ln>
            <a:noFill/>
          </a:ln>
        </p:spPr>
      </p:pic>
      <p:sp>
        <p:nvSpPr>
          <p:cNvPr id="6" name="Google Shape;9499;p66">
            <a:extLst>
              <a:ext uri="{FF2B5EF4-FFF2-40B4-BE49-F238E27FC236}">
                <a16:creationId xmlns:a16="http://schemas.microsoft.com/office/drawing/2014/main" id="{0C8C5445-CC01-484D-BA2D-6145E20E9D31}"/>
              </a:ext>
            </a:extLst>
          </p:cNvPr>
          <p:cNvSpPr/>
          <p:nvPr/>
        </p:nvSpPr>
        <p:spPr>
          <a:xfrm rot="20448150">
            <a:off x="6873730" y="816054"/>
            <a:ext cx="672968" cy="466217"/>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accent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109;p51">
            <a:extLst>
              <a:ext uri="{FF2B5EF4-FFF2-40B4-BE49-F238E27FC236}">
                <a16:creationId xmlns:a16="http://schemas.microsoft.com/office/drawing/2014/main" id="{0894F0D0-AE92-4BA9-A571-BB3A2E20495D}"/>
              </a:ext>
            </a:extLst>
          </p:cNvPr>
          <p:cNvGrpSpPr/>
          <p:nvPr/>
        </p:nvGrpSpPr>
        <p:grpSpPr>
          <a:xfrm rot="340933" flipH="1">
            <a:off x="4094856" y="5869534"/>
            <a:ext cx="3474315" cy="888859"/>
            <a:chOff x="3809875" y="1963175"/>
            <a:chExt cx="1923600" cy="492150"/>
          </a:xfrm>
        </p:grpSpPr>
        <p:sp>
          <p:nvSpPr>
            <p:cNvPr id="24" name="Google Shape;2110;p51">
              <a:extLst>
                <a:ext uri="{FF2B5EF4-FFF2-40B4-BE49-F238E27FC236}">
                  <a16:creationId xmlns:a16="http://schemas.microsoft.com/office/drawing/2014/main" id="{D469ECE0-52A7-4964-85A3-D5E27C6DBCF4}"/>
                </a:ext>
              </a:extLst>
            </p:cNvPr>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11;p51">
              <a:extLst>
                <a:ext uri="{FF2B5EF4-FFF2-40B4-BE49-F238E27FC236}">
                  <a16:creationId xmlns:a16="http://schemas.microsoft.com/office/drawing/2014/main" id="{FFE2E792-4003-4545-ADA3-8948FB546D94}"/>
                </a:ext>
              </a:extLst>
            </p:cNvPr>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112;p51">
              <a:extLst>
                <a:ext uri="{FF2B5EF4-FFF2-40B4-BE49-F238E27FC236}">
                  <a16:creationId xmlns:a16="http://schemas.microsoft.com/office/drawing/2014/main" id="{C84DDB9A-B938-4D59-96C8-C4F5724F4993}"/>
                </a:ext>
              </a:extLst>
            </p:cNvPr>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13;p51">
              <a:extLst>
                <a:ext uri="{FF2B5EF4-FFF2-40B4-BE49-F238E27FC236}">
                  <a16:creationId xmlns:a16="http://schemas.microsoft.com/office/drawing/2014/main" id="{4B579A41-6D4D-44B3-9FDA-A8966AB805DA}"/>
                </a:ext>
              </a:extLst>
            </p:cNvPr>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14;p51">
              <a:extLst>
                <a:ext uri="{FF2B5EF4-FFF2-40B4-BE49-F238E27FC236}">
                  <a16:creationId xmlns:a16="http://schemas.microsoft.com/office/drawing/2014/main" id="{59C69777-28C1-4746-8B86-7DC3126FFE20}"/>
                </a:ext>
              </a:extLst>
            </p:cNvPr>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15;p51">
              <a:extLst>
                <a:ext uri="{FF2B5EF4-FFF2-40B4-BE49-F238E27FC236}">
                  <a16:creationId xmlns:a16="http://schemas.microsoft.com/office/drawing/2014/main" id="{5606FAA5-A8E7-4C9A-B637-BAFB68FF17EC}"/>
                </a:ext>
              </a:extLst>
            </p:cNvPr>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7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16;p51">
              <a:extLst>
                <a:ext uri="{FF2B5EF4-FFF2-40B4-BE49-F238E27FC236}">
                  <a16:creationId xmlns:a16="http://schemas.microsoft.com/office/drawing/2014/main" id="{238924BE-268F-4845-A82D-C8CAF3037567}"/>
                </a:ext>
              </a:extLst>
            </p:cNvPr>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2117;p51">
              <a:extLst>
                <a:ext uri="{FF2B5EF4-FFF2-40B4-BE49-F238E27FC236}">
                  <a16:creationId xmlns:a16="http://schemas.microsoft.com/office/drawing/2014/main" id="{236D6652-B95A-40EB-910D-F61254A14059}"/>
                </a:ext>
              </a:extLst>
            </p:cNvPr>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18;p51">
              <a:extLst>
                <a:ext uri="{FF2B5EF4-FFF2-40B4-BE49-F238E27FC236}">
                  <a16:creationId xmlns:a16="http://schemas.microsoft.com/office/drawing/2014/main" id="{9AEE1251-6E20-46C7-A431-285F11999567}"/>
                </a:ext>
              </a:extLst>
            </p:cNvPr>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19;p51">
              <a:extLst>
                <a:ext uri="{FF2B5EF4-FFF2-40B4-BE49-F238E27FC236}">
                  <a16:creationId xmlns:a16="http://schemas.microsoft.com/office/drawing/2014/main" id="{2F842CEC-E841-4254-9988-B3CE585F584C}"/>
                </a:ext>
              </a:extLst>
            </p:cNvPr>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20;p51">
              <a:extLst>
                <a:ext uri="{FF2B5EF4-FFF2-40B4-BE49-F238E27FC236}">
                  <a16:creationId xmlns:a16="http://schemas.microsoft.com/office/drawing/2014/main" id="{8A93FA9F-B5CF-4979-9D0A-8233659E97AF}"/>
                </a:ext>
              </a:extLst>
            </p:cNvPr>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2" descr="Instituto de Lideres Cristianos - Inicio | Facebook">
            <a:extLst>
              <a:ext uri="{FF2B5EF4-FFF2-40B4-BE49-F238E27FC236}">
                <a16:creationId xmlns:a16="http://schemas.microsoft.com/office/drawing/2014/main" id="{A421B4FF-8E2B-41DB-89EB-CAB18CA502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627" b="12021"/>
          <a:stretch/>
        </p:blipFill>
        <p:spPr bwMode="auto">
          <a:xfrm>
            <a:off x="0" y="5718030"/>
            <a:ext cx="2631688" cy="1139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080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2000"/>
                                        <p:tgtEl>
                                          <p:spTgt spid="21"/>
                                        </p:tgtEl>
                                      </p:cBhvr>
                                    </p:animEffect>
                                  </p:childTnLst>
                                </p:cTn>
                              </p:par>
                              <p:par>
                                <p:cTn id="16" presetID="21" presetClass="entr" presetSubtype="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0;p22">
            <a:extLst>
              <a:ext uri="{FF2B5EF4-FFF2-40B4-BE49-F238E27FC236}">
                <a16:creationId xmlns:a16="http://schemas.microsoft.com/office/drawing/2014/main" id="{F41CE7A4-4F14-45B4-ACB7-50E99C6F7851}"/>
              </a:ext>
            </a:extLst>
          </p:cNvPr>
          <p:cNvSpPr/>
          <p:nvPr/>
        </p:nvSpPr>
        <p:spPr>
          <a:xfrm>
            <a:off x="-13252" y="962758"/>
            <a:ext cx="5844209"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uadroTexto 4">
            <a:extLst>
              <a:ext uri="{FF2B5EF4-FFF2-40B4-BE49-F238E27FC236}">
                <a16:creationId xmlns:a16="http://schemas.microsoft.com/office/drawing/2014/main" id="{5F12CCF5-AB15-4144-A6C7-045E8EA79D09}"/>
              </a:ext>
            </a:extLst>
          </p:cNvPr>
          <p:cNvSpPr txBox="1"/>
          <p:nvPr/>
        </p:nvSpPr>
        <p:spPr>
          <a:xfrm>
            <a:off x="1141448" y="1052337"/>
            <a:ext cx="6129130" cy="530594"/>
          </a:xfrm>
          <a:prstGeom prst="rect">
            <a:avLst/>
          </a:prstGeom>
          <a:noFill/>
        </p:spPr>
        <p:txBody>
          <a:bodyPr wrap="square">
            <a:spAutoFit/>
          </a:bodyPr>
          <a:lstStyle/>
          <a:p>
            <a:pPr algn="just">
              <a:lnSpc>
                <a:spcPct val="107000"/>
              </a:lnSpc>
              <a:spcAft>
                <a:spcPts val="800"/>
              </a:spcAft>
            </a:pPr>
            <a:r>
              <a:rPr lang="es-MX" sz="2800" b="1" dirty="0">
                <a:latin typeface="Times New Roman" panose="02020603050405020304" pitchFamily="18" charset="0"/>
                <a:ea typeface="Calibri" panose="020F0502020204030204" pitchFamily="34" charset="0"/>
                <a:cs typeface="Times New Roman" panose="02020603050405020304" pitchFamily="18" charset="0"/>
              </a:rPr>
              <a:t>6.- </a:t>
            </a:r>
            <a:r>
              <a:rPr lang="el-GR" sz="2800" b="1" dirty="0">
                <a:effectLst/>
                <a:latin typeface="Times New Roman" panose="02020603050405020304" pitchFamily="18" charset="0"/>
                <a:ea typeface="Calibri" panose="020F0502020204030204" pitchFamily="34" charset="0"/>
                <a:cs typeface="Times New Roman" panose="02020603050405020304" pitchFamily="18" charset="0"/>
              </a:rPr>
              <a:t>El acento</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oogle Shape;23;p4">
            <a:extLst>
              <a:ext uri="{FF2B5EF4-FFF2-40B4-BE49-F238E27FC236}">
                <a16:creationId xmlns:a16="http://schemas.microsoft.com/office/drawing/2014/main" id="{34A4B70F-3B07-42C1-811C-650F8C5319D9}"/>
              </a:ext>
            </a:extLst>
          </p:cNvPr>
          <p:cNvPicPr preferRelativeResize="0"/>
          <p:nvPr/>
        </p:nvPicPr>
        <p:blipFill rotWithShape="1">
          <a:blip r:embed="rId2">
            <a:alphaModFix/>
          </a:blip>
          <a:srcRect r="1545" b="6838"/>
          <a:stretch/>
        </p:blipFill>
        <p:spPr>
          <a:xfrm>
            <a:off x="1272516" y="1575606"/>
            <a:ext cx="9846079" cy="4745680"/>
          </a:xfrm>
          <a:prstGeom prst="rect">
            <a:avLst/>
          </a:prstGeom>
          <a:noFill/>
          <a:ln>
            <a:noFill/>
          </a:ln>
        </p:spPr>
      </p:pic>
      <p:sp>
        <p:nvSpPr>
          <p:cNvPr id="9" name="CuadroTexto 8">
            <a:extLst>
              <a:ext uri="{FF2B5EF4-FFF2-40B4-BE49-F238E27FC236}">
                <a16:creationId xmlns:a16="http://schemas.microsoft.com/office/drawing/2014/main" id="{378E85A5-9C9F-44DC-B848-CE86DB3DE4BB}"/>
              </a:ext>
            </a:extLst>
          </p:cNvPr>
          <p:cNvSpPr txBox="1"/>
          <p:nvPr/>
        </p:nvSpPr>
        <p:spPr>
          <a:xfrm>
            <a:off x="2378766" y="2041948"/>
            <a:ext cx="7479084" cy="863250"/>
          </a:xfrm>
          <a:prstGeom prst="rect">
            <a:avLst/>
          </a:prstGeom>
          <a:noFill/>
        </p:spPr>
        <p:txBody>
          <a:bodyPr wrap="square">
            <a:spAutoFit/>
          </a:bodyPr>
          <a:lstStyle/>
          <a:p>
            <a:pPr algn="ctr">
              <a:lnSpc>
                <a:spcPct val="107000"/>
              </a:lnSpc>
              <a:spcAft>
                <a:spcPts val="800"/>
              </a:spcAft>
            </a:pPr>
            <a:r>
              <a:rPr lang="el-GR" sz="2400" dirty="0">
                <a:effectLst/>
                <a:latin typeface="Times-Roman"/>
                <a:ea typeface="Calibri" panose="020F0502020204030204" pitchFamily="34" charset="0"/>
                <a:cs typeface="Times-Roman"/>
              </a:rPr>
              <a:t>En griego existen tres tipos de acento, marcan la sílaba tónica igual que en español.</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CuadroTexto 46">
            <a:extLst>
              <a:ext uri="{FF2B5EF4-FFF2-40B4-BE49-F238E27FC236}">
                <a16:creationId xmlns:a16="http://schemas.microsoft.com/office/drawing/2014/main" id="{D0A9CC03-57FC-4627-A1F1-FC9E0F979A98}"/>
              </a:ext>
            </a:extLst>
          </p:cNvPr>
          <p:cNvSpPr txBox="1"/>
          <p:nvPr/>
        </p:nvSpPr>
        <p:spPr>
          <a:xfrm>
            <a:off x="2658794" y="4642473"/>
            <a:ext cx="1653371" cy="863250"/>
          </a:xfrm>
          <a:prstGeom prst="rect">
            <a:avLst/>
          </a:prstGeom>
          <a:noFill/>
        </p:spPr>
        <p:txBody>
          <a:bodyPr wrap="square">
            <a:spAutoFit/>
          </a:bodyPr>
          <a:lstStyle/>
          <a:p>
            <a:pPr algn="ctr">
              <a:lnSpc>
                <a:spcPct val="107000"/>
              </a:lnSpc>
              <a:spcAft>
                <a:spcPts val="800"/>
              </a:spcAft>
            </a:pPr>
            <a:r>
              <a:rPr lang="el-GR" sz="2400" dirty="0">
                <a:effectLst/>
                <a:latin typeface="Times-Roman"/>
                <a:ea typeface="Calibri" panose="020F0502020204030204" pitchFamily="34" charset="0"/>
                <a:cs typeface="Times-Roman"/>
              </a:rPr>
              <a:t>- Acento agudo (</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ˊ</a:t>
            </a:r>
            <a:r>
              <a:rPr lang="el-GR" sz="2400" dirty="0">
                <a:effectLst/>
                <a:latin typeface="Times-Roman"/>
                <a:ea typeface="Calibri" panose="020F0502020204030204" pitchFamily="34" charset="0"/>
                <a:cs typeface="Times-Roman"/>
              </a:rPr>
              <a:t>)</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CuadroTexto 48">
            <a:extLst>
              <a:ext uri="{FF2B5EF4-FFF2-40B4-BE49-F238E27FC236}">
                <a16:creationId xmlns:a16="http://schemas.microsoft.com/office/drawing/2014/main" id="{68E2E1BF-2553-45FB-8CF1-51BBD26E3801}"/>
              </a:ext>
            </a:extLst>
          </p:cNvPr>
          <p:cNvSpPr txBox="1"/>
          <p:nvPr/>
        </p:nvSpPr>
        <p:spPr>
          <a:xfrm>
            <a:off x="5454025" y="4685968"/>
            <a:ext cx="1492883" cy="863250"/>
          </a:xfrm>
          <a:prstGeom prst="rect">
            <a:avLst/>
          </a:prstGeom>
          <a:noFill/>
        </p:spPr>
        <p:txBody>
          <a:bodyPr wrap="square">
            <a:spAutoFit/>
          </a:bodyPr>
          <a:lstStyle/>
          <a:p>
            <a:pPr algn="ctr">
              <a:lnSpc>
                <a:spcPct val="107000"/>
              </a:lnSpc>
              <a:spcAft>
                <a:spcPts val="800"/>
              </a:spcAft>
            </a:pPr>
            <a:r>
              <a:rPr lang="el-GR" sz="2400" dirty="0">
                <a:effectLst/>
                <a:latin typeface="Times-Roman"/>
                <a:ea typeface="Calibri" panose="020F0502020204030204" pitchFamily="34" charset="0"/>
                <a:cs typeface="Times-Roman"/>
              </a:rPr>
              <a:t>- Acento grave (</a:t>
            </a:r>
            <a:r>
              <a:rPr lang="el-GR" sz="2400" dirty="0">
                <a:effectLst/>
                <a:latin typeface="Times New Roman" panose="02020603050405020304" pitchFamily="18" charset="0"/>
                <a:ea typeface="Calibri" panose="020F0502020204030204" pitchFamily="34" charset="0"/>
                <a:cs typeface="Times New Roman" panose="02020603050405020304" pitchFamily="18" charset="0"/>
              </a:rPr>
              <a:t>ˋ)</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CuadroTexto 50">
            <a:extLst>
              <a:ext uri="{FF2B5EF4-FFF2-40B4-BE49-F238E27FC236}">
                <a16:creationId xmlns:a16="http://schemas.microsoft.com/office/drawing/2014/main" id="{F1C080D4-BCC4-4BA2-876D-90DB1F0E5D9C}"/>
              </a:ext>
            </a:extLst>
          </p:cNvPr>
          <p:cNvSpPr txBox="1"/>
          <p:nvPr/>
        </p:nvSpPr>
        <p:spPr>
          <a:xfrm>
            <a:off x="8096261" y="4642473"/>
            <a:ext cx="1661178" cy="1200329"/>
          </a:xfrm>
          <a:prstGeom prst="rect">
            <a:avLst/>
          </a:prstGeom>
          <a:noFill/>
        </p:spPr>
        <p:txBody>
          <a:bodyPr wrap="square">
            <a:spAutoFit/>
          </a:bodyPr>
          <a:lstStyle/>
          <a:p>
            <a:pPr algn="ctr"/>
            <a:r>
              <a:rPr lang="el-GR" sz="2400" dirty="0">
                <a:effectLst/>
                <a:latin typeface="Times-Roman"/>
                <a:ea typeface="Calibri" panose="020F0502020204030204" pitchFamily="34" charset="0"/>
                <a:cs typeface="Times-Roman"/>
              </a:rPr>
              <a:t>- Acento circunflejo (</a:t>
            </a:r>
            <a:r>
              <a:rPr lang="el-GR" sz="2400" dirty="0">
                <a:effectLst/>
                <a:latin typeface="Greek"/>
                <a:ea typeface="Calibri" panose="020F0502020204030204" pitchFamily="34" charset="0"/>
                <a:cs typeface="Times-Roman"/>
              </a:rPr>
              <a:t>~</a:t>
            </a:r>
            <a:r>
              <a:rPr lang="el-GR" sz="2400" dirty="0">
                <a:effectLst/>
                <a:latin typeface="Times-Roman"/>
                <a:ea typeface="Calibri" panose="020F0502020204030204" pitchFamily="34" charset="0"/>
                <a:cs typeface="Times-Roman"/>
              </a:rPr>
              <a:t>)</a:t>
            </a:r>
            <a:endParaRPr lang="el-GR" sz="2400" dirty="0"/>
          </a:p>
        </p:txBody>
      </p:sp>
      <p:sp>
        <p:nvSpPr>
          <p:cNvPr id="52" name="Google Shape;1322;p51">
            <a:extLst>
              <a:ext uri="{FF2B5EF4-FFF2-40B4-BE49-F238E27FC236}">
                <a16:creationId xmlns:a16="http://schemas.microsoft.com/office/drawing/2014/main" id="{F4E338E2-71DD-4970-B987-16968573F2C6}"/>
              </a:ext>
            </a:extLst>
          </p:cNvPr>
          <p:cNvSpPr/>
          <p:nvPr/>
        </p:nvSpPr>
        <p:spPr>
          <a:xfrm>
            <a:off x="1603537" y="3784486"/>
            <a:ext cx="9315948" cy="45719"/>
          </a:xfrm>
          <a:custGeom>
            <a:avLst/>
            <a:gdLst/>
            <a:ahLst/>
            <a:cxnLst/>
            <a:rect l="l" t="t" r="r" b="b"/>
            <a:pathLst>
              <a:path w="227753" h="6703" extrusionOk="0">
                <a:moveTo>
                  <a:pt x="0" y="4616"/>
                </a:moveTo>
                <a:cubicBezTo>
                  <a:pt x="9837" y="6254"/>
                  <a:pt x="19948" y="4577"/>
                  <a:pt x="29915" y="4898"/>
                </a:cubicBezTo>
                <a:cubicBezTo>
                  <a:pt x="57280" y="5780"/>
                  <a:pt x="84686" y="7448"/>
                  <a:pt x="112042" y="6309"/>
                </a:cubicBezTo>
                <a:cubicBezTo>
                  <a:pt x="127352" y="5672"/>
                  <a:pt x="142543" y="3303"/>
                  <a:pt x="157762" y="1511"/>
                </a:cubicBezTo>
                <a:cubicBezTo>
                  <a:pt x="180934" y="-1218"/>
                  <a:pt x="204421" y="665"/>
                  <a:pt x="227753" y="665"/>
                </a:cubicBezTo>
              </a:path>
            </a:pathLst>
          </a:custGeom>
          <a:noFill/>
          <a:ln w="28575" cap="flat" cmpd="sng">
            <a:solidFill>
              <a:schemeClr val="dk1"/>
            </a:solidFill>
            <a:prstDash val="solid"/>
            <a:round/>
            <a:headEnd type="none" w="med" len="med"/>
            <a:tailEnd type="none" w="med" len="med"/>
          </a:ln>
        </p:spPr>
      </p:sp>
      <p:grpSp>
        <p:nvGrpSpPr>
          <p:cNvPr id="53" name="Google Shape;1323;p51">
            <a:extLst>
              <a:ext uri="{FF2B5EF4-FFF2-40B4-BE49-F238E27FC236}">
                <a16:creationId xmlns:a16="http://schemas.microsoft.com/office/drawing/2014/main" id="{6A8AEA1E-DFE9-4BFC-81EA-1683B3E76A67}"/>
              </a:ext>
            </a:extLst>
          </p:cNvPr>
          <p:cNvGrpSpPr/>
          <p:nvPr/>
        </p:nvGrpSpPr>
        <p:grpSpPr>
          <a:xfrm>
            <a:off x="8407686" y="3209147"/>
            <a:ext cx="1373162" cy="1193820"/>
            <a:chOff x="1240825" y="240075"/>
            <a:chExt cx="5918800" cy="5145775"/>
          </a:xfrm>
        </p:grpSpPr>
        <p:sp>
          <p:nvSpPr>
            <p:cNvPr id="54" name="Google Shape;1324;p51">
              <a:extLst>
                <a:ext uri="{FF2B5EF4-FFF2-40B4-BE49-F238E27FC236}">
                  <a16:creationId xmlns:a16="http://schemas.microsoft.com/office/drawing/2014/main" id="{770A7E29-5C8D-4E1E-9FBC-25A1BF4B7DE7}"/>
                </a:ext>
              </a:extLst>
            </p:cNvPr>
            <p:cNvSpPr/>
            <p:nvPr/>
          </p:nvSpPr>
          <p:spPr>
            <a:xfrm>
              <a:off x="1410000" y="323650"/>
              <a:ext cx="5749625" cy="4943150"/>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25;p51">
              <a:extLst>
                <a:ext uri="{FF2B5EF4-FFF2-40B4-BE49-F238E27FC236}">
                  <a16:creationId xmlns:a16="http://schemas.microsoft.com/office/drawing/2014/main" id="{2C0BD289-AE5E-4165-A2F0-CE0B73DF1E10}"/>
                </a:ext>
              </a:extLst>
            </p:cNvPr>
            <p:cNvSpPr/>
            <p:nvPr/>
          </p:nvSpPr>
          <p:spPr>
            <a:xfrm>
              <a:off x="1240825" y="240075"/>
              <a:ext cx="5918800" cy="514577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1326;p51">
            <a:extLst>
              <a:ext uri="{FF2B5EF4-FFF2-40B4-BE49-F238E27FC236}">
                <a16:creationId xmlns:a16="http://schemas.microsoft.com/office/drawing/2014/main" id="{611E7784-DBEB-4FB9-9C37-3D0CE5B6B62A}"/>
              </a:ext>
            </a:extLst>
          </p:cNvPr>
          <p:cNvGrpSpPr/>
          <p:nvPr/>
        </p:nvGrpSpPr>
        <p:grpSpPr>
          <a:xfrm>
            <a:off x="8735836" y="3500011"/>
            <a:ext cx="508187" cy="612088"/>
            <a:chOff x="3109710" y="2095807"/>
            <a:chExt cx="543632" cy="654709"/>
          </a:xfrm>
          <a:solidFill>
            <a:srgbClr val="EA9999"/>
          </a:solidFill>
        </p:grpSpPr>
        <p:sp>
          <p:nvSpPr>
            <p:cNvPr id="57" name="Google Shape;1327;p51">
              <a:extLst>
                <a:ext uri="{FF2B5EF4-FFF2-40B4-BE49-F238E27FC236}">
                  <a16:creationId xmlns:a16="http://schemas.microsoft.com/office/drawing/2014/main" id="{F9E491C4-18AF-40CD-AC16-94ED0A8F140E}"/>
                </a:ext>
              </a:extLst>
            </p:cNvPr>
            <p:cNvSpPr/>
            <p:nvPr/>
          </p:nvSpPr>
          <p:spPr>
            <a:xfrm>
              <a:off x="3142731" y="2110703"/>
              <a:ext cx="495734" cy="625462"/>
            </a:xfrm>
            <a:custGeom>
              <a:avLst/>
              <a:gdLst/>
              <a:ahLst/>
              <a:cxnLst/>
              <a:rect l="l" t="t" r="r" b="b"/>
              <a:pathLst>
                <a:path w="28255" h="35649" extrusionOk="0">
                  <a:moveTo>
                    <a:pt x="15285" y="1"/>
                  </a:moveTo>
                  <a:cubicBezTo>
                    <a:pt x="12303" y="1"/>
                    <a:pt x="9447" y="1102"/>
                    <a:pt x="7230" y="3143"/>
                  </a:cubicBezTo>
                  <a:cubicBezTo>
                    <a:pt x="4574" y="5615"/>
                    <a:pt x="3836" y="9119"/>
                    <a:pt x="7414" y="11258"/>
                  </a:cubicBezTo>
                  <a:cubicBezTo>
                    <a:pt x="7488" y="11332"/>
                    <a:pt x="7562" y="11406"/>
                    <a:pt x="7562" y="11516"/>
                  </a:cubicBezTo>
                  <a:cubicBezTo>
                    <a:pt x="10712" y="11516"/>
                    <a:pt x="12194" y="7521"/>
                    <a:pt x="15279" y="7521"/>
                  </a:cubicBezTo>
                  <a:cubicBezTo>
                    <a:pt x="15373" y="7521"/>
                    <a:pt x="15469" y="7525"/>
                    <a:pt x="15566" y="7533"/>
                  </a:cubicBezTo>
                  <a:cubicBezTo>
                    <a:pt x="17115" y="7680"/>
                    <a:pt x="18369" y="8787"/>
                    <a:pt x="18148" y="10373"/>
                  </a:cubicBezTo>
                  <a:cubicBezTo>
                    <a:pt x="18116" y="10501"/>
                    <a:pt x="18000" y="10601"/>
                    <a:pt x="17874" y="10601"/>
                  </a:cubicBezTo>
                  <a:cubicBezTo>
                    <a:pt x="17854" y="10601"/>
                    <a:pt x="17835" y="10599"/>
                    <a:pt x="17816" y="10594"/>
                  </a:cubicBezTo>
                  <a:cubicBezTo>
                    <a:pt x="17668" y="12143"/>
                    <a:pt x="15750" y="13029"/>
                    <a:pt x="14312" y="13250"/>
                  </a:cubicBezTo>
                  <a:cubicBezTo>
                    <a:pt x="12652" y="13471"/>
                    <a:pt x="10660" y="13066"/>
                    <a:pt x="9295" y="14246"/>
                  </a:cubicBezTo>
                  <a:cubicBezTo>
                    <a:pt x="8078" y="15242"/>
                    <a:pt x="8004" y="16828"/>
                    <a:pt x="8594" y="18156"/>
                  </a:cubicBezTo>
                  <a:cubicBezTo>
                    <a:pt x="8631" y="18156"/>
                    <a:pt x="8668" y="18156"/>
                    <a:pt x="8705" y="18193"/>
                  </a:cubicBezTo>
                  <a:cubicBezTo>
                    <a:pt x="9496" y="19140"/>
                    <a:pt x="10502" y="19444"/>
                    <a:pt x="11616" y="19444"/>
                  </a:cubicBezTo>
                  <a:cubicBezTo>
                    <a:pt x="13619" y="19444"/>
                    <a:pt x="15970" y="18460"/>
                    <a:pt x="18043" y="18460"/>
                  </a:cubicBezTo>
                  <a:cubicBezTo>
                    <a:pt x="18634" y="18460"/>
                    <a:pt x="19202" y="18540"/>
                    <a:pt x="19734" y="18746"/>
                  </a:cubicBezTo>
                  <a:cubicBezTo>
                    <a:pt x="21910" y="19594"/>
                    <a:pt x="22758" y="21770"/>
                    <a:pt x="21578" y="23799"/>
                  </a:cubicBezTo>
                  <a:cubicBezTo>
                    <a:pt x="20204" y="26230"/>
                    <a:pt x="16945" y="27719"/>
                    <a:pt x="14181" y="27719"/>
                  </a:cubicBezTo>
                  <a:cubicBezTo>
                    <a:pt x="14051" y="27719"/>
                    <a:pt x="13922" y="27716"/>
                    <a:pt x="13795" y="27709"/>
                  </a:cubicBezTo>
                  <a:cubicBezTo>
                    <a:pt x="10512" y="27561"/>
                    <a:pt x="8373" y="24906"/>
                    <a:pt x="6086" y="22914"/>
                  </a:cubicBezTo>
                  <a:cubicBezTo>
                    <a:pt x="6012" y="22877"/>
                    <a:pt x="5975" y="22803"/>
                    <a:pt x="5975" y="22729"/>
                  </a:cubicBezTo>
                  <a:lnTo>
                    <a:pt x="5902" y="22729"/>
                  </a:lnTo>
                  <a:cubicBezTo>
                    <a:pt x="5902" y="22840"/>
                    <a:pt x="5828" y="22914"/>
                    <a:pt x="5717" y="22951"/>
                  </a:cubicBezTo>
                  <a:cubicBezTo>
                    <a:pt x="3652" y="23725"/>
                    <a:pt x="1697" y="26344"/>
                    <a:pt x="1033" y="28484"/>
                  </a:cubicBezTo>
                  <a:cubicBezTo>
                    <a:pt x="0" y="31693"/>
                    <a:pt x="2951" y="33647"/>
                    <a:pt x="5607" y="34643"/>
                  </a:cubicBezTo>
                  <a:cubicBezTo>
                    <a:pt x="7570" y="35315"/>
                    <a:pt x="9630" y="35649"/>
                    <a:pt x="11692" y="35649"/>
                  </a:cubicBezTo>
                  <a:cubicBezTo>
                    <a:pt x="14047" y="35649"/>
                    <a:pt x="16405" y="35213"/>
                    <a:pt x="18627" y="34348"/>
                  </a:cubicBezTo>
                  <a:cubicBezTo>
                    <a:pt x="23090" y="32652"/>
                    <a:pt x="26853" y="29074"/>
                    <a:pt x="27590" y="24168"/>
                  </a:cubicBezTo>
                  <a:cubicBezTo>
                    <a:pt x="28254" y="19705"/>
                    <a:pt x="25709" y="15279"/>
                    <a:pt x="21246" y="14098"/>
                  </a:cubicBezTo>
                  <a:cubicBezTo>
                    <a:pt x="20800" y="13961"/>
                    <a:pt x="20897" y="13312"/>
                    <a:pt x="21328" y="13312"/>
                  </a:cubicBezTo>
                  <a:cubicBezTo>
                    <a:pt x="21361" y="13312"/>
                    <a:pt x="21395" y="13316"/>
                    <a:pt x="21430" y="13324"/>
                  </a:cubicBezTo>
                  <a:cubicBezTo>
                    <a:pt x="23754" y="11479"/>
                    <a:pt x="25008" y="7828"/>
                    <a:pt x="24123" y="4951"/>
                  </a:cubicBezTo>
                  <a:cubicBezTo>
                    <a:pt x="23127" y="1631"/>
                    <a:pt x="18848" y="156"/>
                    <a:pt x="15713" y="8"/>
                  </a:cubicBezTo>
                  <a:cubicBezTo>
                    <a:pt x="15570" y="3"/>
                    <a:pt x="15427" y="1"/>
                    <a:pt x="15285" y="1"/>
                  </a:cubicBezTo>
                  <a:close/>
                </a:path>
              </a:pathLst>
            </a:cu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28;p51">
              <a:extLst>
                <a:ext uri="{FF2B5EF4-FFF2-40B4-BE49-F238E27FC236}">
                  <a16:creationId xmlns:a16="http://schemas.microsoft.com/office/drawing/2014/main" id="{392FFEFF-7BDA-46D5-90E9-C054171050C5}"/>
                </a:ext>
              </a:extLst>
            </p:cNvPr>
            <p:cNvSpPr/>
            <p:nvPr/>
          </p:nvSpPr>
          <p:spPr>
            <a:xfrm>
              <a:off x="3109710" y="2095807"/>
              <a:ext cx="543632" cy="654709"/>
            </a:xfrm>
            <a:custGeom>
              <a:avLst/>
              <a:gdLst/>
              <a:ahLst/>
              <a:cxnLst/>
              <a:rect l="l" t="t" r="r" b="b"/>
              <a:pathLst>
                <a:path w="30985" h="37316" extrusionOk="0">
                  <a:moveTo>
                    <a:pt x="17134" y="0"/>
                  </a:moveTo>
                  <a:cubicBezTo>
                    <a:pt x="13246" y="0"/>
                    <a:pt x="9571" y="1790"/>
                    <a:pt x="7194" y="4878"/>
                  </a:cubicBezTo>
                  <a:cubicBezTo>
                    <a:pt x="5165" y="7533"/>
                    <a:pt x="5792" y="10742"/>
                    <a:pt x="8558" y="12476"/>
                  </a:cubicBezTo>
                  <a:cubicBezTo>
                    <a:pt x="8558" y="12550"/>
                    <a:pt x="8632" y="12660"/>
                    <a:pt x="8706" y="12697"/>
                  </a:cubicBezTo>
                  <a:cubicBezTo>
                    <a:pt x="9104" y="12834"/>
                    <a:pt x="9491" y="12895"/>
                    <a:pt x="9868" y="12895"/>
                  </a:cubicBezTo>
                  <a:cubicBezTo>
                    <a:pt x="10817" y="12895"/>
                    <a:pt x="11708" y="12504"/>
                    <a:pt x="12579" y="11923"/>
                  </a:cubicBezTo>
                  <a:cubicBezTo>
                    <a:pt x="13169" y="11554"/>
                    <a:pt x="13648" y="11074"/>
                    <a:pt x="14202" y="10632"/>
                  </a:cubicBezTo>
                  <a:cubicBezTo>
                    <a:pt x="14893" y="10070"/>
                    <a:pt x="16533" y="9167"/>
                    <a:pt x="17789" y="9167"/>
                  </a:cubicBezTo>
                  <a:cubicBezTo>
                    <a:pt x="18677" y="9167"/>
                    <a:pt x="19372" y="9619"/>
                    <a:pt x="19403" y="10964"/>
                  </a:cubicBezTo>
                  <a:cubicBezTo>
                    <a:pt x="18148" y="14910"/>
                    <a:pt x="13021" y="12255"/>
                    <a:pt x="10513" y="14652"/>
                  </a:cubicBezTo>
                  <a:cubicBezTo>
                    <a:pt x="9001" y="16128"/>
                    <a:pt x="8964" y="18783"/>
                    <a:pt x="10550" y="20185"/>
                  </a:cubicBezTo>
                  <a:cubicBezTo>
                    <a:pt x="10612" y="20231"/>
                    <a:pt x="10680" y="20252"/>
                    <a:pt x="10744" y="20252"/>
                  </a:cubicBezTo>
                  <a:cubicBezTo>
                    <a:pt x="10833" y="20252"/>
                    <a:pt x="10913" y="20212"/>
                    <a:pt x="10956" y="20148"/>
                  </a:cubicBezTo>
                  <a:cubicBezTo>
                    <a:pt x="11604" y="20772"/>
                    <a:pt x="12408" y="20988"/>
                    <a:pt x="13296" y="20988"/>
                  </a:cubicBezTo>
                  <a:cubicBezTo>
                    <a:pt x="15329" y="20988"/>
                    <a:pt x="17802" y="19851"/>
                    <a:pt x="19861" y="19851"/>
                  </a:cubicBezTo>
                  <a:cubicBezTo>
                    <a:pt x="20894" y="19851"/>
                    <a:pt x="21822" y="20137"/>
                    <a:pt x="22538" y="20996"/>
                  </a:cubicBezTo>
                  <a:cubicBezTo>
                    <a:pt x="25515" y="24619"/>
                    <a:pt x="18899" y="27754"/>
                    <a:pt x="15887" y="27754"/>
                  </a:cubicBezTo>
                  <a:cubicBezTo>
                    <a:pt x="15802" y="27754"/>
                    <a:pt x="15719" y="27752"/>
                    <a:pt x="15640" y="27746"/>
                  </a:cubicBezTo>
                  <a:cubicBezTo>
                    <a:pt x="12579" y="27525"/>
                    <a:pt x="10735" y="24833"/>
                    <a:pt x="8411" y="23136"/>
                  </a:cubicBezTo>
                  <a:cubicBezTo>
                    <a:pt x="8344" y="23085"/>
                    <a:pt x="8275" y="23064"/>
                    <a:pt x="8209" y="23064"/>
                  </a:cubicBezTo>
                  <a:cubicBezTo>
                    <a:pt x="7986" y="23064"/>
                    <a:pt x="7801" y="23314"/>
                    <a:pt x="7857" y="23542"/>
                  </a:cubicBezTo>
                  <a:cubicBezTo>
                    <a:pt x="7857" y="23615"/>
                    <a:pt x="7894" y="23689"/>
                    <a:pt x="7968" y="23726"/>
                  </a:cubicBezTo>
                  <a:cubicBezTo>
                    <a:pt x="10292" y="25718"/>
                    <a:pt x="12394" y="28374"/>
                    <a:pt x="15677" y="28558"/>
                  </a:cubicBezTo>
                  <a:cubicBezTo>
                    <a:pt x="15802" y="28564"/>
                    <a:pt x="15928" y="28568"/>
                    <a:pt x="16055" y="28568"/>
                  </a:cubicBezTo>
                  <a:cubicBezTo>
                    <a:pt x="18821" y="28568"/>
                    <a:pt x="22085" y="27045"/>
                    <a:pt x="23460" y="24611"/>
                  </a:cubicBezTo>
                  <a:cubicBezTo>
                    <a:pt x="24603" y="22583"/>
                    <a:pt x="23792" y="20406"/>
                    <a:pt x="21616" y="19558"/>
                  </a:cubicBezTo>
                  <a:cubicBezTo>
                    <a:pt x="21085" y="19352"/>
                    <a:pt x="20517" y="19272"/>
                    <a:pt x="19926" y="19272"/>
                  </a:cubicBezTo>
                  <a:cubicBezTo>
                    <a:pt x="17843" y="19272"/>
                    <a:pt x="15478" y="20269"/>
                    <a:pt x="13468" y="20269"/>
                  </a:cubicBezTo>
                  <a:cubicBezTo>
                    <a:pt x="12366" y="20269"/>
                    <a:pt x="11371" y="19969"/>
                    <a:pt x="10587" y="19042"/>
                  </a:cubicBezTo>
                  <a:cubicBezTo>
                    <a:pt x="10550" y="19005"/>
                    <a:pt x="10513" y="18968"/>
                    <a:pt x="10476" y="18968"/>
                  </a:cubicBezTo>
                  <a:cubicBezTo>
                    <a:pt x="9886" y="17677"/>
                    <a:pt x="9960" y="16054"/>
                    <a:pt x="11177" y="15058"/>
                  </a:cubicBezTo>
                  <a:cubicBezTo>
                    <a:pt x="12579" y="13878"/>
                    <a:pt x="14534" y="14283"/>
                    <a:pt x="16194" y="14062"/>
                  </a:cubicBezTo>
                  <a:cubicBezTo>
                    <a:pt x="17632" y="13878"/>
                    <a:pt x="19550" y="12992"/>
                    <a:pt x="19698" y="11443"/>
                  </a:cubicBezTo>
                  <a:cubicBezTo>
                    <a:pt x="19717" y="11448"/>
                    <a:pt x="19736" y="11450"/>
                    <a:pt x="19756" y="11450"/>
                  </a:cubicBezTo>
                  <a:cubicBezTo>
                    <a:pt x="19882" y="11450"/>
                    <a:pt x="19998" y="11350"/>
                    <a:pt x="20030" y="11222"/>
                  </a:cubicBezTo>
                  <a:cubicBezTo>
                    <a:pt x="20288" y="9636"/>
                    <a:pt x="19034" y="8529"/>
                    <a:pt x="17485" y="8382"/>
                  </a:cubicBezTo>
                  <a:cubicBezTo>
                    <a:pt x="17386" y="8374"/>
                    <a:pt x="17288" y="8370"/>
                    <a:pt x="17193" y="8370"/>
                  </a:cubicBezTo>
                  <a:cubicBezTo>
                    <a:pt x="14075" y="8370"/>
                    <a:pt x="12593" y="12328"/>
                    <a:pt x="9444" y="12328"/>
                  </a:cubicBezTo>
                  <a:cubicBezTo>
                    <a:pt x="9444" y="12255"/>
                    <a:pt x="9370" y="12181"/>
                    <a:pt x="9296" y="12107"/>
                  </a:cubicBezTo>
                  <a:cubicBezTo>
                    <a:pt x="5681" y="9968"/>
                    <a:pt x="6456" y="6464"/>
                    <a:pt x="9112" y="3992"/>
                  </a:cubicBezTo>
                  <a:cubicBezTo>
                    <a:pt x="11329" y="1951"/>
                    <a:pt x="14185" y="850"/>
                    <a:pt x="17167" y="850"/>
                  </a:cubicBezTo>
                  <a:cubicBezTo>
                    <a:pt x="17309" y="850"/>
                    <a:pt x="17452" y="852"/>
                    <a:pt x="17595" y="857"/>
                  </a:cubicBezTo>
                  <a:cubicBezTo>
                    <a:pt x="20694" y="1005"/>
                    <a:pt x="25009" y="2480"/>
                    <a:pt x="26005" y="5800"/>
                  </a:cubicBezTo>
                  <a:cubicBezTo>
                    <a:pt x="26890" y="8677"/>
                    <a:pt x="25636" y="12328"/>
                    <a:pt x="23312" y="14173"/>
                  </a:cubicBezTo>
                  <a:cubicBezTo>
                    <a:pt x="23277" y="14165"/>
                    <a:pt x="23243" y="14161"/>
                    <a:pt x="23210" y="14161"/>
                  </a:cubicBezTo>
                  <a:cubicBezTo>
                    <a:pt x="22779" y="14161"/>
                    <a:pt x="22682" y="14810"/>
                    <a:pt x="23128" y="14947"/>
                  </a:cubicBezTo>
                  <a:cubicBezTo>
                    <a:pt x="27591" y="16091"/>
                    <a:pt x="30136" y="20554"/>
                    <a:pt x="29472" y="25017"/>
                  </a:cubicBezTo>
                  <a:cubicBezTo>
                    <a:pt x="28735" y="29923"/>
                    <a:pt x="24935" y="33501"/>
                    <a:pt x="20509" y="35197"/>
                  </a:cubicBezTo>
                  <a:cubicBezTo>
                    <a:pt x="18267" y="36062"/>
                    <a:pt x="15910" y="36498"/>
                    <a:pt x="13555" y="36498"/>
                  </a:cubicBezTo>
                  <a:cubicBezTo>
                    <a:pt x="11493" y="36498"/>
                    <a:pt x="9432" y="36164"/>
                    <a:pt x="7452" y="35492"/>
                  </a:cubicBezTo>
                  <a:cubicBezTo>
                    <a:pt x="4833" y="34496"/>
                    <a:pt x="1882" y="32542"/>
                    <a:pt x="2878" y="29333"/>
                  </a:cubicBezTo>
                  <a:cubicBezTo>
                    <a:pt x="3579" y="27193"/>
                    <a:pt x="5534" y="24574"/>
                    <a:pt x="7599" y="23800"/>
                  </a:cubicBezTo>
                  <a:cubicBezTo>
                    <a:pt x="7710" y="23763"/>
                    <a:pt x="7784" y="23689"/>
                    <a:pt x="7784" y="23578"/>
                  </a:cubicBezTo>
                  <a:cubicBezTo>
                    <a:pt x="7784" y="23418"/>
                    <a:pt x="7672" y="23313"/>
                    <a:pt x="7521" y="23313"/>
                  </a:cubicBezTo>
                  <a:cubicBezTo>
                    <a:pt x="7499" y="23313"/>
                    <a:pt x="7476" y="23315"/>
                    <a:pt x="7452" y="23320"/>
                  </a:cubicBezTo>
                  <a:cubicBezTo>
                    <a:pt x="3505" y="24464"/>
                    <a:pt x="1" y="30439"/>
                    <a:pt x="3247" y="33833"/>
                  </a:cubicBezTo>
                  <a:cubicBezTo>
                    <a:pt x="5686" y="36364"/>
                    <a:pt x="9460" y="37316"/>
                    <a:pt x="13163" y="37316"/>
                  </a:cubicBezTo>
                  <a:cubicBezTo>
                    <a:pt x="15396" y="37316"/>
                    <a:pt x="17603" y="36970"/>
                    <a:pt x="19476" y="36414"/>
                  </a:cubicBezTo>
                  <a:cubicBezTo>
                    <a:pt x="24714" y="34828"/>
                    <a:pt x="29435" y="30845"/>
                    <a:pt x="30284" y="25201"/>
                  </a:cubicBezTo>
                  <a:cubicBezTo>
                    <a:pt x="30985" y="20517"/>
                    <a:pt x="28439" y="15869"/>
                    <a:pt x="23976" y="14357"/>
                  </a:cubicBezTo>
                  <a:cubicBezTo>
                    <a:pt x="26485" y="12476"/>
                    <a:pt x="27554" y="8898"/>
                    <a:pt x="26890" y="5874"/>
                  </a:cubicBezTo>
                  <a:cubicBezTo>
                    <a:pt x="26042" y="2001"/>
                    <a:pt x="21136" y="193"/>
                    <a:pt x="17595" y="9"/>
                  </a:cubicBezTo>
                  <a:cubicBezTo>
                    <a:pt x="17441" y="3"/>
                    <a:pt x="17288" y="0"/>
                    <a:pt x="17134" y="0"/>
                  </a:cubicBezTo>
                  <a:close/>
                </a:path>
              </a:pathLst>
            </a:custGeom>
            <a:grp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329;p51">
            <a:extLst>
              <a:ext uri="{FF2B5EF4-FFF2-40B4-BE49-F238E27FC236}">
                <a16:creationId xmlns:a16="http://schemas.microsoft.com/office/drawing/2014/main" id="{889D4CE0-22BF-4288-84C0-F478EB42C079}"/>
              </a:ext>
            </a:extLst>
          </p:cNvPr>
          <p:cNvGrpSpPr/>
          <p:nvPr/>
        </p:nvGrpSpPr>
        <p:grpSpPr>
          <a:xfrm>
            <a:off x="2783636" y="3209147"/>
            <a:ext cx="1373162" cy="1193820"/>
            <a:chOff x="1240825" y="240075"/>
            <a:chExt cx="5918800" cy="5145775"/>
          </a:xfrm>
        </p:grpSpPr>
        <p:sp>
          <p:nvSpPr>
            <p:cNvPr id="60" name="Google Shape;1330;p51">
              <a:extLst>
                <a:ext uri="{FF2B5EF4-FFF2-40B4-BE49-F238E27FC236}">
                  <a16:creationId xmlns:a16="http://schemas.microsoft.com/office/drawing/2014/main" id="{7AE60373-C4C5-46FB-B965-77E9571FA770}"/>
                </a:ext>
              </a:extLst>
            </p:cNvPr>
            <p:cNvSpPr/>
            <p:nvPr/>
          </p:nvSpPr>
          <p:spPr>
            <a:xfrm>
              <a:off x="1410000" y="323650"/>
              <a:ext cx="5749625" cy="4943150"/>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31;p51">
              <a:extLst>
                <a:ext uri="{FF2B5EF4-FFF2-40B4-BE49-F238E27FC236}">
                  <a16:creationId xmlns:a16="http://schemas.microsoft.com/office/drawing/2014/main" id="{2FE8689A-EAFE-458F-A859-89319B65417B}"/>
                </a:ext>
              </a:extLst>
            </p:cNvPr>
            <p:cNvSpPr/>
            <p:nvPr/>
          </p:nvSpPr>
          <p:spPr>
            <a:xfrm>
              <a:off x="1240825" y="240075"/>
              <a:ext cx="5918800" cy="514577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1332;p51">
            <a:extLst>
              <a:ext uri="{FF2B5EF4-FFF2-40B4-BE49-F238E27FC236}">
                <a16:creationId xmlns:a16="http://schemas.microsoft.com/office/drawing/2014/main" id="{85DF19D9-B37D-4A49-AB90-B002FB5E0FCC}"/>
              </a:ext>
            </a:extLst>
          </p:cNvPr>
          <p:cNvGrpSpPr/>
          <p:nvPr/>
        </p:nvGrpSpPr>
        <p:grpSpPr>
          <a:xfrm>
            <a:off x="3192228" y="3507182"/>
            <a:ext cx="336369" cy="597735"/>
            <a:chOff x="938363" y="2111352"/>
            <a:chExt cx="359830" cy="639357"/>
          </a:xfrm>
        </p:grpSpPr>
        <p:sp>
          <p:nvSpPr>
            <p:cNvPr id="63" name="Google Shape;1333;p51">
              <a:extLst>
                <a:ext uri="{FF2B5EF4-FFF2-40B4-BE49-F238E27FC236}">
                  <a16:creationId xmlns:a16="http://schemas.microsoft.com/office/drawing/2014/main" id="{23BDBD8B-A99D-45B3-9801-9D8E2405497E}"/>
                </a:ext>
              </a:extLst>
            </p:cNvPr>
            <p:cNvSpPr/>
            <p:nvPr/>
          </p:nvSpPr>
          <p:spPr>
            <a:xfrm>
              <a:off x="952592" y="2125582"/>
              <a:ext cx="308073" cy="609408"/>
            </a:xfrm>
            <a:custGeom>
              <a:avLst/>
              <a:gdLst/>
              <a:ahLst/>
              <a:cxnLst/>
              <a:rect l="l" t="t" r="r" b="b"/>
              <a:pathLst>
                <a:path w="17559" h="34734" extrusionOk="0">
                  <a:moveTo>
                    <a:pt x="14070" y="0"/>
                  </a:moveTo>
                  <a:cubicBezTo>
                    <a:pt x="11676" y="0"/>
                    <a:pt x="9552" y="1792"/>
                    <a:pt x="7599" y="3070"/>
                  </a:cubicBezTo>
                  <a:cubicBezTo>
                    <a:pt x="5681" y="4250"/>
                    <a:pt x="3800" y="5431"/>
                    <a:pt x="1919" y="6611"/>
                  </a:cubicBezTo>
                  <a:cubicBezTo>
                    <a:pt x="407" y="7570"/>
                    <a:pt x="1" y="9304"/>
                    <a:pt x="665" y="10927"/>
                  </a:cubicBezTo>
                  <a:cubicBezTo>
                    <a:pt x="886" y="11517"/>
                    <a:pt x="1181" y="12070"/>
                    <a:pt x="1513" y="12623"/>
                  </a:cubicBezTo>
                  <a:cubicBezTo>
                    <a:pt x="2177" y="13619"/>
                    <a:pt x="2472" y="14099"/>
                    <a:pt x="3763" y="14136"/>
                  </a:cubicBezTo>
                  <a:cubicBezTo>
                    <a:pt x="3889" y="14139"/>
                    <a:pt x="4000" y="14142"/>
                    <a:pt x="4100" y="14142"/>
                  </a:cubicBezTo>
                  <a:cubicBezTo>
                    <a:pt x="4937" y="14142"/>
                    <a:pt x="4948" y="13983"/>
                    <a:pt x="5607" y="13324"/>
                  </a:cubicBezTo>
                  <a:lnTo>
                    <a:pt x="6677" y="12254"/>
                  </a:lnTo>
                  <a:cubicBezTo>
                    <a:pt x="7452" y="11443"/>
                    <a:pt x="8263" y="10668"/>
                    <a:pt x="9075" y="9820"/>
                  </a:cubicBezTo>
                  <a:cubicBezTo>
                    <a:pt x="9124" y="9787"/>
                    <a:pt x="9189" y="9769"/>
                    <a:pt x="9255" y="9769"/>
                  </a:cubicBezTo>
                  <a:cubicBezTo>
                    <a:pt x="9336" y="9769"/>
                    <a:pt x="9419" y="9796"/>
                    <a:pt x="9480" y="9857"/>
                  </a:cubicBezTo>
                  <a:cubicBezTo>
                    <a:pt x="9562" y="9761"/>
                    <a:pt x="9680" y="9716"/>
                    <a:pt x="9797" y="9716"/>
                  </a:cubicBezTo>
                  <a:cubicBezTo>
                    <a:pt x="9996" y="9716"/>
                    <a:pt x="10195" y="9846"/>
                    <a:pt x="10218" y="10078"/>
                  </a:cubicBezTo>
                  <a:cubicBezTo>
                    <a:pt x="10587" y="15095"/>
                    <a:pt x="10993" y="20222"/>
                    <a:pt x="9665" y="25127"/>
                  </a:cubicBezTo>
                  <a:cubicBezTo>
                    <a:pt x="8927" y="27783"/>
                    <a:pt x="6198" y="31840"/>
                    <a:pt x="9222" y="33906"/>
                  </a:cubicBezTo>
                  <a:cubicBezTo>
                    <a:pt x="10159" y="34531"/>
                    <a:pt x="11207" y="34733"/>
                    <a:pt x="12274" y="34733"/>
                  </a:cubicBezTo>
                  <a:cubicBezTo>
                    <a:pt x="12719" y="34733"/>
                    <a:pt x="13167" y="34698"/>
                    <a:pt x="13611" y="34644"/>
                  </a:cubicBezTo>
                  <a:cubicBezTo>
                    <a:pt x="14349" y="34607"/>
                    <a:pt x="15124" y="34496"/>
                    <a:pt x="15861" y="34238"/>
                  </a:cubicBezTo>
                  <a:cubicBezTo>
                    <a:pt x="16710" y="33832"/>
                    <a:pt x="17521" y="32467"/>
                    <a:pt x="17521" y="31472"/>
                  </a:cubicBezTo>
                  <a:cubicBezTo>
                    <a:pt x="17558" y="30181"/>
                    <a:pt x="17005" y="28742"/>
                    <a:pt x="16820" y="27414"/>
                  </a:cubicBezTo>
                  <a:cubicBezTo>
                    <a:pt x="16636" y="26086"/>
                    <a:pt x="16489" y="24722"/>
                    <a:pt x="16378" y="23394"/>
                  </a:cubicBezTo>
                  <a:cubicBezTo>
                    <a:pt x="16120" y="20738"/>
                    <a:pt x="16083" y="18045"/>
                    <a:pt x="16193" y="15353"/>
                  </a:cubicBezTo>
                  <a:cubicBezTo>
                    <a:pt x="16341" y="12771"/>
                    <a:pt x="16710" y="10226"/>
                    <a:pt x="17005" y="7681"/>
                  </a:cubicBezTo>
                  <a:cubicBezTo>
                    <a:pt x="17337" y="4914"/>
                    <a:pt x="17079" y="1299"/>
                    <a:pt x="14349" y="9"/>
                  </a:cubicBezTo>
                  <a:cubicBezTo>
                    <a:pt x="14256" y="3"/>
                    <a:pt x="14163" y="0"/>
                    <a:pt x="14070" y="0"/>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34;p51">
              <a:extLst>
                <a:ext uri="{FF2B5EF4-FFF2-40B4-BE49-F238E27FC236}">
                  <a16:creationId xmlns:a16="http://schemas.microsoft.com/office/drawing/2014/main" id="{7A26F2C9-DDB8-4D66-81D0-F4C3D54EDF92}"/>
                </a:ext>
              </a:extLst>
            </p:cNvPr>
            <p:cNvSpPr/>
            <p:nvPr/>
          </p:nvSpPr>
          <p:spPr>
            <a:xfrm>
              <a:off x="938363" y="2111352"/>
              <a:ext cx="359830" cy="639357"/>
            </a:xfrm>
            <a:custGeom>
              <a:avLst/>
              <a:gdLst/>
              <a:ahLst/>
              <a:cxnLst/>
              <a:rect l="l" t="t" r="r" b="b"/>
              <a:pathLst>
                <a:path w="20509" h="36441" extrusionOk="0">
                  <a:moveTo>
                    <a:pt x="14881" y="811"/>
                  </a:moveTo>
                  <a:cubicBezTo>
                    <a:pt x="14974" y="811"/>
                    <a:pt x="15067" y="814"/>
                    <a:pt x="15160" y="820"/>
                  </a:cubicBezTo>
                  <a:cubicBezTo>
                    <a:pt x="17853" y="2110"/>
                    <a:pt x="18148" y="5725"/>
                    <a:pt x="17816" y="8492"/>
                  </a:cubicBezTo>
                  <a:cubicBezTo>
                    <a:pt x="17521" y="11037"/>
                    <a:pt x="17152" y="13582"/>
                    <a:pt x="17004" y="16127"/>
                  </a:cubicBezTo>
                  <a:cubicBezTo>
                    <a:pt x="16894" y="18819"/>
                    <a:pt x="16931" y="21512"/>
                    <a:pt x="17152" y="24205"/>
                  </a:cubicBezTo>
                  <a:cubicBezTo>
                    <a:pt x="17263" y="25533"/>
                    <a:pt x="17410" y="26897"/>
                    <a:pt x="17631" y="28188"/>
                  </a:cubicBezTo>
                  <a:cubicBezTo>
                    <a:pt x="17816" y="29516"/>
                    <a:pt x="18332" y="30955"/>
                    <a:pt x="18332" y="32283"/>
                  </a:cubicBezTo>
                  <a:cubicBezTo>
                    <a:pt x="18295" y="33278"/>
                    <a:pt x="17484" y="34643"/>
                    <a:pt x="16672" y="35049"/>
                  </a:cubicBezTo>
                  <a:cubicBezTo>
                    <a:pt x="15935" y="35270"/>
                    <a:pt x="15160" y="35418"/>
                    <a:pt x="14422" y="35455"/>
                  </a:cubicBezTo>
                  <a:cubicBezTo>
                    <a:pt x="13967" y="35521"/>
                    <a:pt x="13508" y="35561"/>
                    <a:pt x="13054" y="35561"/>
                  </a:cubicBezTo>
                  <a:cubicBezTo>
                    <a:pt x="12000" y="35561"/>
                    <a:pt x="10972" y="35347"/>
                    <a:pt x="10070" y="34754"/>
                  </a:cubicBezTo>
                  <a:cubicBezTo>
                    <a:pt x="7009" y="32688"/>
                    <a:pt x="9738" y="28631"/>
                    <a:pt x="10513" y="25975"/>
                  </a:cubicBezTo>
                  <a:cubicBezTo>
                    <a:pt x="11841" y="21069"/>
                    <a:pt x="11435" y="15906"/>
                    <a:pt x="11066" y="10926"/>
                  </a:cubicBezTo>
                  <a:cubicBezTo>
                    <a:pt x="11043" y="10693"/>
                    <a:pt x="10842" y="10548"/>
                    <a:pt x="10642" y="10548"/>
                  </a:cubicBezTo>
                  <a:cubicBezTo>
                    <a:pt x="10525" y="10548"/>
                    <a:pt x="10409" y="10596"/>
                    <a:pt x="10328" y="10705"/>
                  </a:cubicBezTo>
                  <a:cubicBezTo>
                    <a:pt x="10264" y="10640"/>
                    <a:pt x="10175" y="10601"/>
                    <a:pt x="10090" y="10601"/>
                  </a:cubicBezTo>
                  <a:cubicBezTo>
                    <a:pt x="10028" y="10601"/>
                    <a:pt x="9969" y="10622"/>
                    <a:pt x="9922" y="10668"/>
                  </a:cubicBezTo>
                  <a:cubicBezTo>
                    <a:pt x="9111" y="11442"/>
                    <a:pt x="8300" y="12254"/>
                    <a:pt x="7488" y="13065"/>
                  </a:cubicBezTo>
                  <a:lnTo>
                    <a:pt x="6381" y="14135"/>
                  </a:lnTo>
                  <a:cubicBezTo>
                    <a:pt x="5722" y="14794"/>
                    <a:pt x="5711" y="14953"/>
                    <a:pt x="4874" y="14953"/>
                  </a:cubicBezTo>
                  <a:cubicBezTo>
                    <a:pt x="4775" y="14953"/>
                    <a:pt x="4663" y="14950"/>
                    <a:pt x="4537" y="14947"/>
                  </a:cubicBezTo>
                  <a:cubicBezTo>
                    <a:pt x="3246" y="14910"/>
                    <a:pt x="2951" y="14430"/>
                    <a:pt x="2324" y="13434"/>
                  </a:cubicBezTo>
                  <a:cubicBezTo>
                    <a:pt x="1955" y="12881"/>
                    <a:pt x="1660" y="12328"/>
                    <a:pt x="1439" y="11738"/>
                  </a:cubicBezTo>
                  <a:cubicBezTo>
                    <a:pt x="775" y="10115"/>
                    <a:pt x="1181" y="8381"/>
                    <a:pt x="2693" y="7422"/>
                  </a:cubicBezTo>
                  <a:lnTo>
                    <a:pt x="8410" y="3881"/>
                  </a:lnTo>
                  <a:cubicBezTo>
                    <a:pt x="10363" y="2603"/>
                    <a:pt x="12487" y="811"/>
                    <a:pt x="14881" y="811"/>
                  </a:cubicBezTo>
                  <a:close/>
                  <a:moveTo>
                    <a:pt x="13996" y="1"/>
                  </a:moveTo>
                  <a:cubicBezTo>
                    <a:pt x="13878" y="1"/>
                    <a:pt x="13795" y="97"/>
                    <a:pt x="13795" y="192"/>
                  </a:cubicBezTo>
                  <a:cubicBezTo>
                    <a:pt x="11177" y="598"/>
                    <a:pt x="8742" y="2774"/>
                    <a:pt x="6640" y="4102"/>
                  </a:cubicBezTo>
                  <a:cubicBezTo>
                    <a:pt x="4869" y="5172"/>
                    <a:pt x="2914" y="6168"/>
                    <a:pt x="1291" y="7459"/>
                  </a:cubicBezTo>
                  <a:cubicBezTo>
                    <a:pt x="295" y="8233"/>
                    <a:pt x="0" y="8713"/>
                    <a:pt x="148" y="9967"/>
                  </a:cubicBezTo>
                  <a:cubicBezTo>
                    <a:pt x="332" y="11848"/>
                    <a:pt x="2029" y="15684"/>
                    <a:pt x="4095" y="16238"/>
                  </a:cubicBezTo>
                  <a:cubicBezTo>
                    <a:pt x="4253" y="16277"/>
                    <a:pt x="4400" y="16296"/>
                    <a:pt x="4538" y="16296"/>
                  </a:cubicBezTo>
                  <a:cubicBezTo>
                    <a:pt x="5168" y="16296"/>
                    <a:pt x="5609" y="15910"/>
                    <a:pt x="6123" y="15426"/>
                  </a:cubicBezTo>
                  <a:cubicBezTo>
                    <a:pt x="7599" y="14098"/>
                    <a:pt x="8927" y="12549"/>
                    <a:pt x="10218" y="11074"/>
                  </a:cubicBezTo>
                  <a:cubicBezTo>
                    <a:pt x="10513" y="14983"/>
                    <a:pt x="10808" y="18967"/>
                    <a:pt x="10254" y="22877"/>
                  </a:cubicBezTo>
                  <a:cubicBezTo>
                    <a:pt x="9959" y="24795"/>
                    <a:pt x="9443" y="26676"/>
                    <a:pt x="8742" y="28483"/>
                  </a:cubicBezTo>
                  <a:cubicBezTo>
                    <a:pt x="8300" y="29664"/>
                    <a:pt x="7746" y="30881"/>
                    <a:pt x="7746" y="32172"/>
                  </a:cubicBezTo>
                  <a:cubicBezTo>
                    <a:pt x="7820" y="34459"/>
                    <a:pt x="9627" y="35971"/>
                    <a:pt x="11804" y="36303"/>
                  </a:cubicBezTo>
                  <a:cubicBezTo>
                    <a:pt x="12281" y="36389"/>
                    <a:pt x="12891" y="36440"/>
                    <a:pt x="13552" y="36440"/>
                  </a:cubicBezTo>
                  <a:cubicBezTo>
                    <a:pt x="15443" y="36440"/>
                    <a:pt x="17762" y="36021"/>
                    <a:pt x="18664" y="34791"/>
                  </a:cubicBezTo>
                  <a:cubicBezTo>
                    <a:pt x="19291" y="33942"/>
                    <a:pt x="19254" y="32947"/>
                    <a:pt x="19107" y="31951"/>
                  </a:cubicBezTo>
                  <a:cubicBezTo>
                    <a:pt x="18849" y="30143"/>
                    <a:pt x="18443" y="28373"/>
                    <a:pt x="18222" y="26565"/>
                  </a:cubicBezTo>
                  <a:cubicBezTo>
                    <a:pt x="17742" y="22582"/>
                    <a:pt x="17631" y="18561"/>
                    <a:pt x="17927" y="14541"/>
                  </a:cubicBezTo>
                  <a:cubicBezTo>
                    <a:pt x="18222" y="10631"/>
                    <a:pt x="20509" y="2037"/>
                    <a:pt x="15381" y="303"/>
                  </a:cubicBezTo>
                  <a:cubicBezTo>
                    <a:pt x="15345" y="229"/>
                    <a:pt x="15308" y="156"/>
                    <a:pt x="15234" y="156"/>
                  </a:cubicBezTo>
                  <a:lnTo>
                    <a:pt x="14976" y="156"/>
                  </a:lnTo>
                  <a:cubicBezTo>
                    <a:pt x="14681" y="82"/>
                    <a:pt x="14349" y="45"/>
                    <a:pt x="14054" y="8"/>
                  </a:cubicBezTo>
                  <a:cubicBezTo>
                    <a:pt x="14034" y="3"/>
                    <a:pt x="14015" y="1"/>
                    <a:pt x="13996" y="1"/>
                  </a:cubicBezTo>
                  <a:close/>
                </a:path>
              </a:pathLst>
            </a:custGeom>
            <a:solidFill>
              <a:srgbClr val="1C1C1B"/>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1335;p51">
            <a:extLst>
              <a:ext uri="{FF2B5EF4-FFF2-40B4-BE49-F238E27FC236}">
                <a16:creationId xmlns:a16="http://schemas.microsoft.com/office/drawing/2014/main" id="{55671C9E-09F9-4B49-B447-8AE2A88B9B78}"/>
              </a:ext>
            </a:extLst>
          </p:cNvPr>
          <p:cNvGrpSpPr/>
          <p:nvPr/>
        </p:nvGrpSpPr>
        <p:grpSpPr>
          <a:xfrm>
            <a:off x="5595661" y="3209147"/>
            <a:ext cx="1373162" cy="1193820"/>
            <a:chOff x="1240825" y="240075"/>
            <a:chExt cx="5918800" cy="5145775"/>
          </a:xfrm>
          <a:solidFill>
            <a:schemeClr val="accent3">
              <a:lumMod val="40000"/>
              <a:lumOff val="60000"/>
            </a:schemeClr>
          </a:solidFill>
        </p:grpSpPr>
        <p:sp>
          <p:nvSpPr>
            <p:cNvPr id="66" name="Google Shape;1336;p51">
              <a:extLst>
                <a:ext uri="{FF2B5EF4-FFF2-40B4-BE49-F238E27FC236}">
                  <a16:creationId xmlns:a16="http://schemas.microsoft.com/office/drawing/2014/main" id="{8B5E48B7-BC4E-43D7-913F-8BB04940B881}"/>
                </a:ext>
              </a:extLst>
            </p:cNvPr>
            <p:cNvSpPr/>
            <p:nvPr/>
          </p:nvSpPr>
          <p:spPr>
            <a:xfrm>
              <a:off x="1410000" y="323650"/>
              <a:ext cx="5749625" cy="4943150"/>
            </a:xfrm>
            <a:custGeom>
              <a:avLst/>
              <a:gdLst/>
              <a:ahLst/>
              <a:cxnLst/>
              <a:rect l="l" t="t" r="r" b="b"/>
              <a:pathLst>
                <a:path w="229985" h="197726" extrusionOk="0">
                  <a:moveTo>
                    <a:pt x="90693" y="0"/>
                  </a:moveTo>
                  <a:cubicBezTo>
                    <a:pt x="87728" y="0"/>
                    <a:pt x="84703" y="126"/>
                    <a:pt x="81621" y="385"/>
                  </a:cubicBezTo>
                  <a:cubicBezTo>
                    <a:pt x="82044" y="1654"/>
                    <a:pt x="81198" y="3134"/>
                    <a:pt x="79295" y="3134"/>
                  </a:cubicBezTo>
                  <a:cubicBezTo>
                    <a:pt x="78882" y="3128"/>
                    <a:pt x="78471" y="3125"/>
                    <a:pt x="78060" y="3125"/>
                  </a:cubicBezTo>
                  <a:cubicBezTo>
                    <a:pt x="49848" y="3125"/>
                    <a:pt x="26253" y="17393"/>
                    <a:pt x="13956" y="38235"/>
                  </a:cubicBezTo>
                  <a:cubicBezTo>
                    <a:pt x="0" y="61284"/>
                    <a:pt x="1480" y="88561"/>
                    <a:pt x="4652" y="113513"/>
                  </a:cubicBezTo>
                  <a:cubicBezTo>
                    <a:pt x="7612" y="136349"/>
                    <a:pt x="13110" y="161724"/>
                    <a:pt x="33410" y="178852"/>
                  </a:cubicBezTo>
                  <a:cubicBezTo>
                    <a:pt x="48634" y="191399"/>
                    <a:pt x="70213" y="197726"/>
                    <a:pt x="91652" y="197726"/>
                  </a:cubicBezTo>
                  <a:cubicBezTo>
                    <a:pt x="97309" y="197726"/>
                    <a:pt x="102957" y="197285"/>
                    <a:pt x="108475" y="196402"/>
                  </a:cubicBezTo>
                  <a:cubicBezTo>
                    <a:pt x="229985" y="176631"/>
                    <a:pt x="201655" y="0"/>
                    <a:pt x="90693"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37;p51">
              <a:extLst>
                <a:ext uri="{FF2B5EF4-FFF2-40B4-BE49-F238E27FC236}">
                  <a16:creationId xmlns:a16="http://schemas.microsoft.com/office/drawing/2014/main" id="{E09C601D-0B82-4E1F-B9D1-4C29CE9C09E8}"/>
                </a:ext>
              </a:extLst>
            </p:cNvPr>
            <p:cNvSpPr/>
            <p:nvPr/>
          </p:nvSpPr>
          <p:spPr>
            <a:xfrm>
              <a:off x="1240825" y="240075"/>
              <a:ext cx="5918800" cy="5145775"/>
            </a:xfrm>
            <a:custGeom>
              <a:avLst/>
              <a:gdLst/>
              <a:ahLst/>
              <a:cxnLst/>
              <a:rect l="l" t="t" r="r" b="b"/>
              <a:pathLst>
                <a:path w="236752" h="205831" extrusionOk="0">
                  <a:moveTo>
                    <a:pt x="97460" y="3343"/>
                  </a:moveTo>
                  <a:cubicBezTo>
                    <a:pt x="208422" y="3343"/>
                    <a:pt x="236752" y="179974"/>
                    <a:pt x="115242" y="199745"/>
                  </a:cubicBezTo>
                  <a:cubicBezTo>
                    <a:pt x="109644" y="200641"/>
                    <a:pt x="103912" y="201091"/>
                    <a:pt x="98173" y="201091"/>
                  </a:cubicBezTo>
                  <a:cubicBezTo>
                    <a:pt x="76815" y="201091"/>
                    <a:pt x="55343" y="194861"/>
                    <a:pt x="40177" y="182195"/>
                  </a:cubicBezTo>
                  <a:cubicBezTo>
                    <a:pt x="19877" y="165067"/>
                    <a:pt x="14379" y="139692"/>
                    <a:pt x="11419" y="116856"/>
                  </a:cubicBezTo>
                  <a:cubicBezTo>
                    <a:pt x="8247" y="91904"/>
                    <a:pt x="6767" y="64627"/>
                    <a:pt x="20723" y="41578"/>
                  </a:cubicBezTo>
                  <a:cubicBezTo>
                    <a:pt x="33020" y="20736"/>
                    <a:pt x="56615" y="6468"/>
                    <a:pt x="84827" y="6468"/>
                  </a:cubicBezTo>
                  <a:cubicBezTo>
                    <a:pt x="85238" y="6468"/>
                    <a:pt x="85649" y="6471"/>
                    <a:pt x="86062" y="6477"/>
                  </a:cubicBezTo>
                  <a:cubicBezTo>
                    <a:pt x="87965" y="6477"/>
                    <a:pt x="88811" y="4997"/>
                    <a:pt x="88388" y="3728"/>
                  </a:cubicBezTo>
                  <a:cubicBezTo>
                    <a:pt x="91470" y="3469"/>
                    <a:pt x="94495" y="3343"/>
                    <a:pt x="97460" y="3343"/>
                  </a:cubicBezTo>
                  <a:close/>
                  <a:moveTo>
                    <a:pt x="98040" y="1"/>
                  </a:moveTo>
                  <a:cubicBezTo>
                    <a:pt x="91791" y="1"/>
                    <a:pt x="85324" y="586"/>
                    <a:pt x="78661" y="1825"/>
                  </a:cubicBezTo>
                  <a:cubicBezTo>
                    <a:pt x="33833" y="2248"/>
                    <a:pt x="7824" y="42001"/>
                    <a:pt x="4230" y="75199"/>
                  </a:cubicBezTo>
                  <a:cubicBezTo>
                    <a:pt x="1" y="111992"/>
                    <a:pt x="4864" y="165913"/>
                    <a:pt x="43137" y="190864"/>
                  </a:cubicBezTo>
                  <a:cubicBezTo>
                    <a:pt x="58926" y="201081"/>
                    <a:pt x="77776" y="205831"/>
                    <a:pt x="96710" y="205831"/>
                  </a:cubicBezTo>
                  <a:cubicBezTo>
                    <a:pt x="120882" y="205831"/>
                    <a:pt x="145193" y="198089"/>
                    <a:pt x="163453" y="184098"/>
                  </a:cubicBezTo>
                  <a:cubicBezTo>
                    <a:pt x="201303" y="155340"/>
                    <a:pt x="208916" y="110301"/>
                    <a:pt x="194114" y="70970"/>
                  </a:cubicBezTo>
                  <a:cubicBezTo>
                    <a:pt x="179926" y="33261"/>
                    <a:pt x="145137" y="1"/>
                    <a:pt x="98040"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1338;p51">
            <a:extLst>
              <a:ext uri="{FF2B5EF4-FFF2-40B4-BE49-F238E27FC236}">
                <a16:creationId xmlns:a16="http://schemas.microsoft.com/office/drawing/2014/main" id="{94E3FBBA-1D41-4FD4-850C-1532D321E974}"/>
              </a:ext>
            </a:extLst>
          </p:cNvPr>
          <p:cNvGrpSpPr/>
          <p:nvPr/>
        </p:nvGrpSpPr>
        <p:grpSpPr>
          <a:xfrm>
            <a:off x="5900485" y="3513937"/>
            <a:ext cx="435645" cy="591896"/>
            <a:chOff x="2570551" y="2117230"/>
            <a:chExt cx="466030" cy="633111"/>
          </a:xfrm>
        </p:grpSpPr>
        <p:sp>
          <p:nvSpPr>
            <p:cNvPr id="69" name="Google Shape;1339;p51">
              <a:extLst>
                <a:ext uri="{FF2B5EF4-FFF2-40B4-BE49-F238E27FC236}">
                  <a16:creationId xmlns:a16="http://schemas.microsoft.com/office/drawing/2014/main" id="{D6A56C45-DB23-45DD-80F8-A017A20CBFAA}"/>
                </a:ext>
              </a:extLst>
            </p:cNvPr>
            <p:cNvSpPr/>
            <p:nvPr/>
          </p:nvSpPr>
          <p:spPr>
            <a:xfrm>
              <a:off x="2617223" y="2131951"/>
              <a:ext cx="414185" cy="604618"/>
            </a:xfrm>
            <a:custGeom>
              <a:avLst/>
              <a:gdLst/>
              <a:ahLst/>
              <a:cxnLst/>
              <a:rect l="l" t="t" r="r" b="b"/>
              <a:pathLst>
                <a:path w="23607" h="34461" extrusionOk="0">
                  <a:moveTo>
                    <a:pt x="11943" y="0"/>
                  </a:moveTo>
                  <a:cubicBezTo>
                    <a:pt x="7187" y="0"/>
                    <a:pt x="2026" y="1966"/>
                    <a:pt x="517" y="6580"/>
                  </a:cubicBezTo>
                  <a:cubicBezTo>
                    <a:pt x="74" y="7871"/>
                    <a:pt x="0" y="9273"/>
                    <a:pt x="332" y="10600"/>
                  </a:cubicBezTo>
                  <a:cubicBezTo>
                    <a:pt x="517" y="11338"/>
                    <a:pt x="1033" y="12482"/>
                    <a:pt x="1660" y="12961"/>
                  </a:cubicBezTo>
                  <a:lnTo>
                    <a:pt x="4168" y="13883"/>
                  </a:lnTo>
                  <a:cubicBezTo>
                    <a:pt x="4832" y="13662"/>
                    <a:pt x="5386" y="13219"/>
                    <a:pt x="5791" y="12666"/>
                  </a:cubicBezTo>
                  <a:cubicBezTo>
                    <a:pt x="7451" y="10895"/>
                    <a:pt x="8447" y="9383"/>
                    <a:pt x="10697" y="8350"/>
                  </a:cubicBezTo>
                  <a:cubicBezTo>
                    <a:pt x="10728" y="8330"/>
                    <a:pt x="10759" y="8321"/>
                    <a:pt x="10788" y="8321"/>
                  </a:cubicBezTo>
                  <a:cubicBezTo>
                    <a:pt x="10864" y="8321"/>
                    <a:pt x="10929" y="8381"/>
                    <a:pt x="10955" y="8461"/>
                  </a:cubicBezTo>
                  <a:cubicBezTo>
                    <a:pt x="11715" y="8192"/>
                    <a:pt x="12510" y="8018"/>
                    <a:pt x="13291" y="8018"/>
                  </a:cubicBezTo>
                  <a:cubicBezTo>
                    <a:pt x="14330" y="8018"/>
                    <a:pt x="15346" y="8325"/>
                    <a:pt x="16230" y="9125"/>
                  </a:cubicBezTo>
                  <a:cubicBezTo>
                    <a:pt x="17742" y="10490"/>
                    <a:pt x="17705" y="12555"/>
                    <a:pt x="16709" y="14252"/>
                  </a:cubicBezTo>
                  <a:cubicBezTo>
                    <a:pt x="15271" y="16760"/>
                    <a:pt x="12394" y="18273"/>
                    <a:pt x="9996" y="19711"/>
                  </a:cubicBezTo>
                  <a:cubicBezTo>
                    <a:pt x="7008" y="21518"/>
                    <a:pt x="3799" y="23363"/>
                    <a:pt x="2029" y="26498"/>
                  </a:cubicBezTo>
                  <a:cubicBezTo>
                    <a:pt x="922" y="28453"/>
                    <a:pt x="111" y="31736"/>
                    <a:pt x="2398" y="33211"/>
                  </a:cubicBezTo>
                  <a:cubicBezTo>
                    <a:pt x="3836" y="34133"/>
                    <a:pt x="5717" y="34096"/>
                    <a:pt x="7340" y="34133"/>
                  </a:cubicBezTo>
                  <a:cubicBezTo>
                    <a:pt x="10005" y="34219"/>
                    <a:pt x="12713" y="34461"/>
                    <a:pt x="15397" y="34461"/>
                  </a:cubicBezTo>
                  <a:cubicBezTo>
                    <a:pt x="16169" y="34461"/>
                    <a:pt x="16939" y="34441"/>
                    <a:pt x="17705" y="34391"/>
                  </a:cubicBezTo>
                  <a:cubicBezTo>
                    <a:pt x="20287" y="34244"/>
                    <a:pt x="22095" y="33027"/>
                    <a:pt x="22500" y="30297"/>
                  </a:cubicBezTo>
                  <a:cubicBezTo>
                    <a:pt x="22722" y="28637"/>
                    <a:pt x="23201" y="25207"/>
                    <a:pt x="20877" y="24801"/>
                  </a:cubicBezTo>
                  <a:cubicBezTo>
                    <a:pt x="20683" y="24763"/>
                    <a:pt x="20477" y="24746"/>
                    <a:pt x="20262" y="24746"/>
                  </a:cubicBezTo>
                  <a:cubicBezTo>
                    <a:pt x="18609" y="24746"/>
                    <a:pt x="16453" y="25770"/>
                    <a:pt x="15049" y="26129"/>
                  </a:cubicBezTo>
                  <a:cubicBezTo>
                    <a:pt x="13168" y="26609"/>
                    <a:pt x="11250" y="27088"/>
                    <a:pt x="9332" y="27494"/>
                  </a:cubicBezTo>
                  <a:cubicBezTo>
                    <a:pt x="9299" y="27507"/>
                    <a:pt x="9267" y="27513"/>
                    <a:pt x="9237" y="27513"/>
                  </a:cubicBezTo>
                  <a:cubicBezTo>
                    <a:pt x="9101" y="27513"/>
                    <a:pt x="9007" y="27387"/>
                    <a:pt x="9037" y="27236"/>
                  </a:cubicBezTo>
                  <a:cubicBezTo>
                    <a:pt x="8668" y="27125"/>
                    <a:pt x="8595" y="26645"/>
                    <a:pt x="8890" y="26461"/>
                  </a:cubicBezTo>
                  <a:cubicBezTo>
                    <a:pt x="13980" y="23400"/>
                    <a:pt x="19254" y="19932"/>
                    <a:pt x="21504" y="14178"/>
                  </a:cubicBezTo>
                  <a:cubicBezTo>
                    <a:pt x="23607" y="8867"/>
                    <a:pt x="21763" y="1822"/>
                    <a:pt x="15640" y="420"/>
                  </a:cubicBezTo>
                  <a:cubicBezTo>
                    <a:pt x="14491" y="145"/>
                    <a:pt x="13232" y="0"/>
                    <a:pt x="11943" y="0"/>
                  </a:cubicBezTo>
                  <a:close/>
                </a:path>
              </a:pathLst>
            </a:cu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40;p51">
              <a:extLst>
                <a:ext uri="{FF2B5EF4-FFF2-40B4-BE49-F238E27FC236}">
                  <a16:creationId xmlns:a16="http://schemas.microsoft.com/office/drawing/2014/main" id="{4151C0D2-B936-48D8-95E9-33A148999335}"/>
                </a:ext>
              </a:extLst>
            </p:cNvPr>
            <p:cNvSpPr/>
            <p:nvPr/>
          </p:nvSpPr>
          <p:spPr>
            <a:xfrm>
              <a:off x="2570551" y="2117230"/>
              <a:ext cx="466030" cy="633111"/>
            </a:xfrm>
            <a:custGeom>
              <a:avLst/>
              <a:gdLst/>
              <a:ahLst/>
              <a:cxnLst/>
              <a:rect l="l" t="t" r="r" b="b"/>
              <a:pathLst>
                <a:path w="26562" h="36085" extrusionOk="0">
                  <a:moveTo>
                    <a:pt x="14673" y="822"/>
                  </a:moveTo>
                  <a:cubicBezTo>
                    <a:pt x="15938" y="822"/>
                    <a:pt x="17172" y="960"/>
                    <a:pt x="18300" y="1222"/>
                  </a:cubicBezTo>
                  <a:cubicBezTo>
                    <a:pt x="24423" y="2661"/>
                    <a:pt x="26267" y="9706"/>
                    <a:pt x="24201" y="15017"/>
                  </a:cubicBezTo>
                  <a:cubicBezTo>
                    <a:pt x="21914" y="20771"/>
                    <a:pt x="16640" y="24239"/>
                    <a:pt x="11550" y="27300"/>
                  </a:cubicBezTo>
                  <a:cubicBezTo>
                    <a:pt x="11255" y="27484"/>
                    <a:pt x="11328" y="27964"/>
                    <a:pt x="11660" y="28075"/>
                  </a:cubicBezTo>
                  <a:cubicBezTo>
                    <a:pt x="11627" y="28207"/>
                    <a:pt x="11771" y="28339"/>
                    <a:pt x="11934" y="28339"/>
                  </a:cubicBezTo>
                  <a:cubicBezTo>
                    <a:pt x="11953" y="28339"/>
                    <a:pt x="11973" y="28337"/>
                    <a:pt x="11992" y="28333"/>
                  </a:cubicBezTo>
                  <a:cubicBezTo>
                    <a:pt x="13910" y="27927"/>
                    <a:pt x="15791" y="27448"/>
                    <a:pt x="17709" y="26968"/>
                  </a:cubicBezTo>
                  <a:cubicBezTo>
                    <a:pt x="19113" y="26609"/>
                    <a:pt x="21269" y="25585"/>
                    <a:pt x="22922" y="25585"/>
                  </a:cubicBezTo>
                  <a:cubicBezTo>
                    <a:pt x="23137" y="25585"/>
                    <a:pt x="23343" y="25602"/>
                    <a:pt x="23537" y="25640"/>
                  </a:cubicBezTo>
                  <a:cubicBezTo>
                    <a:pt x="25824" y="26046"/>
                    <a:pt x="25418" y="29476"/>
                    <a:pt x="25160" y="31136"/>
                  </a:cubicBezTo>
                  <a:cubicBezTo>
                    <a:pt x="24755" y="33866"/>
                    <a:pt x="22947" y="35120"/>
                    <a:pt x="20328" y="35267"/>
                  </a:cubicBezTo>
                  <a:cubicBezTo>
                    <a:pt x="19608" y="35306"/>
                    <a:pt x="18884" y="35322"/>
                    <a:pt x="18158" y="35322"/>
                  </a:cubicBezTo>
                  <a:cubicBezTo>
                    <a:pt x="15429" y="35322"/>
                    <a:pt x="12673" y="35096"/>
                    <a:pt x="9964" y="35009"/>
                  </a:cubicBezTo>
                  <a:cubicBezTo>
                    <a:pt x="8377" y="34935"/>
                    <a:pt x="6459" y="35009"/>
                    <a:pt x="5058" y="34087"/>
                  </a:cubicBezTo>
                  <a:cubicBezTo>
                    <a:pt x="2771" y="32612"/>
                    <a:pt x="3546" y="29329"/>
                    <a:pt x="4652" y="27374"/>
                  </a:cubicBezTo>
                  <a:cubicBezTo>
                    <a:pt x="6459" y="24239"/>
                    <a:pt x="9632" y="22394"/>
                    <a:pt x="12656" y="20587"/>
                  </a:cubicBezTo>
                  <a:cubicBezTo>
                    <a:pt x="15054" y="19148"/>
                    <a:pt x="17931" y="17599"/>
                    <a:pt x="19369" y="15091"/>
                  </a:cubicBezTo>
                  <a:cubicBezTo>
                    <a:pt x="20365" y="13394"/>
                    <a:pt x="20365" y="11366"/>
                    <a:pt x="18853" y="9964"/>
                  </a:cubicBezTo>
                  <a:cubicBezTo>
                    <a:pt x="17981" y="9177"/>
                    <a:pt x="16961" y="8868"/>
                    <a:pt x="15908" y="8868"/>
                  </a:cubicBezTo>
                  <a:cubicBezTo>
                    <a:pt x="15135" y="8868"/>
                    <a:pt x="14343" y="9035"/>
                    <a:pt x="13578" y="9300"/>
                  </a:cubicBezTo>
                  <a:cubicBezTo>
                    <a:pt x="13578" y="9220"/>
                    <a:pt x="13502" y="9160"/>
                    <a:pt x="13431" y="9160"/>
                  </a:cubicBezTo>
                  <a:cubicBezTo>
                    <a:pt x="13404" y="9160"/>
                    <a:pt x="13378" y="9169"/>
                    <a:pt x="13357" y="9189"/>
                  </a:cubicBezTo>
                  <a:cubicBezTo>
                    <a:pt x="11070" y="10222"/>
                    <a:pt x="10074" y="11734"/>
                    <a:pt x="8451" y="13505"/>
                  </a:cubicBezTo>
                  <a:cubicBezTo>
                    <a:pt x="8046" y="14058"/>
                    <a:pt x="7492" y="14501"/>
                    <a:pt x="6865" y="14722"/>
                  </a:cubicBezTo>
                  <a:lnTo>
                    <a:pt x="4320" y="13800"/>
                  </a:lnTo>
                  <a:cubicBezTo>
                    <a:pt x="3693" y="13321"/>
                    <a:pt x="3214" y="12177"/>
                    <a:pt x="2992" y="11439"/>
                  </a:cubicBezTo>
                  <a:cubicBezTo>
                    <a:pt x="2697" y="10112"/>
                    <a:pt x="2734" y="8710"/>
                    <a:pt x="3177" y="7456"/>
                  </a:cubicBezTo>
                  <a:cubicBezTo>
                    <a:pt x="4693" y="2790"/>
                    <a:pt x="9898" y="822"/>
                    <a:pt x="14673" y="822"/>
                  </a:cubicBezTo>
                  <a:close/>
                  <a:moveTo>
                    <a:pt x="14768" y="0"/>
                  </a:moveTo>
                  <a:cubicBezTo>
                    <a:pt x="7731" y="0"/>
                    <a:pt x="1" y="4495"/>
                    <a:pt x="2291" y="11882"/>
                  </a:cubicBezTo>
                  <a:cubicBezTo>
                    <a:pt x="2843" y="13605"/>
                    <a:pt x="4360" y="15489"/>
                    <a:pt x="6271" y="15489"/>
                  </a:cubicBezTo>
                  <a:cubicBezTo>
                    <a:pt x="6406" y="15489"/>
                    <a:pt x="6542" y="15479"/>
                    <a:pt x="6681" y="15460"/>
                  </a:cubicBezTo>
                  <a:cubicBezTo>
                    <a:pt x="7714" y="15349"/>
                    <a:pt x="8414" y="14685"/>
                    <a:pt x="9041" y="13948"/>
                  </a:cubicBezTo>
                  <a:cubicBezTo>
                    <a:pt x="10148" y="12583"/>
                    <a:pt x="11107" y="11329"/>
                    <a:pt x="12398" y="10259"/>
                  </a:cubicBezTo>
                  <a:cubicBezTo>
                    <a:pt x="12468" y="10329"/>
                    <a:pt x="12538" y="10355"/>
                    <a:pt x="12618" y="10355"/>
                  </a:cubicBezTo>
                  <a:cubicBezTo>
                    <a:pt x="12664" y="10355"/>
                    <a:pt x="12713" y="10346"/>
                    <a:pt x="12767" y="10333"/>
                  </a:cubicBezTo>
                  <a:cubicBezTo>
                    <a:pt x="13636" y="9939"/>
                    <a:pt x="14730" y="9641"/>
                    <a:pt x="15779" y="9641"/>
                  </a:cubicBezTo>
                  <a:cubicBezTo>
                    <a:pt x="17090" y="9641"/>
                    <a:pt x="18328" y="10107"/>
                    <a:pt x="18964" y="11439"/>
                  </a:cubicBezTo>
                  <a:cubicBezTo>
                    <a:pt x="20181" y="13948"/>
                    <a:pt x="17562" y="16234"/>
                    <a:pt x="15828" y="17562"/>
                  </a:cubicBezTo>
                  <a:cubicBezTo>
                    <a:pt x="13357" y="19444"/>
                    <a:pt x="10443" y="20734"/>
                    <a:pt x="7972" y="22616"/>
                  </a:cubicBezTo>
                  <a:cubicBezTo>
                    <a:pt x="5058" y="24829"/>
                    <a:pt x="521" y="30325"/>
                    <a:pt x="3767" y="34050"/>
                  </a:cubicBezTo>
                  <a:cubicBezTo>
                    <a:pt x="5021" y="35489"/>
                    <a:pt x="7123" y="35673"/>
                    <a:pt x="8931" y="35784"/>
                  </a:cubicBezTo>
                  <a:cubicBezTo>
                    <a:pt x="12177" y="35931"/>
                    <a:pt x="15496" y="36042"/>
                    <a:pt x="18779" y="36079"/>
                  </a:cubicBezTo>
                  <a:cubicBezTo>
                    <a:pt x="18963" y="36082"/>
                    <a:pt x="19150" y="36084"/>
                    <a:pt x="19337" y="36084"/>
                  </a:cubicBezTo>
                  <a:cubicBezTo>
                    <a:pt x="21252" y="36084"/>
                    <a:pt x="23297" y="35863"/>
                    <a:pt x="24607" y="34419"/>
                  </a:cubicBezTo>
                  <a:cubicBezTo>
                    <a:pt x="26046" y="32833"/>
                    <a:pt x="26156" y="30435"/>
                    <a:pt x="26119" y="28407"/>
                  </a:cubicBezTo>
                  <a:cubicBezTo>
                    <a:pt x="26049" y="26460"/>
                    <a:pt x="25299" y="24820"/>
                    <a:pt x="23186" y="24820"/>
                  </a:cubicBezTo>
                  <a:cubicBezTo>
                    <a:pt x="23097" y="24820"/>
                    <a:pt x="23005" y="24823"/>
                    <a:pt x="22910" y="24829"/>
                  </a:cubicBezTo>
                  <a:cubicBezTo>
                    <a:pt x="21398" y="24903"/>
                    <a:pt x="19812" y="25530"/>
                    <a:pt x="18300" y="25935"/>
                  </a:cubicBezTo>
                  <a:cubicBezTo>
                    <a:pt x="16418" y="26452"/>
                    <a:pt x="14574" y="26968"/>
                    <a:pt x="12730" y="27521"/>
                  </a:cubicBezTo>
                  <a:cubicBezTo>
                    <a:pt x="17377" y="24755"/>
                    <a:pt x="21988" y="21472"/>
                    <a:pt x="24386" y="16493"/>
                  </a:cubicBezTo>
                  <a:cubicBezTo>
                    <a:pt x="26562" y="11993"/>
                    <a:pt x="26451" y="6275"/>
                    <a:pt x="22652" y="2661"/>
                  </a:cubicBezTo>
                  <a:cubicBezTo>
                    <a:pt x="20735" y="844"/>
                    <a:pt x="17816" y="0"/>
                    <a:pt x="14768" y="0"/>
                  </a:cubicBezTo>
                  <a:close/>
                </a:path>
              </a:pathLst>
            </a:custGeom>
            <a:solidFill>
              <a:srgbClr val="1C1C1B"/>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Google Shape;1244;p68">
            <a:extLst>
              <a:ext uri="{FF2B5EF4-FFF2-40B4-BE49-F238E27FC236}">
                <a16:creationId xmlns:a16="http://schemas.microsoft.com/office/drawing/2014/main" id="{D06DC688-A50A-4D8E-9E3A-E879D9F55FE9}"/>
              </a:ext>
            </a:extLst>
          </p:cNvPr>
          <p:cNvPicPr preferRelativeResize="0"/>
          <p:nvPr/>
        </p:nvPicPr>
        <p:blipFill rotWithShape="1">
          <a:blip r:embed="rId3">
            <a:alphaModFix/>
            <a:duotone>
              <a:prstClr val="black"/>
              <a:schemeClr val="accent5">
                <a:tint val="45000"/>
                <a:satMod val="400000"/>
              </a:schemeClr>
            </a:duotone>
          </a:blip>
          <a:srcRect t="17618" r="10921" b="21900"/>
          <a:stretch/>
        </p:blipFill>
        <p:spPr>
          <a:xfrm>
            <a:off x="11026644" y="203814"/>
            <a:ext cx="1677725" cy="665800"/>
          </a:xfrm>
          <a:prstGeom prst="rect">
            <a:avLst/>
          </a:prstGeom>
          <a:noFill/>
          <a:ln>
            <a:noFill/>
          </a:ln>
        </p:spPr>
      </p:pic>
      <p:grpSp>
        <p:nvGrpSpPr>
          <p:cNvPr id="30" name="Google Shape;1385;p42">
            <a:extLst>
              <a:ext uri="{FF2B5EF4-FFF2-40B4-BE49-F238E27FC236}">
                <a16:creationId xmlns:a16="http://schemas.microsoft.com/office/drawing/2014/main" id="{F35238E2-8AB2-472A-897D-FEB8EDC0ACBF}"/>
              </a:ext>
            </a:extLst>
          </p:cNvPr>
          <p:cNvGrpSpPr/>
          <p:nvPr/>
        </p:nvGrpSpPr>
        <p:grpSpPr>
          <a:xfrm rot="9563392">
            <a:off x="9213312" y="6141976"/>
            <a:ext cx="2928624" cy="358006"/>
            <a:chOff x="2142525" y="3876725"/>
            <a:chExt cx="2414850" cy="295200"/>
          </a:xfrm>
        </p:grpSpPr>
        <p:sp>
          <p:nvSpPr>
            <p:cNvPr id="31" name="Google Shape;1386;p42">
              <a:extLst>
                <a:ext uri="{FF2B5EF4-FFF2-40B4-BE49-F238E27FC236}">
                  <a16:creationId xmlns:a16="http://schemas.microsoft.com/office/drawing/2014/main" id="{EC834430-9A0D-4565-A7F9-B7CCD6931F27}"/>
                </a:ext>
              </a:extLst>
            </p:cNvPr>
            <p:cNvSpPr/>
            <p:nvPr/>
          </p:nvSpPr>
          <p:spPr>
            <a:xfrm>
              <a:off x="2147925" y="3884850"/>
              <a:ext cx="91075" cy="132625"/>
            </a:xfrm>
            <a:custGeom>
              <a:avLst/>
              <a:gdLst/>
              <a:ahLst/>
              <a:cxnLst/>
              <a:rect l="l" t="t" r="r" b="b"/>
              <a:pathLst>
                <a:path w="3643" h="5305" extrusionOk="0">
                  <a:moveTo>
                    <a:pt x="2786" y="1"/>
                  </a:moveTo>
                  <a:cubicBezTo>
                    <a:pt x="2678" y="1"/>
                    <a:pt x="2570" y="2"/>
                    <a:pt x="2462" y="4"/>
                  </a:cubicBezTo>
                  <a:cubicBezTo>
                    <a:pt x="992" y="94"/>
                    <a:pt x="208" y="897"/>
                    <a:pt x="118" y="2420"/>
                  </a:cubicBezTo>
                  <a:cubicBezTo>
                    <a:pt x="1" y="3961"/>
                    <a:pt x="659" y="4872"/>
                    <a:pt x="2101" y="5169"/>
                  </a:cubicBezTo>
                  <a:cubicBezTo>
                    <a:pt x="2498" y="5223"/>
                    <a:pt x="2894" y="5268"/>
                    <a:pt x="3282" y="5305"/>
                  </a:cubicBezTo>
                  <a:cubicBezTo>
                    <a:pt x="3174" y="3601"/>
                    <a:pt x="3291" y="1843"/>
                    <a:pt x="3643" y="22"/>
                  </a:cubicBezTo>
                  <a:cubicBezTo>
                    <a:pt x="3365" y="9"/>
                    <a:pt x="3079" y="1"/>
                    <a:pt x="2786" y="1"/>
                  </a:cubicBezTo>
                  <a:close/>
                </a:path>
              </a:pathLst>
            </a:custGeom>
            <a:solidFill>
              <a:srgbClr val="F7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87;p42">
              <a:extLst>
                <a:ext uri="{FF2B5EF4-FFF2-40B4-BE49-F238E27FC236}">
                  <a16:creationId xmlns:a16="http://schemas.microsoft.com/office/drawing/2014/main" id="{1E6C2F7A-6E3E-4A97-BDCC-F6BA345C54D8}"/>
                </a:ext>
              </a:extLst>
            </p:cNvPr>
            <p:cNvSpPr/>
            <p:nvPr/>
          </p:nvSpPr>
          <p:spPr>
            <a:xfrm>
              <a:off x="2227250" y="3885400"/>
              <a:ext cx="45775" cy="135000"/>
            </a:xfrm>
            <a:custGeom>
              <a:avLst/>
              <a:gdLst/>
              <a:ahLst/>
              <a:cxnLst/>
              <a:rect l="l" t="t" r="r" b="b"/>
              <a:pathLst>
                <a:path w="1831" h="5400" extrusionOk="0">
                  <a:moveTo>
                    <a:pt x="470" y="0"/>
                  </a:moveTo>
                  <a:cubicBezTo>
                    <a:pt x="118" y="1821"/>
                    <a:pt x="1" y="3579"/>
                    <a:pt x="109" y="5283"/>
                  </a:cubicBezTo>
                  <a:cubicBezTo>
                    <a:pt x="560" y="5337"/>
                    <a:pt x="1010" y="5373"/>
                    <a:pt x="1461" y="5400"/>
                  </a:cubicBezTo>
                  <a:cubicBezTo>
                    <a:pt x="1416" y="3669"/>
                    <a:pt x="1533" y="1902"/>
                    <a:pt x="1831" y="100"/>
                  </a:cubicBezTo>
                  <a:cubicBezTo>
                    <a:pt x="1389" y="54"/>
                    <a:pt x="938" y="18"/>
                    <a:pt x="470" y="0"/>
                  </a:cubicBezTo>
                  <a:close/>
                </a:path>
              </a:pathLst>
            </a:custGeom>
            <a:solidFill>
              <a:srgbClr val="D7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88;p42">
              <a:extLst>
                <a:ext uri="{FF2B5EF4-FFF2-40B4-BE49-F238E27FC236}">
                  <a16:creationId xmlns:a16="http://schemas.microsoft.com/office/drawing/2014/main" id="{C325D5CD-1A1C-493A-AA1B-D50749B183CE}"/>
                </a:ext>
              </a:extLst>
            </p:cNvPr>
            <p:cNvSpPr/>
            <p:nvPr/>
          </p:nvSpPr>
          <p:spPr>
            <a:xfrm>
              <a:off x="2262625" y="3878875"/>
              <a:ext cx="121050" cy="159625"/>
            </a:xfrm>
            <a:custGeom>
              <a:avLst/>
              <a:gdLst/>
              <a:ahLst/>
              <a:cxnLst/>
              <a:rect l="l" t="t" r="r" b="b"/>
              <a:pathLst>
                <a:path w="4842" h="6385" extrusionOk="0">
                  <a:moveTo>
                    <a:pt x="3846" y="1837"/>
                  </a:moveTo>
                  <a:cubicBezTo>
                    <a:pt x="3853" y="1837"/>
                    <a:pt x="3860" y="1838"/>
                    <a:pt x="3868" y="1839"/>
                  </a:cubicBezTo>
                  <a:cubicBezTo>
                    <a:pt x="4075" y="1857"/>
                    <a:pt x="4156" y="2208"/>
                    <a:pt x="4111" y="2911"/>
                  </a:cubicBezTo>
                  <a:cubicBezTo>
                    <a:pt x="4129" y="3552"/>
                    <a:pt x="4010" y="3877"/>
                    <a:pt x="3754" y="3877"/>
                  </a:cubicBezTo>
                  <a:cubicBezTo>
                    <a:pt x="3747" y="3877"/>
                    <a:pt x="3740" y="3876"/>
                    <a:pt x="3733" y="3876"/>
                  </a:cubicBezTo>
                  <a:cubicBezTo>
                    <a:pt x="3561" y="3858"/>
                    <a:pt x="3471" y="3696"/>
                    <a:pt x="3453" y="3371"/>
                  </a:cubicBezTo>
                  <a:cubicBezTo>
                    <a:pt x="3471" y="3047"/>
                    <a:pt x="3489" y="2875"/>
                    <a:pt x="3489" y="2866"/>
                  </a:cubicBezTo>
                  <a:cubicBezTo>
                    <a:pt x="3533" y="2180"/>
                    <a:pt x="3652" y="1837"/>
                    <a:pt x="3846" y="1837"/>
                  </a:cubicBezTo>
                  <a:close/>
                  <a:moveTo>
                    <a:pt x="2439" y="1490"/>
                  </a:moveTo>
                  <a:cubicBezTo>
                    <a:pt x="2468" y="1490"/>
                    <a:pt x="2500" y="1504"/>
                    <a:pt x="2534" y="1532"/>
                  </a:cubicBezTo>
                  <a:cubicBezTo>
                    <a:pt x="2551" y="1524"/>
                    <a:pt x="2567" y="1520"/>
                    <a:pt x="2582" y="1520"/>
                  </a:cubicBezTo>
                  <a:cubicBezTo>
                    <a:pt x="2752" y="1520"/>
                    <a:pt x="2807" y="2039"/>
                    <a:pt x="2732" y="3083"/>
                  </a:cubicBezTo>
                  <a:cubicBezTo>
                    <a:pt x="2723" y="4084"/>
                    <a:pt x="2586" y="4589"/>
                    <a:pt x="2321" y="4589"/>
                  </a:cubicBezTo>
                  <a:cubicBezTo>
                    <a:pt x="2314" y="4589"/>
                    <a:pt x="2307" y="4589"/>
                    <a:pt x="2300" y="4588"/>
                  </a:cubicBezTo>
                  <a:cubicBezTo>
                    <a:pt x="2119" y="4579"/>
                    <a:pt x="2029" y="4318"/>
                    <a:pt x="2038" y="3813"/>
                  </a:cubicBezTo>
                  <a:cubicBezTo>
                    <a:pt x="2074" y="3308"/>
                    <a:pt x="2092" y="3056"/>
                    <a:pt x="2092" y="3038"/>
                  </a:cubicBezTo>
                  <a:cubicBezTo>
                    <a:pt x="2110" y="2695"/>
                    <a:pt x="2137" y="2380"/>
                    <a:pt x="2182" y="2109"/>
                  </a:cubicBezTo>
                  <a:cubicBezTo>
                    <a:pt x="2239" y="1695"/>
                    <a:pt x="2325" y="1490"/>
                    <a:pt x="2439" y="1490"/>
                  </a:cubicBezTo>
                  <a:close/>
                  <a:moveTo>
                    <a:pt x="961" y="1020"/>
                  </a:moveTo>
                  <a:cubicBezTo>
                    <a:pt x="977" y="1020"/>
                    <a:pt x="994" y="1026"/>
                    <a:pt x="1011" y="1037"/>
                  </a:cubicBezTo>
                  <a:cubicBezTo>
                    <a:pt x="1013" y="1036"/>
                    <a:pt x="1016" y="1036"/>
                    <a:pt x="1019" y="1036"/>
                  </a:cubicBezTo>
                  <a:cubicBezTo>
                    <a:pt x="1220" y="1036"/>
                    <a:pt x="1280" y="1659"/>
                    <a:pt x="1191" y="2920"/>
                  </a:cubicBezTo>
                  <a:cubicBezTo>
                    <a:pt x="1164" y="4156"/>
                    <a:pt x="1024" y="4778"/>
                    <a:pt x="760" y="4778"/>
                  </a:cubicBezTo>
                  <a:cubicBezTo>
                    <a:pt x="757" y="4778"/>
                    <a:pt x="753" y="4778"/>
                    <a:pt x="749" y="4777"/>
                  </a:cubicBezTo>
                  <a:cubicBezTo>
                    <a:pt x="578" y="4768"/>
                    <a:pt x="497" y="4444"/>
                    <a:pt x="506" y="3822"/>
                  </a:cubicBezTo>
                  <a:cubicBezTo>
                    <a:pt x="551" y="3209"/>
                    <a:pt x="569" y="2893"/>
                    <a:pt x="569" y="2875"/>
                  </a:cubicBezTo>
                  <a:cubicBezTo>
                    <a:pt x="651" y="1639"/>
                    <a:pt x="787" y="1020"/>
                    <a:pt x="961" y="1020"/>
                  </a:cubicBezTo>
                  <a:close/>
                  <a:moveTo>
                    <a:pt x="3609" y="4159"/>
                  </a:moveTo>
                  <a:cubicBezTo>
                    <a:pt x="3633" y="4159"/>
                    <a:pt x="3660" y="4161"/>
                    <a:pt x="3688" y="4164"/>
                  </a:cubicBezTo>
                  <a:cubicBezTo>
                    <a:pt x="3904" y="4191"/>
                    <a:pt x="4012" y="4309"/>
                    <a:pt x="3994" y="4516"/>
                  </a:cubicBezTo>
                  <a:cubicBezTo>
                    <a:pt x="3986" y="4714"/>
                    <a:pt x="3878" y="4805"/>
                    <a:pt x="3688" y="4805"/>
                  </a:cubicBezTo>
                  <a:cubicBezTo>
                    <a:pt x="3679" y="4805"/>
                    <a:pt x="3670" y="4805"/>
                    <a:pt x="3661" y="4804"/>
                  </a:cubicBezTo>
                  <a:cubicBezTo>
                    <a:pt x="3534" y="4795"/>
                    <a:pt x="3444" y="4732"/>
                    <a:pt x="3381" y="4624"/>
                  </a:cubicBezTo>
                  <a:cubicBezTo>
                    <a:pt x="3336" y="4543"/>
                    <a:pt x="3318" y="4480"/>
                    <a:pt x="3318" y="4426"/>
                  </a:cubicBezTo>
                  <a:cubicBezTo>
                    <a:pt x="3334" y="4244"/>
                    <a:pt x="3433" y="4159"/>
                    <a:pt x="3609" y="4159"/>
                  </a:cubicBezTo>
                  <a:close/>
                  <a:moveTo>
                    <a:pt x="1193" y="0"/>
                  </a:moveTo>
                  <a:cubicBezTo>
                    <a:pt x="966" y="0"/>
                    <a:pt x="719" y="42"/>
                    <a:pt x="452" y="126"/>
                  </a:cubicBezTo>
                  <a:cubicBezTo>
                    <a:pt x="434" y="207"/>
                    <a:pt x="416" y="279"/>
                    <a:pt x="416" y="361"/>
                  </a:cubicBezTo>
                  <a:cubicBezTo>
                    <a:pt x="118" y="2163"/>
                    <a:pt x="1" y="3930"/>
                    <a:pt x="46" y="5661"/>
                  </a:cubicBezTo>
                  <a:cubicBezTo>
                    <a:pt x="37" y="5751"/>
                    <a:pt x="37" y="5841"/>
                    <a:pt x="46" y="5931"/>
                  </a:cubicBezTo>
                  <a:cubicBezTo>
                    <a:pt x="376" y="6070"/>
                    <a:pt x="691" y="6139"/>
                    <a:pt x="991" y="6139"/>
                  </a:cubicBezTo>
                  <a:cubicBezTo>
                    <a:pt x="1200" y="6139"/>
                    <a:pt x="1401" y="6106"/>
                    <a:pt x="1596" y="6039"/>
                  </a:cubicBezTo>
                  <a:cubicBezTo>
                    <a:pt x="1886" y="6173"/>
                    <a:pt x="2179" y="6240"/>
                    <a:pt x="2475" y="6240"/>
                  </a:cubicBezTo>
                  <a:cubicBezTo>
                    <a:pt x="2677" y="6240"/>
                    <a:pt x="2879" y="6209"/>
                    <a:pt x="3084" y="6147"/>
                  </a:cubicBezTo>
                  <a:cubicBezTo>
                    <a:pt x="3292" y="6305"/>
                    <a:pt x="3525" y="6385"/>
                    <a:pt x="3784" y="6385"/>
                  </a:cubicBezTo>
                  <a:cubicBezTo>
                    <a:pt x="3986" y="6385"/>
                    <a:pt x="4203" y="6336"/>
                    <a:pt x="4436" y="6238"/>
                  </a:cubicBezTo>
                  <a:cubicBezTo>
                    <a:pt x="4418" y="5769"/>
                    <a:pt x="4418" y="5309"/>
                    <a:pt x="4418" y="4858"/>
                  </a:cubicBezTo>
                  <a:cubicBezTo>
                    <a:pt x="4427" y="3975"/>
                    <a:pt x="4481" y="3101"/>
                    <a:pt x="4580" y="2244"/>
                  </a:cubicBezTo>
                  <a:cubicBezTo>
                    <a:pt x="4652" y="1640"/>
                    <a:pt x="4733" y="1037"/>
                    <a:pt x="4841" y="433"/>
                  </a:cubicBezTo>
                  <a:cubicBezTo>
                    <a:pt x="4604" y="322"/>
                    <a:pt x="4342" y="266"/>
                    <a:pt x="4057" y="266"/>
                  </a:cubicBezTo>
                  <a:cubicBezTo>
                    <a:pt x="3877" y="266"/>
                    <a:pt x="3688" y="288"/>
                    <a:pt x="3489" y="333"/>
                  </a:cubicBezTo>
                  <a:cubicBezTo>
                    <a:pt x="3200" y="184"/>
                    <a:pt x="2913" y="108"/>
                    <a:pt x="2630" y="108"/>
                  </a:cubicBezTo>
                  <a:cubicBezTo>
                    <a:pt x="2419" y="108"/>
                    <a:pt x="2210" y="150"/>
                    <a:pt x="2002" y="234"/>
                  </a:cubicBezTo>
                  <a:cubicBezTo>
                    <a:pt x="1773" y="78"/>
                    <a:pt x="1502" y="0"/>
                    <a:pt x="1193" y="0"/>
                  </a:cubicBezTo>
                  <a:close/>
                </a:path>
              </a:pathLst>
            </a:custGeom>
            <a:solidFill>
              <a:srgbClr val="FCA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89;p42">
              <a:extLst>
                <a:ext uri="{FF2B5EF4-FFF2-40B4-BE49-F238E27FC236}">
                  <a16:creationId xmlns:a16="http://schemas.microsoft.com/office/drawing/2014/main" id="{09EEB8B7-496E-4ED8-9CFC-A351E5D9364C}"/>
                </a:ext>
              </a:extLst>
            </p:cNvPr>
            <p:cNvSpPr/>
            <p:nvPr/>
          </p:nvSpPr>
          <p:spPr>
            <a:xfrm>
              <a:off x="2275025" y="3904375"/>
              <a:ext cx="91525" cy="94625"/>
            </a:xfrm>
            <a:custGeom>
              <a:avLst/>
              <a:gdLst/>
              <a:ahLst/>
              <a:cxnLst/>
              <a:rect l="l" t="t" r="r" b="b"/>
              <a:pathLst>
                <a:path w="3661" h="3785" extrusionOk="0">
                  <a:moveTo>
                    <a:pt x="3350" y="817"/>
                  </a:moveTo>
                  <a:cubicBezTo>
                    <a:pt x="3156" y="817"/>
                    <a:pt x="3037" y="1160"/>
                    <a:pt x="2993" y="1846"/>
                  </a:cubicBezTo>
                  <a:cubicBezTo>
                    <a:pt x="2993" y="1855"/>
                    <a:pt x="2975" y="2027"/>
                    <a:pt x="2957" y="2351"/>
                  </a:cubicBezTo>
                  <a:cubicBezTo>
                    <a:pt x="2975" y="2676"/>
                    <a:pt x="3065" y="2847"/>
                    <a:pt x="3237" y="2856"/>
                  </a:cubicBezTo>
                  <a:cubicBezTo>
                    <a:pt x="3244" y="2856"/>
                    <a:pt x="3251" y="2857"/>
                    <a:pt x="3258" y="2857"/>
                  </a:cubicBezTo>
                  <a:cubicBezTo>
                    <a:pt x="3514" y="2857"/>
                    <a:pt x="3633" y="2532"/>
                    <a:pt x="3615" y="1891"/>
                  </a:cubicBezTo>
                  <a:cubicBezTo>
                    <a:pt x="3660" y="1188"/>
                    <a:pt x="3579" y="837"/>
                    <a:pt x="3372" y="819"/>
                  </a:cubicBezTo>
                  <a:cubicBezTo>
                    <a:pt x="3364" y="818"/>
                    <a:pt x="3357" y="817"/>
                    <a:pt x="3350" y="817"/>
                  </a:cubicBezTo>
                  <a:close/>
                  <a:moveTo>
                    <a:pt x="1943" y="470"/>
                  </a:moveTo>
                  <a:cubicBezTo>
                    <a:pt x="1829" y="470"/>
                    <a:pt x="1743" y="675"/>
                    <a:pt x="1686" y="1089"/>
                  </a:cubicBezTo>
                  <a:cubicBezTo>
                    <a:pt x="1641" y="1360"/>
                    <a:pt x="1614" y="1675"/>
                    <a:pt x="1596" y="2018"/>
                  </a:cubicBezTo>
                  <a:cubicBezTo>
                    <a:pt x="1596" y="2036"/>
                    <a:pt x="1578" y="2288"/>
                    <a:pt x="1542" y="2793"/>
                  </a:cubicBezTo>
                  <a:cubicBezTo>
                    <a:pt x="1533" y="3298"/>
                    <a:pt x="1623" y="3559"/>
                    <a:pt x="1804" y="3568"/>
                  </a:cubicBezTo>
                  <a:cubicBezTo>
                    <a:pt x="1811" y="3569"/>
                    <a:pt x="1818" y="3569"/>
                    <a:pt x="1825" y="3569"/>
                  </a:cubicBezTo>
                  <a:cubicBezTo>
                    <a:pt x="2090" y="3569"/>
                    <a:pt x="2227" y="3064"/>
                    <a:pt x="2236" y="2063"/>
                  </a:cubicBezTo>
                  <a:cubicBezTo>
                    <a:pt x="2311" y="1019"/>
                    <a:pt x="2256" y="500"/>
                    <a:pt x="2086" y="500"/>
                  </a:cubicBezTo>
                  <a:cubicBezTo>
                    <a:pt x="2071" y="500"/>
                    <a:pt x="2055" y="504"/>
                    <a:pt x="2038" y="512"/>
                  </a:cubicBezTo>
                  <a:cubicBezTo>
                    <a:pt x="2004" y="484"/>
                    <a:pt x="1972" y="470"/>
                    <a:pt x="1943" y="470"/>
                  </a:cubicBezTo>
                  <a:close/>
                  <a:moveTo>
                    <a:pt x="465" y="0"/>
                  </a:moveTo>
                  <a:cubicBezTo>
                    <a:pt x="291" y="0"/>
                    <a:pt x="155" y="619"/>
                    <a:pt x="73" y="1855"/>
                  </a:cubicBezTo>
                  <a:cubicBezTo>
                    <a:pt x="73" y="1873"/>
                    <a:pt x="55" y="2189"/>
                    <a:pt x="10" y="2802"/>
                  </a:cubicBezTo>
                  <a:cubicBezTo>
                    <a:pt x="1" y="3424"/>
                    <a:pt x="82" y="3748"/>
                    <a:pt x="253" y="3757"/>
                  </a:cubicBezTo>
                  <a:cubicBezTo>
                    <a:pt x="257" y="3758"/>
                    <a:pt x="261" y="3758"/>
                    <a:pt x="264" y="3758"/>
                  </a:cubicBezTo>
                  <a:cubicBezTo>
                    <a:pt x="528" y="3758"/>
                    <a:pt x="668" y="3136"/>
                    <a:pt x="695" y="1900"/>
                  </a:cubicBezTo>
                  <a:cubicBezTo>
                    <a:pt x="784" y="639"/>
                    <a:pt x="724" y="16"/>
                    <a:pt x="523" y="16"/>
                  </a:cubicBezTo>
                  <a:cubicBezTo>
                    <a:pt x="520" y="16"/>
                    <a:pt x="517" y="16"/>
                    <a:pt x="515" y="17"/>
                  </a:cubicBezTo>
                  <a:cubicBezTo>
                    <a:pt x="498" y="6"/>
                    <a:pt x="481" y="0"/>
                    <a:pt x="465" y="0"/>
                  </a:cubicBezTo>
                  <a:close/>
                  <a:moveTo>
                    <a:pt x="3113" y="3139"/>
                  </a:moveTo>
                  <a:cubicBezTo>
                    <a:pt x="2937" y="3139"/>
                    <a:pt x="2838" y="3224"/>
                    <a:pt x="2822" y="3406"/>
                  </a:cubicBezTo>
                  <a:cubicBezTo>
                    <a:pt x="2822" y="3460"/>
                    <a:pt x="2840" y="3523"/>
                    <a:pt x="2885" y="3604"/>
                  </a:cubicBezTo>
                  <a:cubicBezTo>
                    <a:pt x="2948" y="3712"/>
                    <a:pt x="3038" y="3775"/>
                    <a:pt x="3165" y="3784"/>
                  </a:cubicBezTo>
                  <a:cubicBezTo>
                    <a:pt x="3174" y="3785"/>
                    <a:pt x="3183" y="3785"/>
                    <a:pt x="3192" y="3785"/>
                  </a:cubicBezTo>
                  <a:cubicBezTo>
                    <a:pt x="3382" y="3785"/>
                    <a:pt x="3490" y="3694"/>
                    <a:pt x="3498" y="3496"/>
                  </a:cubicBezTo>
                  <a:cubicBezTo>
                    <a:pt x="3516" y="3289"/>
                    <a:pt x="3408" y="3171"/>
                    <a:pt x="3192" y="3144"/>
                  </a:cubicBezTo>
                  <a:cubicBezTo>
                    <a:pt x="3164" y="3141"/>
                    <a:pt x="3137" y="3139"/>
                    <a:pt x="3113" y="3139"/>
                  </a:cubicBezTo>
                  <a:close/>
                </a:path>
              </a:pathLst>
            </a:custGeom>
            <a:solidFill>
              <a:srgbClr val="FFD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0;p42">
              <a:extLst>
                <a:ext uri="{FF2B5EF4-FFF2-40B4-BE49-F238E27FC236}">
                  <a16:creationId xmlns:a16="http://schemas.microsoft.com/office/drawing/2014/main" id="{9DAA878B-8117-45E2-AB70-8DD44624AAD0}"/>
                </a:ext>
              </a:extLst>
            </p:cNvPr>
            <p:cNvSpPr/>
            <p:nvPr/>
          </p:nvSpPr>
          <p:spPr>
            <a:xfrm>
              <a:off x="4200850" y="4019700"/>
              <a:ext cx="243175" cy="145150"/>
            </a:xfrm>
            <a:custGeom>
              <a:avLst/>
              <a:gdLst/>
              <a:ahLst/>
              <a:cxnLst/>
              <a:rect l="l" t="t" r="r" b="b"/>
              <a:pathLst>
                <a:path w="9727" h="5806" extrusionOk="0">
                  <a:moveTo>
                    <a:pt x="2290" y="1"/>
                  </a:moveTo>
                  <a:cubicBezTo>
                    <a:pt x="1821" y="289"/>
                    <a:pt x="1299" y="632"/>
                    <a:pt x="731" y="1019"/>
                  </a:cubicBezTo>
                  <a:cubicBezTo>
                    <a:pt x="334" y="1290"/>
                    <a:pt x="91" y="1506"/>
                    <a:pt x="1" y="1668"/>
                  </a:cubicBezTo>
                  <a:cubicBezTo>
                    <a:pt x="73" y="1767"/>
                    <a:pt x="325" y="1885"/>
                    <a:pt x="758" y="2029"/>
                  </a:cubicBezTo>
                  <a:cubicBezTo>
                    <a:pt x="1181" y="2164"/>
                    <a:pt x="1803" y="2371"/>
                    <a:pt x="2597" y="2669"/>
                  </a:cubicBezTo>
                  <a:cubicBezTo>
                    <a:pt x="3390" y="2939"/>
                    <a:pt x="4075" y="3128"/>
                    <a:pt x="4634" y="3237"/>
                  </a:cubicBezTo>
                  <a:cubicBezTo>
                    <a:pt x="3516" y="3489"/>
                    <a:pt x="2579" y="3696"/>
                    <a:pt x="1812" y="3832"/>
                  </a:cubicBezTo>
                  <a:cubicBezTo>
                    <a:pt x="1037" y="3967"/>
                    <a:pt x="559" y="4129"/>
                    <a:pt x="379" y="4318"/>
                  </a:cubicBezTo>
                  <a:cubicBezTo>
                    <a:pt x="343" y="4354"/>
                    <a:pt x="541" y="4598"/>
                    <a:pt x="992" y="5039"/>
                  </a:cubicBezTo>
                  <a:cubicBezTo>
                    <a:pt x="1443" y="5499"/>
                    <a:pt x="1740" y="5752"/>
                    <a:pt x="1894" y="5806"/>
                  </a:cubicBezTo>
                  <a:lnTo>
                    <a:pt x="9591" y="4399"/>
                  </a:lnTo>
                  <a:cubicBezTo>
                    <a:pt x="9195" y="3777"/>
                    <a:pt x="9240" y="3011"/>
                    <a:pt x="9727" y="2110"/>
                  </a:cubicBezTo>
                  <a:lnTo>
                    <a:pt x="2290" y="1"/>
                  </a:lnTo>
                  <a:close/>
                </a:path>
              </a:pathLst>
            </a:custGeom>
            <a:solidFill>
              <a:srgbClr val="DEA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1;p42">
              <a:extLst>
                <a:ext uri="{FF2B5EF4-FFF2-40B4-BE49-F238E27FC236}">
                  <a16:creationId xmlns:a16="http://schemas.microsoft.com/office/drawing/2014/main" id="{C6DC86A6-7ABB-4A3F-8DA4-7098D5EB5D6E}"/>
                </a:ext>
              </a:extLst>
            </p:cNvPr>
            <p:cNvSpPr/>
            <p:nvPr/>
          </p:nvSpPr>
          <p:spPr>
            <a:xfrm>
              <a:off x="4430700" y="4072425"/>
              <a:ext cx="121050" cy="57275"/>
            </a:xfrm>
            <a:custGeom>
              <a:avLst/>
              <a:gdLst/>
              <a:ahLst/>
              <a:cxnLst/>
              <a:rect l="l" t="t" r="r" b="b"/>
              <a:pathLst>
                <a:path w="4842" h="2291" extrusionOk="0">
                  <a:moveTo>
                    <a:pt x="533" y="1"/>
                  </a:moveTo>
                  <a:cubicBezTo>
                    <a:pt x="46" y="902"/>
                    <a:pt x="1" y="1668"/>
                    <a:pt x="397" y="2290"/>
                  </a:cubicBezTo>
                  <a:lnTo>
                    <a:pt x="4841" y="1164"/>
                  </a:lnTo>
                  <a:lnTo>
                    <a:pt x="533"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2;p42">
              <a:extLst>
                <a:ext uri="{FF2B5EF4-FFF2-40B4-BE49-F238E27FC236}">
                  <a16:creationId xmlns:a16="http://schemas.microsoft.com/office/drawing/2014/main" id="{FFB4B8F7-C200-4938-9286-DA3EA8F92C62}"/>
                </a:ext>
              </a:extLst>
            </p:cNvPr>
            <p:cNvSpPr/>
            <p:nvPr/>
          </p:nvSpPr>
          <p:spPr>
            <a:xfrm>
              <a:off x="2373050" y="3934975"/>
              <a:ext cx="1943650" cy="192700"/>
            </a:xfrm>
            <a:custGeom>
              <a:avLst/>
              <a:gdLst/>
              <a:ahLst/>
              <a:cxnLst/>
              <a:rect l="l" t="t" r="r" b="b"/>
              <a:pathLst>
                <a:path w="77746" h="7708" extrusionOk="0">
                  <a:moveTo>
                    <a:pt x="1228" y="844"/>
                  </a:moveTo>
                  <a:cubicBezTo>
                    <a:pt x="1302" y="844"/>
                    <a:pt x="1386" y="857"/>
                    <a:pt x="1479" y="884"/>
                  </a:cubicBezTo>
                  <a:lnTo>
                    <a:pt x="17298" y="2020"/>
                  </a:lnTo>
                  <a:cubicBezTo>
                    <a:pt x="17605" y="2065"/>
                    <a:pt x="17749" y="2227"/>
                    <a:pt x="17731" y="2497"/>
                  </a:cubicBezTo>
                  <a:cubicBezTo>
                    <a:pt x="17722" y="2605"/>
                    <a:pt x="17686" y="2705"/>
                    <a:pt x="17632" y="2804"/>
                  </a:cubicBezTo>
                  <a:cubicBezTo>
                    <a:pt x="17551" y="2907"/>
                    <a:pt x="17447" y="2956"/>
                    <a:pt x="17318" y="2956"/>
                  </a:cubicBezTo>
                  <a:cubicBezTo>
                    <a:pt x="17289" y="2956"/>
                    <a:pt x="17258" y="2953"/>
                    <a:pt x="17226" y="2948"/>
                  </a:cubicBezTo>
                  <a:lnTo>
                    <a:pt x="1245" y="1839"/>
                  </a:lnTo>
                  <a:cubicBezTo>
                    <a:pt x="938" y="1785"/>
                    <a:pt x="794" y="1605"/>
                    <a:pt x="812" y="1307"/>
                  </a:cubicBezTo>
                  <a:cubicBezTo>
                    <a:pt x="833" y="1000"/>
                    <a:pt x="973" y="844"/>
                    <a:pt x="1228" y="844"/>
                  </a:cubicBezTo>
                  <a:close/>
                  <a:moveTo>
                    <a:pt x="18849" y="2164"/>
                  </a:moveTo>
                  <a:cubicBezTo>
                    <a:pt x="18912" y="2164"/>
                    <a:pt x="18981" y="2170"/>
                    <a:pt x="19056" y="2182"/>
                  </a:cubicBezTo>
                  <a:cubicBezTo>
                    <a:pt x="19489" y="2254"/>
                    <a:pt x="19696" y="2443"/>
                    <a:pt x="19669" y="2768"/>
                  </a:cubicBezTo>
                  <a:cubicBezTo>
                    <a:pt x="19653" y="3057"/>
                    <a:pt x="19469" y="3195"/>
                    <a:pt x="19119" y="3195"/>
                  </a:cubicBezTo>
                  <a:cubicBezTo>
                    <a:pt x="19088" y="3195"/>
                    <a:pt x="19055" y="3194"/>
                    <a:pt x="19020" y="3191"/>
                  </a:cubicBezTo>
                  <a:cubicBezTo>
                    <a:pt x="18741" y="3173"/>
                    <a:pt x="18533" y="3083"/>
                    <a:pt x="18416" y="2912"/>
                  </a:cubicBezTo>
                  <a:cubicBezTo>
                    <a:pt x="18362" y="2822"/>
                    <a:pt x="18335" y="2723"/>
                    <a:pt x="18344" y="2623"/>
                  </a:cubicBezTo>
                  <a:cubicBezTo>
                    <a:pt x="18359" y="2315"/>
                    <a:pt x="18531" y="2164"/>
                    <a:pt x="18849" y="2164"/>
                  </a:cubicBezTo>
                  <a:close/>
                  <a:moveTo>
                    <a:pt x="163" y="0"/>
                  </a:moveTo>
                  <a:cubicBezTo>
                    <a:pt x="64" y="857"/>
                    <a:pt x="10" y="1731"/>
                    <a:pt x="1" y="2614"/>
                  </a:cubicBezTo>
                  <a:lnTo>
                    <a:pt x="73491" y="7707"/>
                  </a:lnTo>
                  <a:cubicBezTo>
                    <a:pt x="73671" y="7509"/>
                    <a:pt x="74149" y="7356"/>
                    <a:pt x="74924" y="7221"/>
                  </a:cubicBezTo>
                  <a:cubicBezTo>
                    <a:pt x="75691" y="7085"/>
                    <a:pt x="76628" y="6878"/>
                    <a:pt x="77746" y="6626"/>
                  </a:cubicBezTo>
                  <a:cubicBezTo>
                    <a:pt x="77187" y="6517"/>
                    <a:pt x="76502" y="6328"/>
                    <a:pt x="75709" y="6058"/>
                  </a:cubicBezTo>
                  <a:cubicBezTo>
                    <a:pt x="74915" y="5760"/>
                    <a:pt x="74293" y="5553"/>
                    <a:pt x="73870" y="5418"/>
                  </a:cubicBezTo>
                  <a:cubicBezTo>
                    <a:pt x="73437" y="5274"/>
                    <a:pt x="73185" y="5156"/>
                    <a:pt x="73113" y="5057"/>
                  </a:cubicBezTo>
                  <a:lnTo>
                    <a:pt x="163" y="0"/>
                  </a:lnTo>
                  <a:close/>
                </a:path>
              </a:pathLst>
            </a:custGeom>
            <a:solidFill>
              <a:srgbClr val="EC8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3;p42">
              <a:extLst>
                <a:ext uri="{FF2B5EF4-FFF2-40B4-BE49-F238E27FC236}">
                  <a16:creationId xmlns:a16="http://schemas.microsoft.com/office/drawing/2014/main" id="{710ED203-5614-4D1F-AD73-D71743BD0228}"/>
                </a:ext>
              </a:extLst>
            </p:cNvPr>
            <p:cNvSpPr/>
            <p:nvPr/>
          </p:nvSpPr>
          <p:spPr>
            <a:xfrm>
              <a:off x="2392900" y="3956075"/>
              <a:ext cx="472575" cy="58775"/>
            </a:xfrm>
            <a:custGeom>
              <a:avLst/>
              <a:gdLst/>
              <a:ahLst/>
              <a:cxnLst/>
              <a:rect l="l" t="t" r="r" b="b"/>
              <a:pathLst>
                <a:path w="18903" h="2351" extrusionOk="0">
                  <a:moveTo>
                    <a:pt x="434" y="0"/>
                  </a:moveTo>
                  <a:cubicBezTo>
                    <a:pt x="179" y="0"/>
                    <a:pt x="39" y="156"/>
                    <a:pt x="18" y="463"/>
                  </a:cubicBezTo>
                  <a:cubicBezTo>
                    <a:pt x="0" y="761"/>
                    <a:pt x="144" y="941"/>
                    <a:pt x="451" y="995"/>
                  </a:cubicBezTo>
                  <a:lnTo>
                    <a:pt x="16432" y="2104"/>
                  </a:lnTo>
                  <a:cubicBezTo>
                    <a:pt x="16464" y="2109"/>
                    <a:pt x="16495" y="2112"/>
                    <a:pt x="16524" y="2112"/>
                  </a:cubicBezTo>
                  <a:cubicBezTo>
                    <a:pt x="16653" y="2112"/>
                    <a:pt x="16757" y="2063"/>
                    <a:pt x="16838" y="1960"/>
                  </a:cubicBezTo>
                  <a:cubicBezTo>
                    <a:pt x="16892" y="1861"/>
                    <a:pt x="16928" y="1761"/>
                    <a:pt x="16937" y="1653"/>
                  </a:cubicBezTo>
                  <a:cubicBezTo>
                    <a:pt x="16955" y="1383"/>
                    <a:pt x="16811" y="1221"/>
                    <a:pt x="16495" y="1176"/>
                  </a:cubicBezTo>
                  <a:lnTo>
                    <a:pt x="685" y="40"/>
                  </a:lnTo>
                  <a:cubicBezTo>
                    <a:pt x="592" y="13"/>
                    <a:pt x="508" y="0"/>
                    <a:pt x="434" y="0"/>
                  </a:cubicBezTo>
                  <a:close/>
                  <a:moveTo>
                    <a:pt x="18055" y="1320"/>
                  </a:moveTo>
                  <a:cubicBezTo>
                    <a:pt x="17737" y="1320"/>
                    <a:pt x="17565" y="1471"/>
                    <a:pt x="17550" y="1779"/>
                  </a:cubicBezTo>
                  <a:cubicBezTo>
                    <a:pt x="17541" y="1879"/>
                    <a:pt x="17568" y="1978"/>
                    <a:pt x="17622" y="2068"/>
                  </a:cubicBezTo>
                  <a:cubicBezTo>
                    <a:pt x="17739" y="2239"/>
                    <a:pt x="17947" y="2329"/>
                    <a:pt x="18226" y="2347"/>
                  </a:cubicBezTo>
                  <a:cubicBezTo>
                    <a:pt x="18261" y="2350"/>
                    <a:pt x="18294" y="2351"/>
                    <a:pt x="18325" y="2351"/>
                  </a:cubicBezTo>
                  <a:cubicBezTo>
                    <a:pt x="18675" y="2351"/>
                    <a:pt x="18859" y="2213"/>
                    <a:pt x="18875" y="1924"/>
                  </a:cubicBezTo>
                  <a:cubicBezTo>
                    <a:pt x="18902" y="1599"/>
                    <a:pt x="18695" y="1410"/>
                    <a:pt x="18262" y="1338"/>
                  </a:cubicBezTo>
                  <a:cubicBezTo>
                    <a:pt x="18187" y="1326"/>
                    <a:pt x="18118" y="1320"/>
                    <a:pt x="18055" y="1320"/>
                  </a:cubicBezTo>
                  <a:close/>
                </a:path>
              </a:pathLst>
            </a:custGeom>
            <a:solidFill>
              <a:srgbClr val="FFB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4;p42">
              <a:extLst>
                <a:ext uri="{FF2B5EF4-FFF2-40B4-BE49-F238E27FC236}">
                  <a16:creationId xmlns:a16="http://schemas.microsoft.com/office/drawing/2014/main" id="{1F7094EA-A0DE-4557-AEDA-CBF66F34CB8B}"/>
                </a:ext>
              </a:extLst>
            </p:cNvPr>
            <p:cNvSpPr/>
            <p:nvPr/>
          </p:nvSpPr>
          <p:spPr>
            <a:xfrm>
              <a:off x="2373050" y="3889675"/>
              <a:ext cx="1885075" cy="275175"/>
            </a:xfrm>
            <a:custGeom>
              <a:avLst/>
              <a:gdLst/>
              <a:ahLst/>
              <a:cxnLst/>
              <a:rect l="l" t="t" r="r" b="b"/>
              <a:pathLst>
                <a:path w="75403" h="11007" extrusionOk="0">
                  <a:moveTo>
                    <a:pt x="424" y="1"/>
                  </a:moveTo>
                  <a:cubicBezTo>
                    <a:pt x="316" y="605"/>
                    <a:pt x="235" y="1208"/>
                    <a:pt x="163" y="1812"/>
                  </a:cubicBezTo>
                  <a:lnTo>
                    <a:pt x="73113" y="6869"/>
                  </a:lnTo>
                  <a:cubicBezTo>
                    <a:pt x="73203" y="6707"/>
                    <a:pt x="73446" y="6491"/>
                    <a:pt x="73843" y="6220"/>
                  </a:cubicBezTo>
                  <a:cubicBezTo>
                    <a:pt x="74411" y="5833"/>
                    <a:pt x="74933" y="5490"/>
                    <a:pt x="75402" y="5202"/>
                  </a:cubicBezTo>
                  <a:lnTo>
                    <a:pt x="424" y="1"/>
                  </a:lnTo>
                  <a:close/>
                  <a:moveTo>
                    <a:pt x="1" y="4426"/>
                  </a:moveTo>
                  <a:cubicBezTo>
                    <a:pt x="1" y="4877"/>
                    <a:pt x="1" y="5337"/>
                    <a:pt x="19" y="5806"/>
                  </a:cubicBezTo>
                  <a:lnTo>
                    <a:pt x="75006" y="11007"/>
                  </a:lnTo>
                  <a:cubicBezTo>
                    <a:pt x="74852" y="10953"/>
                    <a:pt x="74555" y="10700"/>
                    <a:pt x="74104" y="10240"/>
                  </a:cubicBezTo>
                  <a:cubicBezTo>
                    <a:pt x="73653" y="9799"/>
                    <a:pt x="73455" y="9555"/>
                    <a:pt x="73491" y="9519"/>
                  </a:cubicBezTo>
                  <a:lnTo>
                    <a:pt x="1" y="4426"/>
                  </a:lnTo>
                  <a:close/>
                </a:path>
              </a:pathLst>
            </a:custGeom>
            <a:solidFill>
              <a:srgbClr val="C45A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5;p42">
              <a:extLst>
                <a:ext uri="{FF2B5EF4-FFF2-40B4-BE49-F238E27FC236}">
                  <a16:creationId xmlns:a16="http://schemas.microsoft.com/office/drawing/2014/main" id="{9C175E8E-0682-4A0E-AAD6-304AEACD24DD}"/>
                </a:ext>
              </a:extLst>
            </p:cNvPr>
            <p:cNvSpPr/>
            <p:nvPr/>
          </p:nvSpPr>
          <p:spPr>
            <a:xfrm>
              <a:off x="2142525" y="3876725"/>
              <a:ext cx="2414850" cy="291950"/>
            </a:xfrm>
            <a:custGeom>
              <a:avLst/>
              <a:gdLst/>
              <a:ahLst/>
              <a:cxnLst/>
              <a:rect l="l" t="t" r="r" b="b"/>
              <a:pathLst>
                <a:path w="96594" h="11678" extrusionOk="0">
                  <a:moveTo>
                    <a:pt x="3079" y="479"/>
                  </a:moveTo>
                  <a:cubicBezTo>
                    <a:pt x="3263" y="479"/>
                    <a:pt x="3448" y="485"/>
                    <a:pt x="3633" y="492"/>
                  </a:cubicBezTo>
                  <a:cubicBezTo>
                    <a:pt x="4094" y="507"/>
                    <a:pt x="4554" y="537"/>
                    <a:pt x="5014" y="606"/>
                  </a:cubicBezTo>
                  <a:lnTo>
                    <a:pt x="5014" y="606"/>
                  </a:lnTo>
                  <a:cubicBezTo>
                    <a:pt x="4945" y="1432"/>
                    <a:pt x="4863" y="2251"/>
                    <a:pt x="4805" y="3079"/>
                  </a:cubicBezTo>
                  <a:cubicBezTo>
                    <a:pt x="4738" y="3903"/>
                    <a:pt x="4703" y="4719"/>
                    <a:pt x="4669" y="5549"/>
                  </a:cubicBezTo>
                  <a:lnTo>
                    <a:pt x="4669" y="5549"/>
                  </a:lnTo>
                  <a:lnTo>
                    <a:pt x="4075" y="5521"/>
                  </a:lnTo>
                  <a:cubicBezTo>
                    <a:pt x="3813" y="5512"/>
                    <a:pt x="3552" y="5503"/>
                    <a:pt x="3291" y="5467"/>
                  </a:cubicBezTo>
                  <a:cubicBezTo>
                    <a:pt x="3029" y="5440"/>
                    <a:pt x="2777" y="5413"/>
                    <a:pt x="2515" y="5368"/>
                  </a:cubicBezTo>
                  <a:cubicBezTo>
                    <a:pt x="2452" y="5359"/>
                    <a:pt x="2380" y="5350"/>
                    <a:pt x="2326" y="5341"/>
                  </a:cubicBezTo>
                  <a:cubicBezTo>
                    <a:pt x="2263" y="5323"/>
                    <a:pt x="2200" y="5314"/>
                    <a:pt x="2146" y="5296"/>
                  </a:cubicBezTo>
                  <a:cubicBezTo>
                    <a:pt x="2020" y="5260"/>
                    <a:pt x="1903" y="5215"/>
                    <a:pt x="1794" y="5161"/>
                  </a:cubicBezTo>
                  <a:cubicBezTo>
                    <a:pt x="1335" y="4962"/>
                    <a:pt x="965" y="4620"/>
                    <a:pt x="794" y="4196"/>
                  </a:cubicBezTo>
                  <a:cubicBezTo>
                    <a:pt x="604" y="3764"/>
                    <a:pt x="577" y="3277"/>
                    <a:pt x="623" y="2781"/>
                  </a:cubicBezTo>
                  <a:cubicBezTo>
                    <a:pt x="650" y="2276"/>
                    <a:pt x="749" y="1799"/>
                    <a:pt x="992" y="1402"/>
                  </a:cubicBezTo>
                  <a:cubicBezTo>
                    <a:pt x="1226" y="1005"/>
                    <a:pt x="1632" y="726"/>
                    <a:pt x="2110" y="591"/>
                  </a:cubicBezTo>
                  <a:cubicBezTo>
                    <a:pt x="2227" y="555"/>
                    <a:pt x="2353" y="537"/>
                    <a:pt x="2479" y="510"/>
                  </a:cubicBezTo>
                  <a:cubicBezTo>
                    <a:pt x="2606" y="492"/>
                    <a:pt x="2714" y="483"/>
                    <a:pt x="2849" y="483"/>
                  </a:cubicBezTo>
                  <a:cubicBezTo>
                    <a:pt x="2926" y="480"/>
                    <a:pt x="3002" y="479"/>
                    <a:pt x="3079" y="479"/>
                  </a:cubicBezTo>
                  <a:close/>
                  <a:moveTo>
                    <a:pt x="6040" y="167"/>
                  </a:moveTo>
                  <a:cubicBezTo>
                    <a:pt x="6292" y="167"/>
                    <a:pt x="6554" y="266"/>
                    <a:pt x="6689" y="483"/>
                  </a:cubicBezTo>
                  <a:lnTo>
                    <a:pt x="6797" y="510"/>
                  </a:lnTo>
                  <a:cubicBezTo>
                    <a:pt x="6808" y="513"/>
                    <a:pt x="6819" y="516"/>
                    <a:pt x="6831" y="516"/>
                  </a:cubicBezTo>
                  <a:cubicBezTo>
                    <a:pt x="6847" y="516"/>
                    <a:pt x="6862" y="511"/>
                    <a:pt x="6878" y="501"/>
                  </a:cubicBezTo>
                  <a:cubicBezTo>
                    <a:pt x="7042" y="368"/>
                    <a:pt x="7246" y="317"/>
                    <a:pt x="7449" y="317"/>
                  </a:cubicBezTo>
                  <a:cubicBezTo>
                    <a:pt x="7481" y="317"/>
                    <a:pt x="7513" y="318"/>
                    <a:pt x="7545" y="320"/>
                  </a:cubicBezTo>
                  <a:cubicBezTo>
                    <a:pt x="7789" y="347"/>
                    <a:pt x="8014" y="438"/>
                    <a:pt x="8203" y="591"/>
                  </a:cubicBezTo>
                  <a:lnTo>
                    <a:pt x="8293" y="618"/>
                  </a:lnTo>
                  <a:cubicBezTo>
                    <a:pt x="8302" y="618"/>
                    <a:pt x="8320" y="618"/>
                    <a:pt x="8338" y="609"/>
                  </a:cubicBezTo>
                  <a:cubicBezTo>
                    <a:pt x="8520" y="518"/>
                    <a:pt x="8717" y="472"/>
                    <a:pt x="8915" y="472"/>
                  </a:cubicBezTo>
                  <a:cubicBezTo>
                    <a:pt x="8933" y="472"/>
                    <a:pt x="8951" y="473"/>
                    <a:pt x="8969" y="474"/>
                  </a:cubicBezTo>
                  <a:cubicBezTo>
                    <a:pt x="9186" y="483"/>
                    <a:pt x="9402" y="546"/>
                    <a:pt x="9564" y="690"/>
                  </a:cubicBezTo>
                  <a:lnTo>
                    <a:pt x="9582" y="699"/>
                  </a:lnTo>
                  <a:cubicBezTo>
                    <a:pt x="9600" y="708"/>
                    <a:pt x="9618" y="708"/>
                    <a:pt x="9636" y="708"/>
                  </a:cubicBezTo>
                  <a:cubicBezTo>
                    <a:pt x="12764" y="789"/>
                    <a:pt x="15883" y="1068"/>
                    <a:pt x="19011" y="1276"/>
                  </a:cubicBezTo>
                  <a:lnTo>
                    <a:pt x="28385" y="1934"/>
                  </a:lnTo>
                  <a:lnTo>
                    <a:pt x="47125" y="3241"/>
                  </a:lnTo>
                  <a:lnTo>
                    <a:pt x="84614" y="5873"/>
                  </a:lnTo>
                  <a:lnTo>
                    <a:pt x="84587" y="5873"/>
                  </a:lnTo>
                  <a:lnTo>
                    <a:pt x="87517" y="6702"/>
                  </a:lnTo>
                  <a:cubicBezTo>
                    <a:pt x="88003" y="6846"/>
                    <a:pt x="88490" y="6982"/>
                    <a:pt x="88986" y="7117"/>
                  </a:cubicBezTo>
                  <a:cubicBezTo>
                    <a:pt x="89473" y="7252"/>
                    <a:pt x="89959" y="7387"/>
                    <a:pt x="90455" y="7522"/>
                  </a:cubicBezTo>
                  <a:lnTo>
                    <a:pt x="91924" y="7919"/>
                  </a:lnTo>
                  <a:lnTo>
                    <a:pt x="93403" y="8307"/>
                  </a:lnTo>
                  <a:cubicBezTo>
                    <a:pt x="94178" y="8513"/>
                    <a:pt x="94948" y="8725"/>
                    <a:pt x="95712" y="8973"/>
                  </a:cubicBezTo>
                  <a:lnTo>
                    <a:pt x="95712" y="8973"/>
                  </a:lnTo>
                  <a:cubicBezTo>
                    <a:pt x="94921" y="9193"/>
                    <a:pt x="94126" y="9408"/>
                    <a:pt x="93331" y="9623"/>
                  </a:cubicBezTo>
                  <a:cubicBezTo>
                    <a:pt x="92835" y="9758"/>
                    <a:pt x="92330" y="9893"/>
                    <a:pt x="91834" y="10010"/>
                  </a:cubicBezTo>
                  <a:cubicBezTo>
                    <a:pt x="91321" y="10109"/>
                    <a:pt x="90816" y="10209"/>
                    <a:pt x="90311" y="10299"/>
                  </a:cubicBezTo>
                  <a:cubicBezTo>
                    <a:pt x="89292" y="10488"/>
                    <a:pt x="88265" y="10641"/>
                    <a:pt x="87246" y="10822"/>
                  </a:cubicBezTo>
                  <a:cubicBezTo>
                    <a:pt x="86231" y="10992"/>
                    <a:pt x="85224" y="11181"/>
                    <a:pt x="84209" y="11370"/>
                  </a:cubicBezTo>
                  <a:lnTo>
                    <a:pt x="84209" y="11370"/>
                  </a:lnTo>
                  <a:lnTo>
                    <a:pt x="46747" y="8811"/>
                  </a:lnTo>
                  <a:lnTo>
                    <a:pt x="27998" y="7522"/>
                  </a:lnTo>
                  <a:cubicBezTo>
                    <a:pt x="21751" y="7090"/>
                    <a:pt x="15495" y="6684"/>
                    <a:pt x="9258" y="6134"/>
                  </a:cubicBezTo>
                  <a:cubicBezTo>
                    <a:pt x="9250" y="6132"/>
                    <a:pt x="9242" y="6131"/>
                    <a:pt x="9234" y="6131"/>
                  </a:cubicBezTo>
                  <a:cubicBezTo>
                    <a:pt x="9216" y="6131"/>
                    <a:pt x="9198" y="6137"/>
                    <a:pt x="9186" y="6143"/>
                  </a:cubicBezTo>
                  <a:lnTo>
                    <a:pt x="9168" y="6143"/>
                  </a:lnTo>
                  <a:cubicBezTo>
                    <a:pt x="8978" y="6260"/>
                    <a:pt x="8762" y="6324"/>
                    <a:pt x="8555" y="6324"/>
                  </a:cubicBezTo>
                  <a:cubicBezTo>
                    <a:pt x="8347" y="6315"/>
                    <a:pt x="8140" y="6233"/>
                    <a:pt x="8005" y="6080"/>
                  </a:cubicBezTo>
                  <a:cubicBezTo>
                    <a:pt x="7987" y="6053"/>
                    <a:pt x="7951" y="6035"/>
                    <a:pt x="7906" y="6035"/>
                  </a:cubicBezTo>
                  <a:lnTo>
                    <a:pt x="7834" y="6044"/>
                  </a:lnTo>
                  <a:cubicBezTo>
                    <a:pt x="7655" y="6153"/>
                    <a:pt x="7450" y="6201"/>
                    <a:pt x="7242" y="6201"/>
                  </a:cubicBezTo>
                  <a:cubicBezTo>
                    <a:pt x="7208" y="6201"/>
                    <a:pt x="7174" y="6200"/>
                    <a:pt x="7140" y="6197"/>
                  </a:cubicBezTo>
                  <a:cubicBezTo>
                    <a:pt x="7022" y="6188"/>
                    <a:pt x="6905" y="6161"/>
                    <a:pt x="6797" y="6116"/>
                  </a:cubicBezTo>
                  <a:cubicBezTo>
                    <a:pt x="6680" y="6080"/>
                    <a:pt x="6581" y="6026"/>
                    <a:pt x="6482" y="5954"/>
                  </a:cubicBezTo>
                  <a:lnTo>
                    <a:pt x="6464" y="5945"/>
                  </a:lnTo>
                  <a:cubicBezTo>
                    <a:pt x="6446" y="5927"/>
                    <a:pt x="6423" y="5918"/>
                    <a:pt x="6400" y="5918"/>
                  </a:cubicBezTo>
                  <a:cubicBezTo>
                    <a:pt x="6378" y="5918"/>
                    <a:pt x="6355" y="5927"/>
                    <a:pt x="6337" y="5945"/>
                  </a:cubicBezTo>
                  <a:cubicBezTo>
                    <a:pt x="6172" y="6073"/>
                    <a:pt x="5962" y="6132"/>
                    <a:pt x="5750" y="6132"/>
                  </a:cubicBezTo>
                  <a:cubicBezTo>
                    <a:pt x="5708" y="6132"/>
                    <a:pt x="5667" y="6130"/>
                    <a:pt x="5625" y="6125"/>
                  </a:cubicBezTo>
                  <a:cubicBezTo>
                    <a:pt x="5499" y="6116"/>
                    <a:pt x="5373" y="6080"/>
                    <a:pt x="5256" y="6035"/>
                  </a:cubicBezTo>
                  <a:cubicBezTo>
                    <a:pt x="5183" y="6007"/>
                    <a:pt x="5110" y="5972"/>
                    <a:pt x="5042" y="5928"/>
                  </a:cubicBezTo>
                  <a:lnTo>
                    <a:pt x="5042" y="5928"/>
                  </a:lnTo>
                  <a:cubicBezTo>
                    <a:pt x="5040" y="5891"/>
                    <a:pt x="5040" y="5853"/>
                    <a:pt x="5039" y="5815"/>
                  </a:cubicBezTo>
                  <a:lnTo>
                    <a:pt x="5039" y="5815"/>
                  </a:lnTo>
                  <a:cubicBezTo>
                    <a:pt x="5047" y="5791"/>
                    <a:pt x="5051" y="5764"/>
                    <a:pt x="5048" y="5738"/>
                  </a:cubicBezTo>
                  <a:cubicBezTo>
                    <a:pt x="5048" y="5736"/>
                    <a:pt x="5048" y="5735"/>
                    <a:pt x="5048" y="5733"/>
                  </a:cubicBezTo>
                  <a:lnTo>
                    <a:pt x="5048" y="5733"/>
                  </a:lnTo>
                  <a:cubicBezTo>
                    <a:pt x="5048" y="5729"/>
                    <a:pt x="5047" y="5724"/>
                    <a:pt x="5046" y="5719"/>
                  </a:cubicBezTo>
                  <a:lnTo>
                    <a:pt x="5046" y="5719"/>
                  </a:lnTo>
                  <a:cubicBezTo>
                    <a:pt x="4949" y="4851"/>
                    <a:pt x="4959" y="3974"/>
                    <a:pt x="5012" y="3097"/>
                  </a:cubicBezTo>
                  <a:cubicBezTo>
                    <a:pt x="5075" y="2213"/>
                    <a:pt x="5193" y="1330"/>
                    <a:pt x="5409" y="474"/>
                  </a:cubicBezTo>
                  <a:cubicBezTo>
                    <a:pt x="5409" y="465"/>
                    <a:pt x="5418" y="447"/>
                    <a:pt x="5418" y="438"/>
                  </a:cubicBezTo>
                  <a:cubicBezTo>
                    <a:pt x="5418" y="428"/>
                    <a:pt x="5417" y="418"/>
                    <a:pt x="5416" y="408"/>
                  </a:cubicBezTo>
                  <a:lnTo>
                    <a:pt x="5416" y="408"/>
                  </a:lnTo>
                  <a:cubicBezTo>
                    <a:pt x="5420" y="381"/>
                    <a:pt x="5424" y="352"/>
                    <a:pt x="5429" y="324"/>
                  </a:cubicBezTo>
                  <a:lnTo>
                    <a:pt x="5429" y="324"/>
                  </a:lnTo>
                  <a:cubicBezTo>
                    <a:pt x="5503" y="283"/>
                    <a:pt x="5580" y="250"/>
                    <a:pt x="5661" y="221"/>
                  </a:cubicBezTo>
                  <a:cubicBezTo>
                    <a:pt x="5787" y="185"/>
                    <a:pt x="5914" y="167"/>
                    <a:pt x="6040" y="167"/>
                  </a:cubicBezTo>
                  <a:close/>
                  <a:moveTo>
                    <a:pt x="5907" y="1"/>
                  </a:moveTo>
                  <a:cubicBezTo>
                    <a:pt x="5814" y="1"/>
                    <a:pt x="5721" y="5"/>
                    <a:pt x="5625" y="5"/>
                  </a:cubicBezTo>
                  <a:cubicBezTo>
                    <a:pt x="5509" y="12"/>
                    <a:pt x="5398" y="25"/>
                    <a:pt x="5279" y="25"/>
                  </a:cubicBezTo>
                  <a:cubicBezTo>
                    <a:pt x="5250" y="25"/>
                    <a:pt x="5222" y="25"/>
                    <a:pt x="5193" y="23"/>
                  </a:cubicBezTo>
                  <a:cubicBezTo>
                    <a:pt x="5166" y="23"/>
                    <a:pt x="5129" y="41"/>
                    <a:pt x="5111" y="77"/>
                  </a:cubicBezTo>
                  <a:lnTo>
                    <a:pt x="5066" y="167"/>
                  </a:lnTo>
                  <a:cubicBezTo>
                    <a:pt x="5061" y="193"/>
                    <a:pt x="5056" y="217"/>
                    <a:pt x="5051" y="242"/>
                  </a:cubicBezTo>
                  <a:lnTo>
                    <a:pt x="5051" y="242"/>
                  </a:lnTo>
                  <a:lnTo>
                    <a:pt x="3642" y="194"/>
                  </a:lnTo>
                  <a:lnTo>
                    <a:pt x="2849" y="167"/>
                  </a:lnTo>
                  <a:cubicBezTo>
                    <a:pt x="2812" y="164"/>
                    <a:pt x="2773" y="163"/>
                    <a:pt x="2732" y="163"/>
                  </a:cubicBezTo>
                  <a:cubicBezTo>
                    <a:pt x="2635" y="163"/>
                    <a:pt x="2530" y="170"/>
                    <a:pt x="2434" y="176"/>
                  </a:cubicBezTo>
                  <a:cubicBezTo>
                    <a:pt x="2299" y="194"/>
                    <a:pt x="2164" y="212"/>
                    <a:pt x="2020" y="239"/>
                  </a:cubicBezTo>
                  <a:cubicBezTo>
                    <a:pt x="1749" y="293"/>
                    <a:pt x="1479" y="383"/>
                    <a:pt x="1217" y="528"/>
                  </a:cubicBezTo>
                  <a:cubicBezTo>
                    <a:pt x="965" y="681"/>
                    <a:pt x="740" y="879"/>
                    <a:pt x="568" y="1114"/>
                  </a:cubicBezTo>
                  <a:cubicBezTo>
                    <a:pt x="208" y="1600"/>
                    <a:pt x="82" y="2195"/>
                    <a:pt x="46" y="2736"/>
                  </a:cubicBezTo>
                  <a:cubicBezTo>
                    <a:pt x="1" y="3286"/>
                    <a:pt x="64" y="3890"/>
                    <a:pt x="343" y="4413"/>
                  </a:cubicBezTo>
                  <a:cubicBezTo>
                    <a:pt x="487" y="4674"/>
                    <a:pt x="686" y="4899"/>
                    <a:pt x="920" y="5080"/>
                  </a:cubicBezTo>
                  <a:cubicBezTo>
                    <a:pt x="1145" y="5260"/>
                    <a:pt x="1407" y="5386"/>
                    <a:pt x="1668" y="5476"/>
                  </a:cubicBezTo>
                  <a:cubicBezTo>
                    <a:pt x="1794" y="5521"/>
                    <a:pt x="1930" y="5557"/>
                    <a:pt x="2065" y="5593"/>
                  </a:cubicBezTo>
                  <a:cubicBezTo>
                    <a:pt x="2128" y="5611"/>
                    <a:pt x="2200" y="5620"/>
                    <a:pt x="2272" y="5639"/>
                  </a:cubicBezTo>
                  <a:cubicBezTo>
                    <a:pt x="2335" y="5648"/>
                    <a:pt x="2398" y="5648"/>
                    <a:pt x="2470" y="5657"/>
                  </a:cubicBezTo>
                  <a:cubicBezTo>
                    <a:pt x="2732" y="5684"/>
                    <a:pt x="2993" y="5720"/>
                    <a:pt x="3255" y="5756"/>
                  </a:cubicBezTo>
                  <a:cubicBezTo>
                    <a:pt x="3723" y="5827"/>
                    <a:pt x="4184" y="5885"/>
                    <a:pt x="4651" y="5928"/>
                  </a:cubicBezTo>
                  <a:lnTo>
                    <a:pt x="4651" y="5928"/>
                  </a:lnTo>
                  <a:cubicBezTo>
                    <a:pt x="4651" y="5964"/>
                    <a:pt x="4654" y="6000"/>
                    <a:pt x="4661" y="6035"/>
                  </a:cubicBezTo>
                  <a:lnTo>
                    <a:pt x="4661" y="6080"/>
                  </a:lnTo>
                  <a:cubicBezTo>
                    <a:pt x="4670" y="6143"/>
                    <a:pt x="4715" y="6188"/>
                    <a:pt x="4778" y="6197"/>
                  </a:cubicBezTo>
                  <a:cubicBezTo>
                    <a:pt x="4922" y="6215"/>
                    <a:pt x="5057" y="6242"/>
                    <a:pt x="5193" y="6260"/>
                  </a:cubicBezTo>
                  <a:cubicBezTo>
                    <a:pt x="5337" y="6279"/>
                    <a:pt x="5472" y="6297"/>
                    <a:pt x="5607" y="6306"/>
                  </a:cubicBezTo>
                  <a:cubicBezTo>
                    <a:pt x="5742" y="6315"/>
                    <a:pt x="5887" y="6324"/>
                    <a:pt x="6022" y="6324"/>
                  </a:cubicBezTo>
                  <a:cubicBezTo>
                    <a:pt x="6133" y="6324"/>
                    <a:pt x="6243" y="6318"/>
                    <a:pt x="6358" y="6316"/>
                  </a:cubicBezTo>
                  <a:lnTo>
                    <a:pt x="6358" y="6316"/>
                  </a:lnTo>
                  <a:cubicBezTo>
                    <a:pt x="6479" y="6347"/>
                    <a:pt x="6594" y="6371"/>
                    <a:pt x="6716" y="6396"/>
                  </a:cubicBezTo>
                  <a:cubicBezTo>
                    <a:pt x="6851" y="6423"/>
                    <a:pt x="6986" y="6441"/>
                    <a:pt x="7122" y="6450"/>
                  </a:cubicBezTo>
                  <a:cubicBezTo>
                    <a:pt x="7185" y="6454"/>
                    <a:pt x="7247" y="6456"/>
                    <a:pt x="7308" y="6456"/>
                  </a:cubicBezTo>
                  <a:cubicBezTo>
                    <a:pt x="7485" y="6456"/>
                    <a:pt x="7658" y="6441"/>
                    <a:pt x="7841" y="6424"/>
                  </a:cubicBezTo>
                  <a:lnTo>
                    <a:pt x="7841" y="6424"/>
                  </a:lnTo>
                  <a:cubicBezTo>
                    <a:pt x="8064" y="6538"/>
                    <a:pt x="8301" y="6612"/>
                    <a:pt x="8546" y="6612"/>
                  </a:cubicBezTo>
                  <a:cubicBezTo>
                    <a:pt x="8578" y="6614"/>
                    <a:pt x="8609" y="6615"/>
                    <a:pt x="8641" y="6615"/>
                  </a:cubicBezTo>
                  <a:cubicBezTo>
                    <a:pt x="8860" y="6615"/>
                    <a:pt x="9068" y="6567"/>
                    <a:pt x="9276" y="6515"/>
                  </a:cubicBezTo>
                  <a:lnTo>
                    <a:pt x="9276" y="6515"/>
                  </a:lnTo>
                  <a:cubicBezTo>
                    <a:pt x="15516" y="6831"/>
                    <a:pt x="21748" y="7298"/>
                    <a:pt x="27980" y="7730"/>
                  </a:cubicBezTo>
                  <a:lnTo>
                    <a:pt x="46729" y="9037"/>
                  </a:lnTo>
                  <a:lnTo>
                    <a:pt x="84218" y="11678"/>
                  </a:lnTo>
                  <a:lnTo>
                    <a:pt x="84254" y="11678"/>
                  </a:lnTo>
                  <a:cubicBezTo>
                    <a:pt x="85272" y="11489"/>
                    <a:pt x="86291" y="11308"/>
                    <a:pt x="87309" y="11110"/>
                  </a:cubicBezTo>
                  <a:cubicBezTo>
                    <a:pt x="88328" y="10921"/>
                    <a:pt x="89337" y="10704"/>
                    <a:pt x="90356" y="10515"/>
                  </a:cubicBezTo>
                  <a:cubicBezTo>
                    <a:pt x="90861" y="10416"/>
                    <a:pt x="91375" y="10335"/>
                    <a:pt x="91879" y="10245"/>
                  </a:cubicBezTo>
                  <a:cubicBezTo>
                    <a:pt x="92384" y="10127"/>
                    <a:pt x="92889" y="10001"/>
                    <a:pt x="93394" y="9875"/>
                  </a:cubicBezTo>
                  <a:cubicBezTo>
                    <a:pt x="94403" y="9641"/>
                    <a:pt x="95404" y="9397"/>
                    <a:pt x="96422" y="9181"/>
                  </a:cubicBezTo>
                  <a:lnTo>
                    <a:pt x="96431" y="9172"/>
                  </a:lnTo>
                  <a:cubicBezTo>
                    <a:pt x="96504" y="9163"/>
                    <a:pt x="96558" y="9100"/>
                    <a:pt x="96576" y="9028"/>
                  </a:cubicBezTo>
                  <a:cubicBezTo>
                    <a:pt x="96594" y="8920"/>
                    <a:pt x="96522" y="8820"/>
                    <a:pt x="96422" y="8802"/>
                  </a:cubicBezTo>
                  <a:cubicBezTo>
                    <a:pt x="95422" y="8613"/>
                    <a:pt x="94439" y="8361"/>
                    <a:pt x="93457" y="8090"/>
                  </a:cubicBezTo>
                  <a:cubicBezTo>
                    <a:pt x="92970" y="7955"/>
                    <a:pt x="92474" y="7829"/>
                    <a:pt x="91988" y="7685"/>
                  </a:cubicBezTo>
                  <a:lnTo>
                    <a:pt x="90527" y="7252"/>
                  </a:lnTo>
                  <a:cubicBezTo>
                    <a:pt x="90041" y="7099"/>
                    <a:pt x="89554" y="6955"/>
                    <a:pt x="89067" y="6819"/>
                  </a:cubicBezTo>
                  <a:cubicBezTo>
                    <a:pt x="88580" y="6675"/>
                    <a:pt x="88094" y="6531"/>
                    <a:pt x="87607" y="6396"/>
                  </a:cubicBezTo>
                  <a:lnTo>
                    <a:pt x="84668" y="5566"/>
                  </a:lnTo>
                  <a:cubicBezTo>
                    <a:pt x="84659" y="5557"/>
                    <a:pt x="84650" y="5557"/>
                    <a:pt x="84641" y="5557"/>
                  </a:cubicBezTo>
                  <a:lnTo>
                    <a:pt x="47143" y="2988"/>
                  </a:lnTo>
                  <a:lnTo>
                    <a:pt x="28403" y="1708"/>
                  </a:lnTo>
                  <a:lnTo>
                    <a:pt x="19029" y="1059"/>
                  </a:lnTo>
                  <a:cubicBezTo>
                    <a:pt x="15901" y="834"/>
                    <a:pt x="12773" y="672"/>
                    <a:pt x="9663" y="320"/>
                  </a:cubicBezTo>
                  <a:lnTo>
                    <a:pt x="9663" y="320"/>
                  </a:lnTo>
                  <a:lnTo>
                    <a:pt x="9727" y="338"/>
                  </a:lnTo>
                  <a:cubicBezTo>
                    <a:pt x="9474" y="293"/>
                    <a:pt x="9231" y="248"/>
                    <a:pt x="8987" y="239"/>
                  </a:cubicBezTo>
                  <a:cubicBezTo>
                    <a:pt x="8898" y="233"/>
                    <a:pt x="8808" y="231"/>
                    <a:pt x="8717" y="231"/>
                  </a:cubicBezTo>
                  <a:cubicBezTo>
                    <a:pt x="8618" y="231"/>
                    <a:pt x="8519" y="233"/>
                    <a:pt x="8419" y="233"/>
                  </a:cubicBezTo>
                  <a:cubicBezTo>
                    <a:pt x="8391" y="233"/>
                    <a:pt x="8363" y="233"/>
                    <a:pt x="8335" y="232"/>
                  </a:cubicBezTo>
                  <a:lnTo>
                    <a:pt x="8335" y="232"/>
                  </a:lnTo>
                  <a:cubicBezTo>
                    <a:pt x="8081" y="150"/>
                    <a:pt x="7827" y="85"/>
                    <a:pt x="7572" y="68"/>
                  </a:cubicBezTo>
                  <a:cubicBezTo>
                    <a:pt x="7534" y="66"/>
                    <a:pt x="7496" y="64"/>
                    <a:pt x="7458" y="64"/>
                  </a:cubicBezTo>
                  <a:cubicBezTo>
                    <a:pt x="7355" y="64"/>
                    <a:pt x="7254" y="73"/>
                    <a:pt x="7149" y="86"/>
                  </a:cubicBezTo>
                  <a:cubicBezTo>
                    <a:pt x="7039" y="93"/>
                    <a:pt x="6930" y="112"/>
                    <a:pt x="6811" y="129"/>
                  </a:cubicBezTo>
                  <a:lnTo>
                    <a:pt x="6811" y="129"/>
                  </a:lnTo>
                  <a:cubicBezTo>
                    <a:pt x="6696" y="97"/>
                    <a:pt x="6584" y="71"/>
                    <a:pt x="6473" y="50"/>
                  </a:cubicBezTo>
                  <a:cubicBezTo>
                    <a:pt x="6328" y="23"/>
                    <a:pt x="6184" y="5"/>
                    <a:pt x="6049" y="5"/>
                  </a:cubicBezTo>
                  <a:cubicBezTo>
                    <a:pt x="6001" y="2"/>
                    <a:pt x="5954" y="1"/>
                    <a:pt x="5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2">
              <a:extLst>
                <a:ext uri="{FF2B5EF4-FFF2-40B4-BE49-F238E27FC236}">
                  <a16:creationId xmlns:a16="http://schemas.microsoft.com/office/drawing/2014/main" id="{CD4A6288-9AE2-411F-A690-A36B80E38BF3}"/>
                </a:ext>
              </a:extLst>
            </p:cNvPr>
            <p:cNvSpPr/>
            <p:nvPr/>
          </p:nvSpPr>
          <p:spPr>
            <a:xfrm>
              <a:off x="2297125" y="3977050"/>
              <a:ext cx="10375" cy="58250"/>
            </a:xfrm>
            <a:custGeom>
              <a:avLst/>
              <a:gdLst/>
              <a:ahLst/>
              <a:cxnLst/>
              <a:rect l="l" t="t" r="r" b="b"/>
              <a:pathLst>
                <a:path w="415" h="2330" extrusionOk="0">
                  <a:moveTo>
                    <a:pt x="214" y="0"/>
                  </a:moveTo>
                  <a:cubicBezTo>
                    <a:pt x="203" y="0"/>
                    <a:pt x="192" y="1"/>
                    <a:pt x="180" y="3"/>
                  </a:cubicBezTo>
                  <a:cubicBezTo>
                    <a:pt x="72" y="12"/>
                    <a:pt x="0" y="111"/>
                    <a:pt x="18" y="219"/>
                  </a:cubicBezTo>
                  <a:cubicBezTo>
                    <a:pt x="63" y="535"/>
                    <a:pt x="63" y="850"/>
                    <a:pt x="63" y="1175"/>
                  </a:cubicBezTo>
                  <a:cubicBezTo>
                    <a:pt x="54" y="1490"/>
                    <a:pt x="45" y="1806"/>
                    <a:pt x="18" y="2121"/>
                  </a:cubicBezTo>
                  <a:cubicBezTo>
                    <a:pt x="18" y="2130"/>
                    <a:pt x="18" y="2139"/>
                    <a:pt x="18" y="2157"/>
                  </a:cubicBezTo>
                  <a:cubicBezTo>
                    <a:pt x="27" y="2251"/>
                    <a:pt x="116" y="2329"/>
                    <a:pt x="218" y="2329"/>
                  </a:cubicBezTo>
                  <a:cubicBezTo>
                    <a:pt x="223" y="2329"/>
                    <a:pt x="229" y="2329"/>
                    <a:pt x="234" y="2329"/>
                  </a:cubicBezTo>
                  <a:cubicBezTo>
                    <a:pt x="343" y="2320"/>
                    <a:pt x="415" y="2229"/>
                    <a:pt x="406" y="2121"/>
                  </a:cubicBezTo>
                  <a:lnTo>
                    <a:pt x="406" y="2103"/>
                  </a:lnTo>
                  <a:cubicBezTo>
                    <a:pt x="379" y="1797"/>
                    <a:pt x="370" y="1481"/>
                    <a:pt x="361" y="1166"/>
                  </a:cubicBezTo>
                  <a:cubicBezTo>
                    <a:pt x="361" y="859"/>
                    <a:pt x="361" y="544"/>
                    <a:pt x="406" y="228"/>
                  </a:cubicBezTo>
                  <a:lnTo>
                    <a:pt x="406" y="219"/>
                  </a:lnTo>
                  <a:cubicBezTo>
                    <a:pt x="406" y="201"/>
                    <a:pt x="406" y="183"/>
                    <a:pt x="406" y="165"/>
                  </a:cubicBezTo>
                  <a:cubicBezTo>
                    <a:pt x="390" y="68"/>
                    <a:pt x="308"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2">
              <a:extLst>
                <a:ext uri="{FF2B5EF4-FFF2-40B4-BE49-F238E27FC236}">
                  <a16:creationId xmlns:a16="http://schemas.microsoft.com/office/drawing/2014/main" id="{97A3C6F5-16F9-4A83-9C5C-7F6C7BD85592}"/>
                </a:ext>
              </a:extLst>
            </p:cNvPr>
            <p:cNvSpPr/>
            <p:nvPr/>
          </p:nvSpPr>
          <p:spPr>
            <a:xfrm>
              <a:off x="2334525" y="3993050"/>
              <a:ext cx="10850" cy="45625"/>
            </a:xfrm>
            <a:custGeom>
              <a:avLst/>
              <a:gdLst/>
              <a:ahLst/>
              <a:cxnLst/>
              <a:rect l="l" t="t" r="r" b="b"/>
              <a:pathLst>
                <a:path w="434" h="1825" extrusionOk="0">
                  <a:moveTo>
                    <a:pt x="211" y="0"/>
                  </a:moveTo>
                  <a:cubicBezTo>
                    <a:pt x="201" y="0"/>
                    <a:pt x="191" y="1"/>
                    <a:pt x="181" y="3"/>
                  </a:cubicBezTo>
                  <a:cubicBezTo>
                    <a:pt x="73" y="21"/>
                    <a:pt x="0" y="120"/>
                    <a:pt x="9" y="228"/>
                  </a:cubicBezTo>
                  <a:cubicBezTo>
                    <a:pt x="45" y="454"/>
                    <a:pt x="55" y="679"/>
                    <a:pt x="55" y="904"/>
                  </a:cubicBezTo>
                  <a:cubicBezTo>
                    <a:pt x="64" y="1130"/>
                    <a:pt x="64" y="1355"/>
                    <a:pt x="18" y="1589"/>
                  </a:cubicBezTo>
                  <a:cubicBezTo>
                    <a:pt x="9" y="1616"/>
                    <a:pt x="9" y="1653"/>
                    <a:pt x="18" y="1680"/>
                  </a:cubicBezTo>
                  <a:cubicBezTo>
                    <a:pt x="48" y="1767"/>
                    <a:pt x="124" y="1825"/>
                    <a:pt x="209" y="1825"/>
                  </a:cubicBezTo>
                  <a:cubicBezTo>
                    <a:pt x="229" y="1825"/>
                    <a:pt x="250" y="1822"/>
                    <a:pt x="271" y="1815"/>
                  </a:cubicBezTo>
                  <a:cubicBezTo>
                    <a:pt x="370" y="1788"/>
                    <a:pt x="433" y="1671"/>
                    <a:pt x="406" y="1571"/>
                  </a:cubicBezTo>
                  <a:cubicBezTo>
                    <a:pt x="343" y="1346"/>
                    <a:pt x="325" y="1130"/>
                    <a:pt x="325" y="904"/>
                  </a:cubicBezTo>
                  <a:cubicBezTo>
                    <a:pt x="334" y="679"/>
                    <a:pt x="352" y="463"/>
                    <a:pt x="397" y="246"/>
                  </a:cubicBezTo>
                  <a:cubicBezTo>
                    <a:pt x="406" y="219"/>
                    <a:pt x="406" y="192"/>
                    <a:pt x="406" y="174"/>
                  </a:cubicBezTo>
                  <a:cubicBezTo>
                    <a:pt x="390" y="76"/>
                    <a:pt x="307" y="0"/>
                    <a:pt x="211" y="0"/>
                  </a:cubicBezTo>
                  <a:close/>
                </a:path>
              </a:pathLst>
            </a:custGeom>
            <a:solidFill>
              <a:srgbClr val="42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2">
              <a:extLst>
                <a:ext uri="{FF2B5EF4-FFF2-40B4-BE49-F238E27FC236}">
                  <a16:creationId xmlns:a16="http://schemas.microsoft.com/office/drawing/2014/main" id="{DCA7FBE2-3B76-41A7-B111-1E40C13C7970}"/>
                </a:ext>
              </a:extLst>
            </p:cNvPr>
            <p:cNvSpPr/>
            <p:nvPr/>
          </p:nvSpPr>
          <p:spPr>
            <a:xfrm>
              <a:off x="2368775" y="3930000"/>
              <a:ext cx="1895650" cy="136475"/>
            </a:xfrm>
            <a:custGeom>
              <a:avLst/>
              <a:gdLst/>
              <a:ahLst/>
              <a:cxnLst/>
              <a:rect l="l" t="t" r="r" b="b"/>
              <a:pathLst>
                <a:path w="75826" h="5459" extrusionOk="0">
                  <a:moveTo>
                    <a:pt x="334" y="0"/>
                  </a:moveTo>
                  <a:cubicBezTo>
                    <a:pt x="234" y="0"/>
                    <a:pt x="153" y="70"/>
                    <a:pt x="145" y="163"/>
                  </a:cubicBezTo>
                  <a:lnTo>
                    <a:pt x="145" y="172"/>
                  </a:lnTo>
                  <a:cubicBezTo>
                    <a:pt x="154" y="848"/>
                    <a:pt x="91" y="1515"/>
                    <a:pt x="64" y="2191"/>
                  </a:cubicBezTo>
                  <a:cubicBezTo>
                    <a:pt x="46" y="2525"/>
                    <a:pt x="37" y="2859"/>
                    <a:pt x="28" y="3192"/>
                  </a:cubicBezTo>
                  <a:lnTo>
                    <a:pt x="1" y="4202"/>
                  </a:lnTo>
                  <a:cubicBezTo>
                    <a:pt x="1" y="4211"/>
                    <a:pt x="1" y="4220"/>
                    <a:pt x="1" y="4229"/>
                  </a:cubicBezTo>
                  <a:cubicBezTo>
                    <a:pt x="9" y="4331"/>
                    <a:pt x="98" y="4401"/>
                    <a:pt x="199" y="4401"/>
                  </a:cubicBezTo>
                  <a:cubicBezTo>
                    <a:pt x="205" y="4401"/>
                    <a:pt x="211" y="4400"/>
                    <a:pt x="217" y="4400"/>
                  </a:cubicBezTo>
                  <a:cubicBezTo>
                    <a:pt x="325" y="4391"/>
                    <a:pt x="397" y="4292"/>
                    <a:pt x="388" y="4184"/>
                  </a:cubicBezTo>
                  <a:cubicBezTo>
                    <a:pt x="352" y="3850"/>
                    <a:pt x="325" y="3526"/>
                    <a:pt x="316" y="3192"/>
                  </a:cubicBezTo>
                  <a:cubicBezTo>
                    <a:pt x="307" y="2859"/>
                    <a:pt x="307" y="2525"/>
                    <a:pt x="316" y="2191"/>
                  </a:cubicBezTo>
                  <a:cubicBezTo>
                    <a:pt x="332" y="1593"/>
                    <a:pt x="356" y="988"/>
                    <a:pt x="482" y="395"/>
                  </a:cubicBezTo>
                  <a:lnTo>
                    <a:pt x="482" y="395"/>
                  </a:lnTo>
                  <a:cubicBezTo>
                    <a:pt x="3476" y="513"/>
                    <a:pt x="6462" y="726"/>
                    <a:pt x="9447" y="930"/>
                  </a:cubicBezTo>
                  <a:lnTo>
                    <a:pt x="18569" y="1552"/>
                  </a:lnTo>
                  <a:lnTo>
                    <a:pt x="36804" y="2804"/>
                  </a:lnTo>
                  <a:lnTo>
                    <a:pt x="55039" y="4075"/>
                  </a:lnTo>
                  <a:lnTo>
                    <a:pt x="64162" y="4715"/>
                  </a:lnTo>
                  <a:lnTo>
                    <a:pt x="68714" y="5031"/>
                  </a:lnTo>
                  <a:lnTo>
                    <a:pt x="70994" y="5193"/>
                  </a:lnTo>
                  <a:cubicBezTo>
                    <a:pt x="71760" y="5256"/>
                    <a:pt x="72517" y="5265"/>
                    <a:pt x="73275" y="5446"/>
                  </a:cubicBezTo>
                  <a:lnTo>
                    <a:pt x="73284" y="5455"/>
                  </a:lnTo>
                  <a:cubicBezTo>
                    <a:pt x="73296" y="5457"/>
                    <a:pt x="73307" y="5458"/>
                    <a:pt x="73319" y="5458"/>
                  </a:cubicBezTo>
                  <a:cubicBezTo>
                    <a:pt x="73385" y="5458"/>
                    <a:pt x="73440" y="5416"/>
                    <a:pt x="73455" y="5346"/>
                  </a:cubicBezTo>
                  <a:cubicBezTo>
                    <a:pt x="73473" y="5274"/>
                    <a:pt x="73545" y="5175"/>
                    <a:pt x="73617" y="5094"/>
                  </a:cubicBezTo>
                  <a:cubicBezTo>
                    <a:pt x="73689" y="5013"/>
                    <a:pt x="73770" y="4932"/>
                    <a:pt x="73861" y="4851"/>
                  </a:cubicBezTo>
                  <a:cubicBezTo>
                    <a:pt x="74041" y="4706"/>
                    <a:pt x="74239" y="4571"/>
                    <a:pt x="74428" y="4436"/>
                  </a:cubicBezTo>
                  <a:cubicBezTo>
                    <a:pt x="74627" y="4301"/>
                    <a:pt x="74825" y="4175"/>
                    <a:pt x="75032" y="4057"/>
                  </a:cubicBezTo>
                  <a:cubicBezTo>
                    <a:pt x="75240" y="3949"/>
                    <a:pt x="75456" y="3841"/>
                    <a:pt x="75681" y="3751"/>
                  </a:cubicBezTo>
                  <a:cubicBezTo>
                    <a:pt x="75699" y="3742"/>
                    <a:pt x="75717" y="3733"/>
                    <a:pt x="75735" y="3715"/>
                  </a:cubicBezTo>
                  <a:cubicBezTo>
                    <a:pt x="75817" y="3643"/>
                    <a:pt x="75826" y="3517"/>
                    <a:pt x="75753" y="3435"/>
                  </a:cubicBezTo>
                  <a:cubicBezTo>
                    <a:pt x="75714" y="3391"/>
                    <a:pt x="75659" y="3368"/>
                    <a:pt x="75604" y="3368"/>
                  </a:cubicBezTo>
                  <a:cubicBezTo>
                    <a:pt x="75557" y="3368"/>
                    <a:pt x="75511" y="3384"/>
                    <a:pt x="75474" y="3417"/>
                  </a:cubicBezTo>
                  <a:cubicBezTo>
                    <a:pt x="75294" y="3580"/>
                    <a:pt x="75104" y="3733"/>
                    <a:pt x="74915" y="3868"/>
                  </a:cubicBezTo>
                  <a:cubicBezTo>
                    <a:pt x="74726" y="4012"/>
                    <a:pt x="74528" y="4148"/>
                    <a:pt x="74329" y="4283"/>
                  </a:cubicBezTo>
                  <a:lnTo>
                    <a:pt x="73725" y="4670"/>
                  </a:lnTo>
                  <a:cubicBezTo>
                    <a:pt x="73617" y="4733"/>
                    <a:pt x="73518" y="4806"/>
                    <a:pt x="73419" y="4878"/>
                  </a:cubicBezTo>
                  <a:cubicBezTo>
                    <a:pt x="73347" y="4937"/>
                    <a:pt x="73270" y="4991"/>
                    <a:pt x="73195" y="5068"/>
                  </a:cubicBezTo>
                  <a:lnTo>
                    <a:pt x="73195" y="5068"/>
                  </a:lnTo>
                  <a:cubicBezTo>
                    <a:pt x="73017" y="5083"/>
                    <a:pt x="72839" y="5089"/>
                    <a:pt x="72662" y="5089"/>
                  </a:cubicBezTo>
                  <a:cubicBezTo>
                    <a:pt x="72107" y="5089"/>
                    <a:pt x="71560" y="5030"/>
                    <a:pt x="71012" y="5004"/>
                  </a:cubicBezTo>
                  <a:lnTo>
                    <a:pt x="68732" y="4842"/>
                  </a:lnTo>
                  <a:lnTo>
                    <a:pt x="64171" y="4535"/>
                  </a:lnTo>
                  <a:lnTo>
                    <a:pt x="55048" y="3904"/>
                  </a:lnTo>
                  <a:lnTo>
                    <a:pt x="36813" y="2651"/>
                  </a:lnTo>
                  <a:lnTo>
                    <a:pt x="18578" y="1371"/>
                  </a:lnTo>
                  <a:lnTo>
                    <a:pt x="9456" y="731"/>
                  </a:lnTo>
                  <a:cubicBezTo>
                    <a:pt x="6418" y="515"/>
                    <a:pt x="3381" y="308"/>
                    <a:pt x="352" y="1"/>
                  </a:cubicBezTo>
                  <a:cubicBezTo>
                    <a:pt x="346" y="1"/>
                    <a:pt x="340" y="0"/>
                    <a:pt x="3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2">
              <a:extLst>
                <a:ext uri="{FF2B5EF4-FFF2-40B4-BE49-F238E27FC236}">
                  <a16:creationId xmlns:a16="http://schemas.microsoft.com/office/drawing/2014/main" id="{4065E969-CA91-4989-AA7F-6753DA63FFB7}"/>
                </a:ext>
              </a:extLst>
            </p:cNvPr>
            <p:cNvSpPr/>
            <p:nvPr/>
          </p:nvSpPr>
          <p:spPr>
            <a:xfrm>
              <a:off x="4430700" y="4072425"/>
              <a:ext cx="13325" cy="57275"/>
            </a:xfrm>
            <a:custGeom>
              <a:avLst/>
              <a:gdLst/>
              <a:ahLst/>
              <a:cxnLst/>
              <a:rect l="l" t="t" r="r" b="b"/>
              <a:pathLst>
                <a:path w="533" h="2291" fill="none" extrusionOk="0">
                  <a:moveTo>
                    <a:pt x="533" y="1"/>
                  </a:moveTo>
                  <a:cubicBezTo>
                    <a:pt x="46" y="902"/>
                    <a:pt x="1" y="1668"/>
                    <a:pt x="397" y="2290"/>
                  </a:cubicBezTo>
                </a:path>
              </a:pathLst>
            </a:custGeom>
            <a:noFill/>
            <a:ln w="9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2">
              <a:extLst>
                <a:ext uri="{FF2B5EF4-FFF2-40B4-BE49-F238E27FC236}">
                  <a16:creationId xmlns:a16="http://schemas.microsoft.com/office/drawing/2014/main" id="{4682A16F-2CCE-453B-9D02-CDA5D59FFEBD}"/>
                </a:ext>
              </a:extLst>
            </p:cNvPr>
            <p:cNvSpPr/>
            <p:nvPr/>
          </p:nvSpPr>
          <p:spPr>
            <a:xfrm>
              <a:off x="4195450" y="4056625"/>
              <a:ext cx="126900" cy="115300"/>
            </a:xfrm>
            <a:custGeom>
              <a:avLst/>
              <a:gdLst/>
              <a:ahLst/>
              <a:cxnLst/>
              <a:rect l="l" t="t" r="r" b="b"/>
              <a:pathLst>
                <a:path w="5076" h="4612" extrusionOk="0">
                  <a:moveTo>
                    <a:pt x="660" y="2885"/>
                  </a:moveTo>
                  <a:cubicBezTo>
                    <a:pt x="657" y="2892"/>
                    <a:pt x="655" y="2895"/>
                    <a:pt x="649" y="2895"/>
                  </a:cubicBezTo>
                  <a:cubicBezTo>
                    <a:pt x="653" y="2892"/>
                    <a:pt x="656" y="2888"/>
                    <a:pt x="660" y="2885"/>
                  </a:cubicBezTo>
                  <a:close/>
                  <a:moveTo>
                    <a:pt x="218" y="0"/>
                  </a:moveTo>
                  <a:cubicBezTo>
                    <a:pt x="177" y="0"/>
                    <a:pt x="136" y="12"/>
                    <a:pt x="99" y="38"/>
                  </a:cubicBezTo>
                  <a:cubicBezTo>
                    <a:pt x="18" y="101"/>
                    <a:pt x="0" y="218"/>
                    <a:pt x="63" y="308"/>
                  </a:cubicBezTo>
                  <a:cubicBezTo>
                    <a:pt x="126" y="381"/>
                    <a:pt x="190" y="408"/>
                    <a:pt x="244" y="444"/>
                  </a:cubicBezTo>
                  <a:cubicBezTo>
                    <a:pt x="298" y="471"/>
                    <a:pt x="343" y="489"/>
                    <a:pt x="397" y="516"/>
                  </a:cubicBezTo>
                  <a:cubicBezTo>
                    <a:pt x="496" y="552"/>
                    <a:pt x="604" y="588"/>
                    <a:pt x="703" y="624"/>
                  </a:cubicBezTo>
                  <a:lnTo>
                    <a:pt x="1289" y="804"/>
                  </a:lnTo>
                  <a:cubicBezTo>
                    <a:pt x="1686" y="921"/>
                    <a:pt x="2074" y="1048"/>
                    <a:pt x="2461" y="1183"/>
                  </a:cubicBezTo>
                  <a:cubicBezTo>
                    <a:pt x="2840" y="1318"/>
                    <a:pt x="3236" y="1453"/>
                    <a:pt x="3624" y="1588"/>
                  </a:cubicBezTo>
                  <a:cubicBezTo>
                    <a:pt x="3795" y="1643"/>
                    <a:pt x="3964" y="1697"/>
                    <a:pt x="4135" y="1750"/>
                  </a:cubicBezTo>
                  <a:lnTo>
                    <a:pt x="4135" y="1750"/>
                  </a:lnTo>
                  <a:cubicBezTo>
                    <a:pt x="4004" y="1784"/>
                    <a:pt x="3873" y="1817"/>
                    <a:pt x="3741" y="1850"/>
                  </a:cubicBezTo>
                  <a:lnTo>
                    <a:pt x="2668" y="2111"/>
                  </a:lnTo>
                  <a:lnTo>
                    <a:pt x="2137" y="2237"/>
                  </a:lnTo>
                  <a:cubicBezTo>
                    <a:pt x="1956" y="2282"/>
                    <a:pt x="1776" y="2309"/>
                    <a:pt x="1596" y="2355"/>
                  </a:cubicBezTo>
                  <a:cubicBezTo>
                    <a:pt x="1406" y="2391"/>
                    <a:pt x="1226" y="2445"/>
                    <a:pt x="1055" y="2508"/>
                  </a:cubicBezTo>
                  <a:cubicBezTo>
                    <a:pt x="875" y="2571"/>
                    <a:pt x="694" y="2643"/>
                    <a:pt x="541" y="2787"/>
                  </a:cubicBezTo>
                  <a:lnTo>
                    <a:pt x="550" y="2787"/>
                  </a:lnTo>
                  <a:cubicBezTo>
                    <a:pt x="541" y="2796"/>
                    <a:pt x="523" y="2814"/>
                    <a:pt x="523" y="2823"/>
                  </a:cubicBezTo>
                  <a:cubicBezTo>
                    <a:pt x="514" y="2850"/>
                    <a:pt x="523" y="2850"/>
                    <a:pt x="514" y="2859"/>
                  </a:cubicBezTo>
                  <a:cubicBezTo>
                    <a:pt x="514" y="2877"/>
                    <a:pt x="523" y="2886"/>
                    <a:pt x="523" y="2895"/>
                  </a:cubicBezTo>
                  <a:cubicBezTo>
                    <a:pt x="532" y="2913"/>
                    <a:pt x="541" y="2931"/>
                    <a:pt x="541" y="2940"/>
                  </a:cubicBezTo>
                  <a:cubicBezTo>
                    <a:pt x="559" y="2967"/>
                    <a:pt x="577" y="2986"/>
                    <a:pt x="586" y="3004"/>
                  </a:cubicBezTo>
                  <a:cubicBezTo>
                    <a:pt x="613" y="3040"/>
                    <a:pt x="649" y="3076"/>
                    <a:pt x="676" y="3112"/>
                  </a:cubicBezTo>
                  <a:cubicBezTo>
                    <a:pt x="739" y="3184"/>
                    <a:pt x="794" y="3247"/>
                    <a:pt x="857" y="3319"/>
                  </a:cubicBezTo>
                  <a:cubicBezTo>
                    <a:pt x="983" y="3445"/>
                    <a:pt x="1109" y="3571"/>
                    <a:pt x="1226" y="3707"/>
                  </a:cubicBezTo>
                  <a:cubicBezTo>
                    <a:pt x="1352" y="3833"/>
                    <a:pt x="1488" y="3959"/>
                    <a:pt x="1605" y="4094"/>
                  </a:cubicBezTo>
                  <a:lnTo>
                    <a:pt x="1794" y="4293"/>
                  </a:lnTo>
                  <a:cubicBezTo>
                    <a:pt x="1830" y="4329"/>
                    <a:pt x="1866" y="4365"/>
                    <a:pt x="1902" y="4401"/>
                  </a:cubicBezTo>
                  <a:cubicBezTo>
                    <a:pt x="1947" y="4437"/>
                    <a:pt x="1983" y="4473"/>
                    <a:pt x="2046" y="4509"/>
                  </a:cubicBezTo>
                  <a:lnTo>
                    <a:pt x="2173" y="4581"/>
                  </a:lnTo>
                  <a:cubicBezTo>
                    <a:pt x="2211" y="4600"/>
                    <a:pt x="2254" y="4611"/>
                    <a:pt x="2298" y="4611"/>
                  </a:cubicBezTo>
                  <a:cubicBezTo>
                    <a:pt x="2337" y="4611"/>
                    <a:pt x="2378" y="4602"/>
                    <a:pt x="2416" y="4581"/>
                  </a:cubicBezTo>
                  <a:cubicBezTo>
                    <a:pt x="2533" y="4509"/>
                    <a:pt x="2578" y="4356"/>
                    <a:pt x="2506" y="4238"/>
                  </a:cubicBezTo>
                  <a:cubicBezTo>
                    <a:pt x="2462" y="4157"/>
                    <a:pt x="2376" y="4111"/>
                    <a:pt x="2284" y="4111"/>
                  </a:cubicBezTo>
                  <a:cubicBezTo>
                    <a:pt x="2244" y="4111"/>
                    <a:pt x="2202" y="4120"/>
                    <a:pt x="2164" y="4139"/>
                  </a:cubicBezTo>
                  <a:cubicBezTo>
                    <a:pt x="2160" y="4146"/>
                    <a:pt x="2151" y="4149"/>
                    <a:pt x="2140" y="4149"/>
                  </a:cubicBezTo>
                  <a:cubicBezTo>
                    <a:pt x="2122" y="4149"/>
                    <a:pt x="2096" y="4141"/>
                    <a:pt x="2074" y="4130"/>
                  </a:cubicBezTo>
                  <a:cubicBezTo>
                    <a:pt x="2037" y="4121"/>
                    <a:pt x="2001" y="4103"/>
                    <a:pt x="1956" y="4085"/>
                  </a:cubicBezTo>
                  <a:cubicBezTo>
                    <a:pt x="1884" y="4049"/>
                    <a:pt x="1812" y="3995"/>
                    <a:pt x="1740" y="3941"/>
                  </a:cubicBezTo>
                  <a:cubicBezTo>
                    <a:pt x="1596" y="3842"/>
                    <a:pt x="1470" y="3716"/>
                    <a:pt x="1343" y="3589"/>
                  </a:cubicBezTo>
                  <a:cubicBezTo>
                    <a:pt x="1217" y="3463"/>
                    <a:pt x="1091" y="3337"/>
                    <a:pt x="965" y="3211"/>
                  </a:cubicBezTo>
                  <a:cubicBezTo>
                    <a:pt x="902" y="3148"/>
                    <a:pt x="848" y="3085"/>
                    <a:pt x="785" y="3013"/>
                  </a:cubicBezTo>
                  <a:cubicBezTo>
                    <a:pt x="757" y="2986"/>
                    <a:pt x="730" y="2949"/>
                    <a:pt x="703" y="2913"/>
                  </a:cubicBezTo>
                  <a:cubicBezTo>
                    <a:pt x="695" y="2896"/>
                    <a:pt x="686" y="2887"/>
                    <a:pt x="677" y="2870"/>
                  </a:cubicBezTo>
                  <a:lnTo>
                    <a:pt x="677" y="2870"/>
                  </a:lnTo>
                  <a:cubicBezTo>
                    <a:pt x="792" y="2769"/>
                    <a:pt x="950" y="2710"/>
                    <a:pt x="1100" y="2652"/>
                  </a:cubicBezTo>
                  <a:cubicBezTo>
                    <a:pt x="1271" y="2598"/>
                    <a:pt x="1452" y="2562"/>
                    <a:pt x="1632" y="2526"/>
                  </a:cubicBezTo>
                  <a:cubicBezTo>
                    <a:pt x="1803" y="2490"/>
                    <a:pt x="1992" y="2472"/>
                    <a:pt x="2173" y="2427"/>
                  </a:cubicBezTo>
                  <a:lnTo>
                    <a:pt x="2713" y="2328"/>
                  </a:lnTo>
                  <a:lnTo>
                    <a:pt x="3804" y="2120"/>
                  </a:lnTo>
                  <a:cubicBezTo>
                    <a:pt x="4165" y="2057"/>
                    <a:pt x="4534" y="1994"/>
                    <a:pt x="4895" y="1949"/>
                  </a:cubicBezTo>
                  <a:cubicBezTo>
                    <a:pt x="4985" y="1931"/>
                    <a:pt x="5048" y="1868"/>
                    <a:pt x="5057" y="1778"/>
                  </a:cubicBezTo>
                  <a:cubicBezTo>
                    <a:pt x="5075" y="1669"/>
                    <a:pt x="4994" y="1579"/>
                    <a:pt x="4895" y="1570"/>
                  </a:cubicBezTo>
                  <a:lnTo>
                    <a:pt x="4886" y="1570"/>
                  </a:lnTo>
                  <a:lnTo>
                    <a:pt x="4886" y="1561"/>
                  </a:lnTo>
                  <a:cubicBezTo>
                    <a:pt x="4489" y="1525"/>
                    <a:pt x="4093" y="1444"/>
                    <a:pt x="3696" y="1336"/>
                  </a:cubicBezTo>
                  <a:cubicBezTo>
                    <a:pt x="3299" y="1237"/>
                    <a:pt x="2921" y="1111"/>
                    <a:pt x="2533" y="975"/>
                  </a:cubicBezTo>
                  <a:cubicBezTo>
                    <a:pt x="2146" y="840"/>
                    <a:pt x="1758" y="705"/>
                    <a:pt x="1370" y="561"/>
                  </a:cubicBezTo>
                  <a:cubicBezTo>
                    <a:pt x="1181" y="489"/>
                    <a:pt x="992" y="417"/>
                    <a:pt x="812" y="335"/>
                  </a:cubicBezTo>
                  <a:cubicBezTo>
                    <a:pt x="712" y="290"/>
                    <a:pt x="631" y="254"/>
                    <a:pt x="541" y="200"/>
                  </a:cubicBezTo>
                  <a:cubicBezTo>
                    <a:pt x="505" y="182"/>
                    <a:pt x="460" y="155"/>
                    <a:pt x="433" y="128"/>
                  </a:cubicBezTo>
                  <a:cubicBezTo>
                    <a:pt x="397" y="110"/>
                    <a:pt x="370" y="74"/>
                    <a:pt x="370" y="74"/>
                  </a:cubicBezTo>
                  <a:cubicBezTo>
                    <a:pt x="332" y="26"/>
                    <a:pt x="27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2">
              <a:extLst>
                <a:ext uri="{FF2B5EF4-FFF2-40B4-BE49-F238E27FC236}">
                  <a16:creationId xmlns:a16="http://schemas.microsoft.com/office/drawing/2014/main" id="{103DF120-C9FC-4419-B5DB-EAB4A0C8CC1D}"/>
                </a:ext>
              </a:extLst>
            </p:cNvPr>
            <p:cNvSpPr/>
            <p:nvPr/>
          </p:nvSpPr>
          <p:spPr>
            <a:xfrm>
              <a:off x="2368100" y="3995375"/>
              <a:ext cx="1847425" cy="137250"/>
            </a:xfrm>
            <a:custGeom>
              <a:avLst/>
              <a:gdLst/>
              <a:ahLst/>
              <a:cxnLst/>
              <a:rect l="l" t="t" r="r" b="b"/>
              <a:pathLst>
                <a:path w="73897" h="5490" extrusionOk="0">
                  <a:moveTo>
                    <a:pt x="208" y="0"/>
                  </a:moveTo>
                  <a:cubicBezTo>
                    <a:pt x="100" y="0"/>
                    <a:pt x="10" y="81"/>
                    <a:pt x="0" y="189"/>
                  </a:cubicBezTo>
                  <a:cubicBezTo>
                    <a:pt x="0" y="289"/>
                    <a:pt x="82" y="388"/>
                    <a:pt x="190" y="388"/>
                  </a:cubicBezTo>
                  <a:cubicBezTo>
                    <a:pt x="6319" y="694"/>
                    <a:pt x="12440" y="1136"/>
                    <a:pt x="18569" y="1560"/>
                  </a:cubicBezTo>
                  <a:lnTo>
                    <a:pt x="36940" y="2840"/>
                  </a:lnTo>
                  <a:lnTo>
                    <a:pt x="55310" y="4138"/>
                  </a:lnTo>
                  <a:lnTo>
                    <a:pt x="64495" y="4787"/>
                  </a:lnTo>
                  <a:lnTo>
                    <a:pt x="69092" y="5111"/>
                  </a:lnTo>
                  <a:lnTo>
                    <a:pt x="71382" y="5273"/>
                  </a:lnTo>
                  <a:cubicBezTo>
                    <a:pt x="72148" y="5327"/>
                    <a:pt x="72914" y="5381"/>
                    <a:pt x="73680" y="5490"/>
                  </a:cubicBezTo>
                  <a:lnTo>
                    <a:pt x="73698" y="5490"/>
                  </a:lnTo>
                  <a:cubicBezTo>
                    <a:pt x="73806" y="5490"/>
                    <a:pt x="73897" y="5399"/>
                    <a:pt x="73897" y="5291"/>
                  </a:cubicBezTo>
                  <a:cubicBezTo>
                    <a:pt x="73897" y="5183"/>
                    <a:pt x="73815" y="5102"/>
                    <a:pt x="73707" y="5102"/>
                  </a:cubicBezTo>
                  <a:cubicBezTo>
                    <a:pt x="72932" y="5093"/>
                    <a:pt x="72166" y="5048"/>
                    <a:pt x="71409" y="4994"/>
                  </a:cubicBezTo>
                  <a:lnTo>
                    <a:pt x="69110" y="4832"/>
                  </a:lnTo>
                  <a:lnTo>
                    <a:pt x="64513" y="4525"/>
                  </a:lnTo>
                  <a:lnTo>
                    <a:pt x="55328" y="3903"/>
                  </a:lnTo>
                  <a:lnTo>
                    <a:pt x="36949" y="2650"/>
                  </a:lnTo>
                  <a:lnTo>
                    <a:pt x="18578" y="1379"/>
                  </a:lnTo>
                  <a:cubicBezTo>
                    <a:pt x="12458" y="956"/>
                    <a:pt x="6328" y="55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2" descr="Instituto de Lideres Cristianos - Inicio | Facebook">
            <a:extLst>
              <a:ext uri="{FF2B5EF4-FFF2-40B4-BE49-F238E27FC236}">
                <a16:creationId xmlns:a16="http://schemas.microsoft.com/office/drawing/2014/main" id="{6DBB080B-404E-49EF-8671-6259059204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627" b="12021"/>
          <a:stretch/>
        </p:blipFill>
        <p:spPr bwMode="auto">
          <a:xfrm>
            <a:off x="0" y="6065818"/>
            <a:ext cx="1828800" cy="79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2609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par>
                                <p:cTn id="8" presetID="16" presetClass="entr" presetSubtype="21"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Vertical)">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cBhvr additive="base">
                                        <p:cTn id="18" dur="500" fill="hold"/>
                                        <p:tgtEl>
                                          <p:spTgt spid="68"/>
                                        </p:tgtEl>
                                        <p:attrNameLst>
                                          <p:attrName>ppt_x</p:attrName>
                                        </p:attrNameLst>
                                      </p:cBhvr>
                                      <p:tavLst>
                                        <p:tav tm="0">
                                          <p:val>
                                            <p:strVal val="0-#ppt_w/2"/>
                                          </p:val>
                                        </p:tav>
                                        <p:tav tm="100000">
                                          <p:val>
                                            <p:strVal val="#ppt_x"/>
                                          </p:val>
                                        </p:tav>
                                      </p:tavLst>
                                    </p:anim>
                                    <p:anim calcmode="lin" valueType="num">
                                      <p:cBhvr additive="base">
                                        <p:cTn id="19" dur="500" fill="hold"/>
                                        <p:tgtEl>
                                          <p:spTgt spid="68"/>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fill="hold"/>
                                        <p:tgtEl>
                                          <p:spTgt spid="65"/>
                                        </p:tgtEl>
                                        <p:attrNameLst>
                                          <p:attrName>ppt_x</p:attrName>
                                        </p:attrNameLst>
                                      </p:cBhvr>
                                      <p:tavLst>
                                        <p:tav tm="0">
                                          <p:val>
                                            <p:strVal val="0-#ppt_w/2"/>
                                          </p:val>
                                        </p:tav>
                                        <p:tav tm="100000">
                                          <p:val>
                                            <p:strVal val="#ppt_x"/>
                                          </p:val>
                                        </p:tav>
                                      </p:tavLst>
                                    </p:anim>
                                    <p:anim calcmode="lin" valueType="num">
                                      <p:cBhvr additive="base">
                                        <p:cTn id="23" dur="500" fill="hold"/>
                                        <p:tgtEl>
                                          <p:spTgt spid="6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0-#ppt_w/2"/>
                                          </p:val>
                                        </p:tav>
                                        <p:tav tm="100000">
                                          <p:val>
                                            <p:strVal val="#ppt_x"/>
                                          </p:val>
                                        </p:tav>
                                      </p:tavLst>
                                    </p:anim>
                                    <p:anim calcmode="lin" valueType="num">
                                      <p:cBhvr additive="base">
                                        <p:cTn id="27"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500" fill="hold"/>
                                        <p:tgtEl>
                                          <p:spTgt spid="56"/>
                                        </p:tgtEl>
                                        <p:attrNameLst>
                                          <p:attrName>ppt_x</p:attrName>
                                        </p:attrNameLst>
                                      </p:cBhvr>
                                      <p:tavLst>
                                        <p:tav tm="0">
                                          <p:val>
                                            <p:strVal val="0-#ppt_w/2"/>
                                          </p:val>
                                        </p:tav>
                                        <p:tav tm="100000">
                                          <p:val>
                                            <p:strVal val="#ppt_x"/>
                                          </p:val>
                                        </p:tav>
                                      </p:tavLst>
                                    </p:anim>
                                    <p:anim calcmode="lin" valueType="num">
                                      <p:cBhvr additive="base">
                                        <p:cTn id="33" dur="500" fill="hold"/>
                                        <p:tgtEl>
                                          <p:spTgt spid="56"/>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0-#ppt_w/2"/>
                                          </p:val>
                                        </p:tav>
                                        <p:tav tm="100000">
                                          <p:val>
                                            <p:strVal val="#ppt_x"/>
                                          </p:val>
                                        </p:tav>
                                      </p:tavLst>
                                    </p:anim>
                                    <p:anim calcmode="lin" valueType="num">
                                      <p:cBhvr additive="base">
                                        <p:cTn id="37" dur="500" fill="hold"/>
                                        <p:tgtEl>
                                          <p:spTgt spid="53"/>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 calcmode="lin" valueType="num">
                                      <p:cBhvr additive="base">
                                        <p:cTn id="40" dur="500" fill="hold"/>
                                        <p:tgtEl>
                                          <p:spTgt spid="51"/>
                                        </p:tgtEl>
                                        <p:attrNameLst>
                                          <p:attrName>ppt_x</p:attrName>
                                        </p:attrNameLst>
                                      </p:cBhvr>
                                      <p:tavLst>
                                        <p:tav tm="0">
                                          <p:val>
                                            <p:strVal val="0-#ppt_w/2"/>
                                          </p:val>
                                        </p:tav>
                                        <p:tav tm="100000">
                                          <p:val>
                                            <p:strVal val="#ppt_x"/>
                                          </p:val>
                                        </p:tav>
                                      </p:tavLst>
                                    </p:anim>
                                    <p:anim calcmode="lin" valueType="num">
                                      <p:cBhvr additive="base">
                                        <p:cTn id="41"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0;p22">
            <a:extLst>
              <a:ext uri="{FF2B5EF4-FFF2-40B4-BE49-F238E27FC236}">
                <a16:creationId xmlns:a16="http://schemas.microsoft.com/office/drawing/2014/main" id="{F41CE7A4-4F14-45B4-ACB7-50E99C6F7851}"/>
              </a:ext>
            </a:extLst>
          </p:cNvPr>
          <p:cNvSpPr/>
          <p:nvPr/>
        </p:nvSpPr>
        <p:spPr>
          <a:xfrm>
            <a:off x="-13252" y="962758"/>
            <a:ext cx="5844209" cy="719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uadroTexto 4">
            <a:extLst>
              <a:ext uri="{FF2B5EF4-FFF2-40B4-BE49-F238E27FC236}">
                <a16:creationId xmlns:a16="http://schemas.microsoft.com/office/drawing/2014/main" id="{5F12CCF5-AB15-4144-A6C7-045E8EA79D09}"/>
              </a:ext>
            </a:extLst>
          </p:cNvPr>
          <p:cNvSpPr txBox="1"/>
          <p:nvPr/>
        </p:nvSpPr>
        <p:spPr>
          <a:xfrm>
            <a:off x="1141448" y="1052337"/>
            <a:ext cx="6129130" cy="530594"/>
          </a:xfrm>
          <a:prstGeom prst="rect">
            <a:avLst/>
          </a:prstGeom>
          <a:noFill/>
        </p:spPr>
        <p:txBody>
          <a:bodyPr wrap="square">
            <a:spAutoFit/>
          </a:bodyPr>
          <a:lstStyle/>
          <a:p>
            <a:pPr algn="just">
              <a:lnSpc>
                <a:spcPct val="107000"/>
              </a:lnSpc>
              <a:spcAft>
                <a:spcPts val="800"/>
              </a:spcAft>
            </a:pPr>
            <a:r>
              <a:rPr lang="es-MX" sz="2800" b="1" dirty="0">
                <a:effectLst/>
                <a:latin typeface="Times New Roman" panose="02020603050405020304" pitchFamily="18" charset="0"/>
                <a:ea typeface="Calibri" panose="020F0502020204030204" pitchFamily="34" charset="0"/>
                <a:cs typeface="Times New Roman" panose="02020603050405020304" pitchFamily="18" charset="0"/>
              </a:rPr>
              <a:t>VOCABULARIO</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378E85A5-9C9F-44DC-B848-CE86DB3DE4BB}"/>
              </a:ext>
            </a:extLst>
          </p:cNvPr>
          <p:cNvSpPr txBox="1"/>
          <p:nvPr/>
        </p:nvSpPr>
        <p:spPr>
          <a:xfrm>
            <a:off x="805292" y="2062456"/>
            <a:ext cx="7479084" cy="4795544"/>
          </a:xfrm>
          <a:prstGeom prst="rect">
            <a:avLst/>
          </a:prstGeom>
          <a:noFill/>
        </p:spPr>
        <p:txBody>
          <a:bodyPr wrap="square">
            <a:spAutoFit/>
          </a:bodyPr>
          <a:lstStyle/>
          <a:p>
            <a:pPr>
              <a:lnSpc>
                <a:spcPct val="107000"/>
              </a:lnSpc>
              <a:spcAft>
                <a:spcPts val="800"/>
              </a:spcAft>
            </a:pPr>
            <a:r>
              <a:rPr lang="el-GR" sz="1800" b="0" i="0" u="none" strike="noStrike" baseline="0" dirty="0">
                <a:latin typeface="LiberationSerif"/>
              </a:rPr>
              <a:t>ἀδελφός</a:t>
            </a:r>
            <a:r>
              <a:rPr lang="es-MX" sz="1800" b="0" i="0" u="none" strike="noStrike" baseline="0" dirty="0">
                <a:latin typeface="LiberationSerif"/>
              </a:rPr>
              <a:t>: Hermano (343)</a:t>
            </a:r>
            <a:endParaRPr lang="es-MX" sz="1800" b="0" i="0" u="none" strike="noStrike" baseline="0" dirty="0">
              <a:latin typeface="Greek" panose="02020500000000000000" pitchFamily="18" charset="0"/>
            </a:endParaRPr>
          </a:p>
          <a:p>
            <a:pPr>
              <a:lnSpc>
                <a:spcPct val="107000"/>
              </a:lnSpc>
              <a:spcAft>
                <a:spcPts val="800"/>
              </a:spcAft>
            </a:pPr>
            <a:r>
              <a:rPr lang="el-GR" sz="1800" b="0" i="0" u="none" strike="noStrike" baseline="0" dirty="0">
                <a:latin typeface="LiberationSerif"/>
              </a:rPr>
              <a:t>ἄνθρωπος</a:t>
            </a:r>
            <a:r>
              <a:rPr lang="es-MX" sz="1800" b="0" i="0" u="none" strike="noStrike" baseline="0" dirty="0">
                <a:latin typeface="LiberationSerif"/>
              </a:rPr>
              <a:t>: hombre, ser humano (550)</a:t>
            </a:r>
            <a:endParaRPr lang="es-MX" dirty="0">
              <a:latin typeface="Greek" panose="02020500000000000000" pitchFamily="18" charset="0"/>
            </a:endParaRPr>
          </a:p>
          <a:p>
            <a:pPr>
              <a:lnSpc>
                <a:spcPct val="107000"/>
              </a:lnSpc>
              <a:spcAft>
                <a:spcPts val="800"/>
              </a:spcAft>
            </a:pPr>
            <a:r>
              <a:rPr lang="el-GR" sz="1800" b="0" i="0" u="none" strike="noStrike" baseline="0" dirty="0">
                <a:latin typeface="LiberationSerif"/>
              </a:rPr>
              <a:t>βλέπω</a:t>
            </a:r>
            <a:r>
              <a:rPr lang="es-MX" sz="1800" b="0" i="0" u="none" strike="noStrike" baseline="0" dirty="0">
                <a:latin typeface="LiberationSerif"/>
              </a:rPr>
              <a:t>: mirar (133)</a:t>
            </a:r>
            <a:endParaRPr lang="es-MX" sz="1800" b="0" i="0" u="none" strike="noStrike" baseline="0" dirty="0">
              <a:latin typeface="Greek" panose="02020500000000000000" pitchFamily="18" charset="0"/>
            </a:endParaRPr>
          </a:p>
          <a:p>
            <a:pPr>
              <a:lnSpc>
                <a:spcPct val="107000"/>
              </a:lnSpc>
              <a:spcAft>
                <a:spcPts val="800"/>
              </a:spcAft>
            </a:pPr>
            <a:r>
              <a:rPr lang="el-GR" sz="1800" b="0" i="0" u="none" strike="noStrike" baseline="0" dirty="0">
                <a:latin typeface="LiberationSerif"/>
              </a:rPr>
              <a:t>γράφω</a:t>
            </a:r>
            <a:r>
              <a:rPr lang="es-MX" sz="1800" b="0" i="0" u="none" strike="noStrike" baseline="0" dirty="0">
                <a:latin typeface="LiberationSerif"/>
              </a:rPr>
              <a:t>: escribir (191)</a:t>
            </a:r>
            <a:endParaRPr lang="es-MX" sz="1800" b="0" i="0" u="none" strike="noStrike" baseline="0" dirty="0">
              <a:latin typeface="Greek" panose="02020500000000000000" pitchFamily="18" charset="0"/>
            </a:endParaRPr>
          </a:p>
          <a:p>
            <a:pPr>
              <a:lnSpc>
                <a:spcPct val="107000"/>
              </a:lnSpc>
              <a:spcAft>
                <a:spcPts val="800"/>
              </a:spcAft>
            </a:pPr>
            <a:r>
              <a:rPr lang="el-GR" sz="1800" b="0" i="0" u="none" strike="noStrike" baseline="0" dirty="0">
                <a:latin typeface="LiberationSerif"/>
              </a:rPr>
              <a:t>λαμβάνω</a:t>
            </a:r>
            <a:r>
              <a:rPr lang="es-MX" sz="1800" b="0" i="0" u="none" strike="noStrike" baseline="0" dirty="0">
                <a:latin typeface="LiberationSerif"/>
              </a:rPr>
              <a:t>: tomar, recibir (260)</a:t>
            </a:r>
            <a:endParaRPr lang="es-MX" sz="1800" b="0" i="0" u="none" strike="noStrike" baseline="0" dirty="0">
              <a:latin typeface="Greek" panose="02020500000000000000" pitchFamily="18" charset="0"/>
            </a:endParaRPr>
          </a:p>
          <a:p>
            <a:pPr>
              <a:lnSpc>
                <a:spcPct val="107000"/>
              </a:lnSpc>
              <a:spcAft>
                <a:spcPts val="800"/>
              </a:spcAft>
            </a:pPr>
            <a:r>
              <a:rPr lang="es-MX" dirty="0">
                <a:latin typeface="Greek" panose="02020500000000000000" pitchFamily="18" charset="0"/>
              </a:rPr>
              <a:t>qeÒj</a:t>
            </a:r>
            <a:r>
              <a:rPr lang="es-MX" dirty="0"/>
              <a:t>: Dios, dios (1317)</a:t>
            </a:r>
            <a:endParaRPr lang="es-MX" dirty="0">
              <a:latin typeface="Greek" panose="02020500000000000000" pitchFamily="18" charset="0"/>
            </a:endParaRPr>
          </a:p>
          <a:p>
            <a:pPr>
              <a:lnSpc>
                <a:spcPct val="107000"/>
              </a:lnSpc>
              <a:spcAft>
                <a:spcPts val="800"/>
              </a:spcAft>
            </a:pPr>
            <a:r>
              <a:rPr lang="el-GR" sz="1800" b="0" i="0" u="none" strike="noStrike" baseline="0" dirty="0">
                <a:latin typeface="LiberationSerif"/>
              </a:rPr>
              <a:t>λέγω</a:t>
            </a:r>
            <a:r>
              <a:rPr lang="es-MX" sz="1800" b="0" i="0" u="none" strike="noStrike" baseline="0" dirty="0">
                <a:latin typeface="LiberationSerif"/>
              </a:rPr>
              <a:t>: decir, hablar (2354)</a:t>
            </a:r>
          </a:p>
          <a:p>
            <a:pPr>
              <a:lnSpc>
                <a:spcPct val="107000"/>
              </a:lnSpc>
              <a:spcAft>
                <a:spcPts val="800"/>
              </a:spcAft>
            </a:pPr>
            <a:r>
              <a:rPr lang="es-MX" sz="1800" b="0" i="0" u="none" strike="noStrike" baseline="0" dirty="0">
                <a:latin typeface="LiberationSerif"/>
              </a:rPr>
              <a:t> </a:t>
            </a:r>
          </a:p>
          <a:p>
            <a:pPr>
              <a:lnSpc>
                <a:spcPct val="107000"/>
              </a:lnSpc>
              <a:spcAft>
                <a:spcPts val="800"/>
              </a:spcAft>
            </a:pPr>
            <a:endParaRPr lang="es-MX" sz="1800" b="0" i="0" u="none" strike="noStrike" baseline="0" dirty="0">
              <a:latin typeface="LiberationSerif"/>
            </a:endParaRPr>
          </a:p>
          <a:p>
            <a:pPr>
              <a:lnSpc>
                <a:spcPct val="107000"/>
              </a:lnSpc>
              <a:spcAft>
                <a:spcPts val="800"/>
              </a:spcAft>
            </a:pPr>
            <a:endParaRPr lang="es-MX" dirty="0">
              <a:latin typeface="Greek" panose="02020500000000000000" pitchFamily="18" charset="0"/>
            </a:endParaRPr>
          </a:p>
          <a:p>
            <a:pPr>
              <a:lnSpc>
                <a:spcPct val="107000"/>
              </a:lnSpc>
              <a:spcAft>
                <a:spcPts val="800"/>
              </a:spcAft>
            </a:pPr>
            <a:endParaRPr lang="es-MX" dirty="0">
              <a:latin typeface="LiberationSerif"/>
            </a:endParaRPr>
          </a:p>
          <a:p>
            <a:pPr>
              <a:lnSpc>
                <a:spcPct val="107000"/>
              </a:lnSpc>
              <a:spcAft>
                <a:spcPts val="800"/>
              </a:spcAft>
            </a:pP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oogle Shape;1244;p68">
            <a:extLst>
              <a:ext uri="{FF2B5EF4-FFF2-40B4-BE49-F238E27FC236}">
                <a16:creationId xmlns:a16="http://schemas.microsoft.com/office/drawing/2014/main" id="{D06DC688-A50A-4D8E-9E3A-E879D9F55FE9}"/>
              </a:ext>
            </a:extLst>
          </p:cNvPr>
          <p:cNvPicPr preferRelativeResize="0"/>
          <p:nvPr/>
        </p:nvPicPr>
        <p:blipFill rotWithShape="1">
          <a:blip r:embed="rId2">
            <a:alphaModFix/>
            <a:duotone>
              <a:prstClr val="black"/>
              <a:schemeClr val="accent5">
                <a:tint val="45000"/>
                <a:satMod val="400000"/>
              </a:schemeClr>
            </a:duotone>
          </a:blip>
          <a:srcRect t="17618" r="10921" b="21900"/>
          <a:stretch/>
        </p:blipFill>
        <p:spPr>
          <a:xfrm>
            <a:off x="11026644" y="203814"/>
            <a:ext cx="1677725" cy="665800"/>
          </a:xfrm>
          <a:prstGeom prst="rect">
            <a:avLst/>
          </a:prstGeom>
          <a:noFill/>
          <a:ln>
            <a:noFill/>
          </a:ln>
        </p:spPr>
      </p:pic>
      <p:grpSp>
        <p:nvGrpSpPr>
          <p:cNvPr id="30" name="Google Shape;1385;p42">
            <a:extLst>
              <a:ext uri="{FF2B5EF4-FFF2-40B4-BE49-F238E27FC236}">
                <a16:creationId xmlns:a16="http://schemas.microsoft.com/office/drawing/2014/main" id="{F35238E2-8AB2-472A-897D-FEB8EDC0ACBF}"/>
              </a:ext>
            </a:extLst>
          </p:cNvPr>
          <p:cNvGrpSpPr/>
          <p:nvPr/>
        </p:nvGrpSpPr>
        <p:grpSpPr>
          <a:xfrm rot="9563392">
            <a:off x="9213312" y="6141976"/>
            <a:ext cx="2928624" cy="358006"/>
            <a:chOff x="2142525" y="3876725"/>
            <a:chExt cx="2414850" cy="295200"/>
          </a:xfrm>
        </p:grpSpPr>
        <p:sp>
          <p:nvSpPr>
            <p:cNvPr id="31" name="Google Shape;1386;p42">
              <a:extLst>
                <a:ext uri="{FF2B5EF4-FFF2-40B4-BE49-F238E27FC236}">
                  <a16:creationId xmlns:a16="http://schemas.microsoft.com/office/drawing/2014/main" id="{EC834430-9A0D-4565-A7F9-B7CCD6931F27}"/>
                </a:ext>
              </a:extLst>
            </p:cNvPr>
            <p:cNvSpPr/>
            <p:nvPr/>
          </p:nvSpPr>
          <p:spPr>
            <a:xfrm>
              <a:off x="2147925" y="3884850"/>
              <a:ext cx="91075" cy="132625"/>
            </a:xfrm>
            <a:custGeom>
              <a:avLst/>
              <a:gdLst/>
              <a:ahLst/>
              <a:cxnLst/>
              <a:rect l="l" t="t" r="r" b="b"/>
              <a:pathLst>
                <a:path w="3643" h="5305" extrusionOk="0">
                  <a:moveTo>
                    <a:pt x="2786" y="1"/>
                  </a:moveTo>
                  <a:cubicBezTo>
                    <a:pt x="2678" y="1"/>
                    <a:pt x="2570" y="2"/>
                    <a:pt x="2462" y="4"/>
                  </a:cubicBezTo>
                  <a:cubicBezTo>
                    <a:pt x="992" y="94"/>
                    <a:pt x="208" y="897"/>
                    <a:pt x="118" y="2420"/>
                  </a:cubicBezTo>
                  <a:cubicBezTo>
                    <a:pt x="1" y="3961"/>
                    <a:pt x="659" y="4872"/>
                    <a:pt x="2101" y="5169"/>
                  </a:cubicBezTo>
                  <a:cubicBezTo>
                    <a:pt x="2498" y="5223"/>
                    <a:pt x="2894" y="5268"/>
                    <a:pt x="3282" y="5305"/>
                  </a:cubicBezTo>
                  <a:cubicBezTo>
                    <a:pt x="3174" y="3601"/>
                    <a:pt x="3291" y="1843"/>
                    <a:pt x="3643" y="22"/>
                  </a:cubicBezTo>
                  <a:cubicBezTo>
                    <a:pt x="3365" y="9"/>
                    <a:pt x="3079" y="1"/>
                    <a:pt x="2786" y="1"/>
                  </a:cubicBezTo>
                  <a:close/>
                </a:path>
              </a:pathLst>
            </a:custGeom>
            <a:solidFill>
              <a:srgbClr val="F7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87;p42">
              <a:extLst>
                <a:ext uri="{FF2B5EF4-FFF2-40B4-BE49-F238E27FC236}">
                  <a16:creationId xmlns:a16="http://schemas.microsoft.com/office/drawing/2014/main" id="{1E6C2F7A-6E3E-4A97-BDCC-F6BA345C54D8}"/>
                </a:ext>
              </a:extLst>
            </p:cNvPr>
            <p:cNvSpPr/>
            <p:nvPr/>
          </p:nvSpPr>
          <p:spPr>
            <a:xfrm>
              <a:off x="2227250" y="3885400"/>
              <a:ext cx="45775" cy="135000"/>
            </a:xfrm>
            <a:custGeom>
              <a:avLst/>
              <a:gdLst/>
              <a:ahLst/>
              <a:cxnLst/>
              <a:rect l="l" t="t" r="r" b="b"/>
              <a:pathLst>
                <a:path w="1831" h="5400" extrusionOk="0">
                  <a:moveTo>
                    <a:pt x="470" y="0"/>
                  </a:moveTo>
                  <a:cubicBezTo>
                    <a:pt x="118" y="1821"/>
                    <a:pt x="1" y="3579"/>
                    <a:pt x="109" y="5283"/>
                  </a:cubicBezTo>
                  <a:cubicBezTo>
                    <a:pt x="560" y="5337"/>
                    <a:pt x="1010" y="5373"/>
                    <a:pt x="1461" y="5400"/>
                  </a:cubicBezTo>
                  <a:cubicBezTo>
                    <a:pt x="1416" y="3669"/>
                    <a:pt x="1533" y="1902"/>
                    <a:pt x="1831" y="100"/>
                  </a:cubicBezTo>
                  <a:cubicBezTo>
                    <a:pt x="1389" y="54"/>
                    <a:pt x="938" y="18"/>
                    <a:pt x="470" y="0"/>
                  </a:cubicBezTo>
                  <a:close/>
                </a:path>
              </a:pathLst>
            </a:custGeom>
            <a:solidFill>
              <a:srgbClr val="D7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88;p42">
              <a:extLst>
                <a:ext uri="{FF2B5EF4-FFF2-40B4-BE49-F238E27FC236}">
                  <a16:creationId xmlns:a16="http://schemas.microsoft.com/office/drawing/2014/main" id="{C325D5CD-1A1C-493A-AA1B-D50749B183CE}"/>
                </a:ext>
              </a:extLst>
            </p:cNvPr>
            <p:cNvSpPr/>
            <p:nvPr/>
          </p:nvSpPr>
          <p:spPr>
            <a:xfrm>
              <a:off x="2262625" y="3878875"/>
              <a:ext cx="121050" cy="159625"/>
            </a:xfrm>
            <a:custGeom>
              <a:avLst/>
              <a:gdLst/>
              <a:ahLst/>
              <a:cxnLst/>
              <a:rect l="l" t="t" r="r" b="b"/>
              <a:pathLst>
                <a:path w="4842" h="6385" extrusionOk="0">
                  <a:moveTo>
                    <a:pt x="3846" y="1837"/>
                  </a:moveTo>
                  <a:cubicBezTo>
                    <a:pt x="3853" y="1837"/>
                    <a:pt x="3860" y="1838"/>
                    <a:pt x="3868" y="1839"/>
                  </a:cubicBezTo>
                  <a:cubicBezTo>
                    <a:pt x="4075" y="1857"/>
                    <a:pt x="4156" y="2208"/>
                    <a:pt x="4111" y="2911"/>
                  </a:cubicBezTo>
                  <a:cubicBezTo>
                    <a:pt x="4129" y="3552"/>
                    <a:pt x="4010" y="3877"/>
                    <a:pt x="3754" y="3877"/>
                  </a:cubicBezTo>
                  <a:cubicBezTo>
                    <a:pt x="3747" y="3877"/>
                    <a:pt x="3740" y="3876"/>
                    <a:pt x="3733" y="3876"/>
                  </a:cubicBezTo>
                  <a:cubicBezTo>
                    <a:pt x="3561" y="3858"/>
                    <a:pt x="3471" y="3696"/>
                    <a:pt x="3453" y="3371"/>
                  </a:cubicBezTo>
                  <a:cubicBezTo>
                    <a:pt x="3471" y="3047"/>
                    <a:pt x="3489" y="2875"/>
                    <a:pt x="3489" y="2866"/>
                  </a:cubicBezTo>
                  <a:cubicBezTo>
                    <a:pt x="3533" y="2180"/>
                    <a:pt x="3652" y="1837"/>
                    <a:pt x="3846" y="1837"/>
                  </a:cubicBezTo>
                  <a:close/>
                  <a:moveTo>
                    <a:pt x="2439" y="1490"/>
                  </a:moveTo>
                  <a:cubicBezTo>
                    <a:pt x="2468" y="1490"/>
                    <a:pt x="2500" y="1504"/>
                    <a:pt x="2534" y="1532"/>
                  </a:cubicBezTo>
                  <a:cubicBezTo>
                    <a:pt x="2551" y="1524"/>
                    <a:pt x="2567" y="1520"/>
                    <a:pt x="2582" y="1520"/>
                  </a:cubicBezTo>
                  <a:cubicBezTo>
                    <a:pt x="2752" y="1520"/>
                    <a:pt x="2807" y="2039"/>
                    <a:pt x="2732" y="3083"/>
                  </a:cubicBezTo>
                  <a:cubicBezTo>
                    <a:pt x="2723" y="4084"/>
                    <a:pt x="2586" y="4589"/>
                    <a:pt x="2321" y="4589"/>
                  </a:cubicBezTo>
                  <a:cubicBezTo>
                    <a:pt x="2314" y="4589"/>
                    <a:pt x="2307" y="4589"/>
                    <a:pt x="2300" y="4588"/>
                  </a:cubicBezTo>
                  <a:cubicBezTo>
                    <a:pt x="2119" y="4579"/>
                    <a:pt x="2029" y="4318"/>
                    <a:pt x="2038" y="3813"/>
                  </a:cubicBezTo>
                  <a:cubicBezTo>
                    <a:pt x="2074" y="3308"/>
                    <a:pt x="2092" y="3056"/>
                    <a:pt x="2092" y="3038"/>
                  </a:cubicBezTo>
                  <a:cubicBezTo>
                    <a:pt x="2110" y="2695"/>
                    <a:pt x="2137" y="2380"/>
                    <a:pt x="2182" y="2109"/>
                  </a:cubicBezTo>
                  <a:cubicBezTo>
                    <a:pt x="2239" y="1695"/>
                    <a:pt x="2325" y="1490"/>
                    <a:pt x="2439" y="1490"/>
                  </a:cubicBezTo>
                  <a:close/>
                  <a:moveTo>
                    <a:pt x="961" y="1020"/>
                  </a:moveTo>
                  <a:cubicBezTo>
                    <a:pt x="977" y="1020"/>
                    <a:pt x="994" y="1026"/>
                    <a:pt x="1011" y="1037"/>
                  </a:cubicBezTo>
                  <a:cubicBezTo>
                    <a:pt x="1013" y="1036"/>
                    <a:pt x="1016" y="1036"/>
                    <a:pt x="1019" y="1036"/>
                  </a:cubicBezTo>
                  <a:cubicBezTo>
                    <a:pt x="1220" y="1036"/>
                    <a:pt x="1280" y="1659"/>
                    <a:pt x="1191" y="2920"/>
                  </a:cubicBezTo>
                  <a:cubicBezTo>
                    <a:pt x="1164" y="4156"/>
                    <a:pt x="1024" y="4778"/>
                    <a:pt x="760" y="4778"/>
                  </a:cubicBezTo>
                  <a:cubicBezTo>
                    <a:pt x="757" y="4778"/>
                    <a:pt x="753" y="4778"/>
                    <a:pt x="749" y="4777"/>
                  </a:cubicBezTo>
                  <a:cubicBezTo>
                    <a:pt x="578" y="4768"/>
                    <a:pt x="497" y="4444"/>
                    <a:pt x="506" y="3822"/>
                  </a:cubicBezTo>
                  <a:cubicBezTo>
                    <a:pt x="551" y="3209"/>
                    <a:pt x="569" y="2893"/>
                    <a:pt x="569" y="2875"/>
                  </a:cubicBezTo>
                  <a:cubicBezTo>
                    <a:pt x="651" y="1639"/>
                    <a:pt x="787" y="1020"/>
                    <a:pt x="961" y="1020"/>
                  </a:cubicBezTo>
                  <a:close/>
                  <a:moveTo>
                    <a:pt x="3609" y="4159"/>
                  </a:moveTo>
                  <a:cubicBezTo>
                    <a:pt x="3633" y="4159"/>
                    <a:pt x="3660" y="4161"/>
                    <a:pt x="3688" y="4164"/>
                  </a:cubicBezTo>
                  <a:cubicBezTo>
                    <a:pt x="3904" y="4191"/>
                    <a:pt x="4012" y="4309"/>
                    <a:pt x="3994" y="4516"/>
                  </a:cubicBezTo>
                  <a:cubicBezTo>
                    <a:pt x="3986" y="4714"/>
                    <a:pt x="3878" y="4805"/>
                    <a:pt x="3688" y="4805"/>
                  </a:cubicBezTo>
                  <a:cubicBezTo>
                    <a:pt x="3679" y="4805"/>
                    <a:pt x="3670" y="4805"/>
                    <a:pt x="3661" y="4804"/>
                  </a:cubicBezTo>
                  <a:cubicBezTo>
                    <a:pt x="3534" y="4795"/>
                    <a:pt x="3444" y="4732"/>
                    <a:pt x="3381" y="4624"/>
                  </a:cubicBezTo>
                  <a:cubicBezTo>
                    <a:pt x="3336" y="4543"/>
                    <a:pt x="3318" y="4480"/>
                    <a:pt x="3318" y="4426"/>
                  </a:cubicBezTo>
                  <a:cubicBezTo>
                    <a:pt x="3334" y="4244"/>
                    <a:pt x="3433" y="4159"/>
                    <a:pt x="3609" y="4159"/>
                  </a:cubicBezTo>
                  <a:close/>
                  <a:moveTo>
                    <a:pt x="1193" y="0"/>
                  </a:moveTo>
                  <a:cubicBezTo>
                    <a:pt x="966" y="0"/>
                    <a:pt x="719" y="42"/>
                    <a:pt x="452" y="126"/>
                  </a:cubicBezTo>
                  <a:cubicBezTo>
                    <a:pt x="434" y="207"/>
                    <a:pt x="416" y="279"/>
                    <a:pt x="416" y="361"/>
                  </a:cubicBezTo>
                  <a:cubicBezTo>
                    <a:pt x="118" y="2163"/>
                    <a:pt x="1" y="3930"/>
                    <a:pt x="46" y="5661"/>
                  </a:cubicBezTo>
                  <a:cubicBezTo>
                    <a:pt x="37" y="5751"/>
                    <a:pt x="37" y="5841"/>
                    <a:pt x="46" y="5931"/>
                  </a:cubicBezTo>
                  <a:cubicBezTo>
                    <a:pt x="376" y="6070"/>
                    <a:pt x="691" y="6139"/>
                    <a:pt x="991" y="6139"/>
                  </a:cubicBezTo>
                  <a:cubicBezTo>
                    <a:pt x="1200" y="6139"/>
                    <a:pt x="1401" y="6106"/>
                    <a:pt x="1596" y="6039"/>
                  </a:cubicBezTo>
                  <a:cubicBezTo>
                    <a:pt x="1886" y="6173"/>
                    <a:pt x="2179" y="6240"/>
                    <a:pt x="2475" y="6240"/>
                  </a:cubicBezTo>
                  <a:cubicBezTo>
                    <a:pt x="2677" y="6240"/>
                    <a:pt x="2879" y="6209"/>
                    <a:pt x="3084" y="6147"/>
                  </a:cubicBezTo>
                  <a:cubicBezTo>
                    <a:pt x="3292" y="6305"/>
                    <a:pt x="3525" y="6385"/>
                    <a:pt x="3784" y="6385"/>
                  </a:cubicBezTo>
                  <a:cubicBezTo>
                    <a:pt x="3986" y="6385"/>
                    <a:pt x="4203" y="6336"/>
                    <a:pt x="4436" y="6238"/>
                  </a:cubicBezTo>
                  <a:cubicBezTo>
                    <a:pt x="4418" y="5769"/>
                    <a:pt x="4418" y="5309"/>
                    <a:pt x="4418" y="4858"/>
                  </a:cubicBezTo>
                  <a:cubicBezTo>
                    <a:pt x="4427" y="3975"/>
                    <a:pt x="4481" y="3101"/>
                    <a:pt x="4580" y="2244"/>
                  </a:cubicBezTo>
                  <a:cubicBezTo>
                    <a:pt x="4652" y="1640"/>
                    <a:pt x="4733" y="1037"/>
                    <a:pt x="4841" y="433"/>
                  </a:cubicBezTo>
                  <a:cubicBezTo>
                    <a:pt x="4604" y="322"/>
                    <a:pt x="4342" y="266"/>
                    <a:pt x="4057" y="266"/>
                  </a:cubicBezTo>
                  <a:cubicBezTo>
                    <a:pt x="3877" y="266"/>
                    <a:pt x="3688" y="288"/>
                    <a:pt x="3489" y="333"/>
                  </a:cubicBezTo>
                  <a:cubicBezTo>
                    <a:pt x="3200" y="184"/>
                    <a:pt x="2913" y="108"/>
                    <a:pt x="2630" y="108"/>
                  </a:cubicBezTo>
                  <a:cubicBezTo>
                    <a:pt x="2419" y="108"/>
                    <a:pt x="2210" y="150"/>
                    <a:pt x="2002" y="234"/>
                  </a:cubicBezTo>
                  <a:cubicBezTo>
                    <a:pt x="1773" y="78"/>
                    <a:pt x="1502" y="0"/>
                    <a:pt x="1193" y="0"/>
                  </a:cubicBezTo>
                  <a:close/>
                </a:path>
              </a:pathLst>
            </a:custGeom>
            <a:solidFill>
              <a:srgbClr val="FCAD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89;p42">
              <a:extLst>
                <a:ext uri="{FF2B5EF4-FFF2-40B4-BE49-F238E27FC236}">
                  <a16:creationId xmlns:a16="http://schemas.microsoft.com/office/drawing/2014/main" id="{09EEB8B7-496E-4ED8-9CFC-A351E5D9364C}"/>
                </a:ext>
              </a:extLst>
            </p:cNvPr>
            <p:cNvSpPr/>
            <p:nvPr/>
          </p:nvSpPr>
          <p:spPr>
            <a:xfrm>
              <a:off x="2275025" y="3904375"/>
              <a:ext cx="91525" cy="94625"/>
            </a:xfrm>
            <a:custGeom>
              <a:avLst/>
              <a:gdLst/>
              <a:ahLst/>
              <a:cxnLst/>
              <a:rect l="l" t="t" r="r" b="b"/>
              <a:pathLst>
                <a:path w="3661" h="3785" extrusionOk="0">
                  <a:moveTo>
                    <a:pt x="3350" y="817"/>
                  </a:moveTo>
                  <a:cubicBezTo>
                    <a:pt x="3156" y="817"/>
                    <a:pt x="3037" y="1160"/>
                    <a:pt x="2993" y="1846"/>
                  </a:cubicBezTo>
                  <a:cubicBezTo>
                    <a:pt x="2993" y="1855"/>
                    <a:pt x="2975" y="2027"/>
                    <a:pt x="2957" y="2351"/>
                  </a:cubicBezTo>
                  <a:cubicBezTo>
                    <a:pt x="2975" y="2676"/>
                    <a:pt x="3065" y="2847"/>
                    <a:pt x="3237" y="2856"/>
                  </a:cubicBezTo>
                  <a:cubicBezTo>
                    <a:pt x="3244" y="2856"/>
                    <a:pt x="3251" y="2857"/>
                    <a:pt x="3258" y="2857"/>
                  </a:cubicBezTo>
                  <a:cubicBezTo>
                    <a:pt x="3514" y="2857"/>
                    <a:pt x="3633" y="2532"/>
                    <a:pt x="3615" y="1891"/>
                  </a:cubicBezTo>
                  <a:cubicBezTo>
                    <a:pt x="3660" y="1188"/>
                    <a:pt x="3579" y="837"/>
                    <a:pt x="3372" y="819"/>
                  </a:cubicBezTo>
                  <a:cubicBezTo>
                    <a:pt x="3364" y="818"/>
                    <a:pt x="3357" y="817"/>
                    <a:pt x="3350" y="817"/>
                  </a:cubicBezTo>
                  <a:close/>
                  <a:moveTo>
                    <a:pt x="1943" y="470"/>
                  </a:moveTo>
                  <a:cubicBezTo>
                    <a:pt x="1829" y="470"/>
                    <a:pt x="1743" y="675"/>
                    <a:pt x="1686" y="1089"/>
                  </a:cubicBezTo>
                  <a:cubicBezTo>
                    <a:pt x="1641" y="1360"/>
                    <a:pt x="1614" y="1675"/>
                    <a:pt x="1596" y="2018"/>
                  </a:cubicBezTo>
                  <a:cubicBezTo>
                    <a:pt x="1596" y="2036"/>
                    <a:pt x="1578" y="2288"/>
                    <a:pt x="1542" y="2793"/>
                  </a:cubicBezTo>
                  <a:cubicBezTo>
                    <a:pt x="1533" y="3298"/>
                    <a:pt x="1623" y="3559"/>
                    <a:pt x="1804" y="3568"/>
                  </a:cubicBezTo>
                  <a:cubicBezTo>
                    <a:pt x="1811" y="3569"/>
                    <a:pt x="1818" y="3569"/>
                    <a:pt x="1825" y="3569"/>
                  </a:cubicBezTo>
                  <a:cubicBezTo>
                    <a:pt x="2090" y="3569"/>
                    <a:pt x="2227" y="3064"/>
                    <a:pt x="2236" y="2063"/>
                  </a:cubicBezTo>
                  <a:cubicBezTo>
                    <a:pt x="2311" y="1019"/>
                    <a:pt x="2256" y="500"/>
                    <a:pt x="2086" y="500"/>
                  </a:cubicBezTo>
                  <a:cubicBezTo>
                    <a:pt x="2071" y="500"/>
                    <a:pt x="2055" y="504"/>
                    <a:pt x="2038" y="512"/>
                  </a:cubicBezTo>
                  <a:cubicBezTo>
                    <a:pt x="2004" y="484"/>
                    <a:pt x="1972" y="470"/>
                    <a:pt x="1943" y="470"/>
                  </a:cubicBezTo>
                  <a:close/>
                  <a:moveTo>
                    <a:pt x="465" y="0"/>
                  </a:moveTo>
                  <a:cubicBezTo>
                    <a:pt x="291" y="0"/>
                    <a:pt x="155" y="619"/>
                    <a:pt x="73" y="1855"/>
                  </a:cubicBezTo>
                  <a:cubicBezTo>
                    <a:pt x="73" y="1873"/>
                    <a:pt x="55" y="2189"/>
                    <a:pt x="10" y="2802"/>
                  </a:cubicBezTo>
                  <a:cubicBezTo>
                    <a:pt x="1" y="3424"/>
                    <a:pt x="82" y="3748"/>
                    <a:pt x="253" y="3757"/>
                  </a:cubicBezTo>
                  <a:cubicBezTo>
                    <a:pt x="257" y="3758"/>
                    <a:pt x="261" y="3758"/>
                    <a:pt x="264" y="3758"/>
                  </a:cubicBezTo>
                  <a:cubicBezTo>
                    <a:pt x="528" y="3758"/>
                    <a:pt x="668" y="3136"/>
                    <a:pt x="695" y="1900"/>
                  </a:cubicBezTo>
                  <a:cubicBezTo>
                    <a:pt x="784" y="639"/>
                    <a:pt x="724" y="16"/>
                    <a:pt x="523" y="16"/>
                  </a:cubicBezTo>
                  <a:cubicBezTo>
                    <a:pt x="520" y="16"/>
                    <a:pt x="517" y="16"/>
                    <a:pt x="515" y="17"/>
                  </a:cubicBezTo>
                  <a:cubicBezTo>
                    <a:pt x="498" y="6"/>
                    <a:pt x="481" y="0"/>
                    <a:pt x="465" y="0"/>
                  </a:cubicBezTo>
                  <a:close/>
                  <a:moveTo>
                    <a:pt x="3113" y="3139"/>
                  </a:moveTo>
                  <a:cubicBezTo>
                    <a:pt x="2937" y="3139"/>
                    <a:pt x="2838" y="3224"/>
                    <a:pt x="2822" y="3406"/>
                  </a:cubicBezTo>
                  <a:cubicBezTo>
                    <a:pt x="2822" y="3460"/>
                    <a:pt x="2840" y="3523"/>
                    <a:pt x="2885" y="3604"/>
                  </a:cubicBezTo>
                  <a:cubicBezTo>
                    <a:pt x="2948" y="3712"/>
                    <a:pt x="3038" y="3775"/>
                    <a:pt x="3165" y="3784"/>
                  </a:cubicBezTo>
                  <a:cubicBezTo>
                    <a:pt x="3174" y="3785"/>
                    <a:pt x="3183" y="3785"/>
                    <a:pt x="3192" y="3785"/>
                  </a:cubicBezTo>
                  <a:cubicBezTo>
                    <a:pt x="3382" y="3785"/>
                    <a:pt x="3490" y="3694"/>
                    <a:pt x="3498" y="3496"/>
                  </a:cubicBezTo>
                  <a:cubicBezTo>
                    <a:pt x="3516" y="3289"/>
                    <a:pt x="3408" y="3171"/>
                    <a:pt x="3192" y="3144"/>
                  </a:cubicBezTo>
                  <a:cubicBezTo>
                    <a:pt x="3164" y="3141"/>
                    <a:pt x="3137" y="3139"/>
                    <a:pt x="3113" y="3139"/>
                  </a:cubicBezTo>
                  <a:close/>
                </a:path>
              </a:pathLst>
            </a:custGeom>
            <a:solidFill>
              <a:srgbClr val="FFD7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0;p42">
              <a:extLst>
                <a:ext uri="{FF2B5EF4-FFF2-40B4-BE49-F238E27FC236}">
                  <a16:creationId xmlns:a16="http://schemas.microsoft.com/office/drawing/2014/main" id="{9DAA878B-8117-45E2-AB70-8DD44624AAD0}"/>
                </a:ext>
              </a:extLst>
            </p:cNvPr>
            <p:cNvSpPr/>
            <p:nvPr/>
          </p:nvSpPr>
          <p:spPr>
            <a:xfrm>
              <a:off x="4200850" y="4019700"/>
              <a:ext cx="243175" cy="145150"/>
            </a:xfrm>
            <a:custGeom>
              <a:avLst/>
              <a:gdLst/>
              <a:ahLst/>
              <a:cxnLst/>
              <a:rect l="l" t="t" r="r" b="b"/>
              <a:pathLst>
                <a:path w="9727" h="5806" extrusionOk="0">
                  <a:moveTo>
                    <a:pt x="2290" y="1"/>
                  </a:moveTo>
                  <a:cubicBezTo>
                    <a:pt x="1821" y="289"/>
                    <a:pt x="1299" y="632"/>
                    <a:pt x="731" y="1019"/>
                  </a:cubicBezTo>
                  <a:cubicBezTo>
                    <a:pt x="334" y="1290"/>
                    <a:pt x="91" y="1506"/>
                    <a:pt x="1" y="1668"/>
                  </a:cubicBezTo>
                  <a:cubicBezTo>
                    <a:pt x="73" y="1767"/>
                    <a:pt x="325" y="1885"/>
                    <a:pt x="758" y="2029"/>
                  </a:cubicBezTo>
                  <a:cubicBezTo>
                    <a:pt x="1181" y="2164"/>
                    <a:pt x="1803" y="2371"/>
                    <a:pt x="2597" y="2669"/>
                  </a:cubicBezTo>
                  <a:cubicBezTo>
                    <a:pt x="3390" y="2939"/>
                    <a:pt x="4075" y="3128"/>
                    <a:pt x="4634" y="3237"/>
                  </a:cubicBezTo>
                  <a:cubicBezTo>
                    <a:pt x="3516" y="3489"/>
                    <a:pt x="2579" y="3696"/>
                    <a:pt x="1812" y="3832"/>
                  </a:cubicBezTo>
                  <a:cubicBezTo>
                    <a:pt x="1037" y="3967"/>
                    <a:pt x="559" y="4129"/>
                    <a:pt x="379" y="4318"/>
                  </a:cubicBezTo>
                  <a:cubicBezTo>
                    <a:pt x="343" y="4354"/>
                    <a:pt x="541" y="4598"/>
                    <a:pt x="992" y="5039"/>
                  </a:cubicBezTo>
                  <a:cubicBezTo>
                    <a:pt x="1443" y="5499"/>
                    <a:pt x="1740" y="5752"/>
                    <a:pt x="1894" y="5806"/>
                  </a:cubicBezTo>
                  <a:lnTo>
                    <a:pt x="9591" y="4399"/>
                  </a:lnTo>
                  <a:cubicBezTo>
                    <a:pt x="9195" y="3777"/>
                    <a:pt x="9240" y="3011"/>
                    <a:pt x="9727" y="2110"/>
                  </a:cubicBezTo>
                  <a:lnTo>
                    <a:pt x="2290" y="1"/>
                  </a:lnTo>
                  <a:close/>
                </a:path>
              </a:pathLst>
            </a:custGeom>
            <a:solidFill>
              <a:srgbClr val="DEA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1;p42">
              <a:extLst>
                <a:ext uri="{FF2B5EF4-FFF2-40B4-BE49-F238E27FC236}">
                  <a16:creationId xmlns:a16="http://schemas.microsoft.com/office/drawing/2014/main" id="{C6DC86A6-7ABB-4A3F-8DA4-7098D5EB5D6E}"/>
                </a:ext>
              </a:extLst>
            </p:cNvPr>
            <p:cNvSpPr/>
            <p:nvPr/>
          </p:nvSpPr>
          <p:spPr>
            <a:xfrm>
              <a:off x="4430700" y="4072425"/>
              <a:ext cx="121050" cy="57275"/>
            </a:xfrm>
            <a:custGeom>
              <a:avLst/>
              <a:gdLst/>
              <a:ahLst/>
              <a:cxnLst/>
              <a:rect l="l" t="t" r="r" b="b"/>
              <a:pathLst>
                <a:path w="4842" h="2291" extrusionOk="0">
                  <a:moveTo>
                    <a:pt x="533" y="1"/>
                  </a:moveTo>
                  <a:cubicBezTo>
                    <a:pt x="46" y="902"/>
                    <a:pt x="1" y="1668"/>
                    <a:pt x="397" y="2290"/>
                  </a:cubicBezTo>
                  <a:lnTo>
                    <a:pt x="4841" y="1164"/>
                  </a:lnTo>
                  <a:lnTo>
                    <a:pt x="533"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2;p42">
              <a:extLst>
                <a:ext uri="{FF2B5EF4-FFF2-40B4-BE49-F238E27FC236}">
                  <a16:creationId xmlns:a16="http://schemas.microsoft.com/office/drawing/2014/main" id="{FFB4B8F7-C200-4938-9286-DA3EA8F92C62}"/>
                </a:ext>
              </a:extLst>
            </p:cNvPr>
            <p:cNvSpPr/>
            <p:nvPr/>
          </p:nvSpPr>
          <p:spPr>
            <a:xfrm>
              <a:off x="2373050" y="3934975"/>
              <a:ext cx="1943650" cy="192700"/>
            </a:xfrm>
            <a:custGeom>
              <a:avLst/>
              <a:gdLst/>
              <a:ahLst/>
              <a:cxnLst/>
              <a:rect l="l" t="t" r="r" b="b"/>
              <a:pathLst>
                <a:path w="77746" h="7708" extrusionOk="0">
                  <a:moveTo>
                    <a:pt x="1228" y="844"/>
                  </a:moveTo>
                  <a:cubicBezTo>
                    <a:pt x="1302" y="844"/>
                    <a:pt x="1386" y="857"/>
                    <a:pt x="1479" y="884"/>
                  </a:cubicBezTo>
                  <a:lnTo>
                    <a:pt x="17298" y="2020"/>
                  </a:lnTo>
                  <a:cubicBezTo>
                    <a:pt x="17605" y="2065"/>
                    <a:pt x="17749" y="2227"/>
                    <a:pt x="17731" y="2497"/>
                  </a:cubicBezTo>
                  <a:cubicBezTo>
                    <a:pt x="17722" y="2605"/>
                    <a:pt x="17686" y="2705"/>
                    <a:pt x="17632" y="2804"/>
                  </a:cubicBezTo>
                  <a:cubicBezTo>
                    <a:pt x="17551" y="2907"/>
                    <a:pt x="17447" y="2956"/>
                    <a:pt x="17318" y="2956"/>
                  </a:cubicBezTo>
                  <a:cubicBezTo>
                    <a:pt x="17289" y="2956"/>
                    <a:pt x="17258" y="2953"/>
                    <a:pt x="17226" y="2948"/>
                  </a:cubicBezTo>
                  <a:lnTo>
                    <a:pt x="1245" y="1839"/>
                  </a:lnTo>
                  <a:cubicBezTo>
                    <a:pt x="938" y="1785"/>
                    <a:pt x="794" y="1605"/>
                    <a:pt x="812" y="1307"/>
                  </a:cubicBezTo>
                  <a:cubicBezTo>
                    <a:pt x="833" y="1000"/>
                    <a:pt x="973" y="844"/>
                    <a:pt x="1228" y="844"/>
                  </a:cubicBezTo>
                  <a:close/>
                  <a:moveTo>
                    <a:pt x="18849" y="2164"/>
                  </a:moveTo>
                  <a:cubicBezTo>
                    <a:pt x="18912" y="2164"/>
                    <a:pt x="18981" y="2170"/>
                    <a:pt x="19056" y="2182"/>
                  </a:cubicBezTo>
                  <a:cubicBezTo>
                    <a:pt x="19489" y="2254"/>
                    <a:pt x="19696" y="2443"/>
                    <a:pt x="19669" y="2768"/>
                  </a:cubicBezTo>
                  <a:cubicBezTo>
                    <a:pt x="19653" y="3057"/>
                    <a:pt x="19469" y="3195"/>
                    <a:pt x="19119" y="3195"/>
                  </a:cubicBezTo>
                  <a:cubicBezTo>
                    <a:pt x="19088" y="3195"/>
                    <a:pt x="19055" y="3194"/>
                    <a:pt x="19020" y="3191"/>
                  </a:cubicBezTo>
                  <a:cubicBezTo>
                    <a:pt x="18741" y="3173"/>
                    <a:pt x="18533" y="3083"/>
                    <a:pt x="18416" y="2912"/>
                  </a:cubicBezTo>
                  <a:cubicBezTo>
                    <a:pt x="18362" y="2822"/>
                    <a:pt x="18335" y="2723"/>
                    <a:pt x="18344" y="2623"/>
                  </a:cubicBezTo>
                  <a:cubicBezTo>
                    <a:pt x="18359" y="2315"/>
                    <a:pt x="18531" y="2164"/>
                    <a:pt x="18849" y="2164"/>
                  </a:cubicBezTo>
                  <a:close/>
                  <a:moveTo>
                    <a:pt x="163" y="0"/>
                  </a:moveTo>
                  <a:cubicBezTo>
                    <a:pt x="64" y="857"/>
                    <a:pt x="10" y="1731"/>
                    <a:pt x="1" y="2614"/>
                  </a:cubicBezTo>
                  <a:lnTo>
                    <a:pt x="73491" y="7707"/>
                  </a:lnTo>
                  <a:cubicBezTo>
                    <a:pt x="73671" y="7509"/>
                    <a:pt x="74149" y="7356"/>
                    <a:pt x="74924" y="7221"/>
                  </a:cubicBezTo>
                  <a:cubicBezTo>
                    <a:pt x="75691" y="7085"/>
                    <a:pt x="76628" y="6878"/>
                    <a:pt x="77746" y="6626"/>
                  </a:cubicBezTo>
                  <a:cubicBezTo>
                    <a:pt x="77187" y="6517"/>
                    <a:pt x="76502" y="6328"/>
                    <a:pt x="75709" y="6058"/>
                  </a:cubicBezTo>
                  <a:cubicBezTo>
                    <a:pt x="74915" y="5760"/>
                    <a:pt x="74293" y="5553"/>
                    <a:pt x="73870" y="5418"/>
                  </a:cubicBezTo>
                  <a:cubicBezTo>
                    <a:pt x="73437" y="5274"/>
                    <a:pt x="73185" y="5156"/>
                    <a:pt x="73113" y="5057"/>
                  </a:cubicBezTo>
                  <a:lnTo>
                    <a:pt x="163" y="0"/>
                  </a:lnTo>
                  <a:close/>
                </a:path>
              </a:pathLst>
            </a:custGeom>
            <a:solidFill>
              <a:srgbClr val="EC8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3;p42">
              <a:extLst>
                <a:ext uri="{FF2B5EF4-FFF2-40B4-BE49-F238E27FC236}">
                  <a16:creationId xmlns:a16="http://schemas.microsoft.com/office/drawing/2014/main" id="{710ED203-5614-4D1F-AD73-D71743BD0228}"/>
                </a:ext>
              </a:extLst>
            </p:cNvPr>
            <p:cNvSpPr/>
            <p:nvPr/>
          </p:nvSpPr>
          <p:spPr>
            <a:xfrm>
              <a:off x="2392900" y="3956075"/>
              <a:ext cx="472575" cy="58775"/>
            </a:xfrm>
            <a:custGeom>
              <a:avLst/>
              <a:gdLst/>
              <a:ahLst/>
              <a:cxnLst/>
              <a:rect l="l" t="t" r="r" b="b"/>
              <a:pathLst>
                <a:path w="18903" h="2351" extrusionOk="0">
                  <a:moveTo>
                    <a:pt x="434" y="0"/>
                  </a:moveTo>
                  <a:cubicBezTo>
                    <a:pt x="179" y="0"/>
                    <a:pt x="39" y="156"/>
                    <a:pt x="18" y="463"/>
                  </a:cubicBezTo>
                  <a:cubicBezTo>
                    <a:pt x="0" y="761"/>
                    <a:pt x="144" y="941"/>
                    <a:pt x="451" y="995"/>
                  </a:cubicBezTo>
                  <a:lnTo>
                    <a:pt x="16432" y="2104"/>
                  </a:lnTo>
                  <a:cubicBezTo>
                    <a:pt x="16464" y="2109"/>
                    <a:pt x="16495" y="2112"/>
                    <a:pt x="16524" y="2112"/>
                  </a:cubicBezTo>
                  <a:cubicBezTo>
                    <a:pt x="16653" y="2112"/>
                    <a:pt x="16757" y="2063"/>
                    <a:pt x="16838" y="1960"/>
                  </a:cubicBezTo>
                  <a:cubicBezTo>
                    <a:pt x="16892" y="1861"/>
                    <a:pt x="16928" y="1761"/>
                    <a:pt x="16937" y="1653"/>
                  </a:cubicBezTo>
                  <a:cubicBezTo>
                    <a:pt x="16955" y="1383"/>
                    <a:pt x="16811" y="1221"/>
                    <a:pt x="16495" y="1176"/>
                  </a:cubicBezTo>
                  <a:lnTo>
                    <a:pt x="685" y="40"/>
                  </a:lnTo>
                  <a:cubicBezTo>
                    <a:pt x="592" y="13"/>
                    <a:pt x="508" y="0"/>
                    <a:pt x="434" y="0"/>
                  </a:cubicBezTo>
                  <a:close/>
                  <a:moveTo>
                    <a:pt x="18055" y="1320"/>
                  </a:moveTo>
                  <a:cubicBezTo>
                    <a:pt x="17737" y="1320"/>
                    <a:pt x="17565" y="1471"/>
                    <a:pt x="17550" y="1779"/>
                  </a:cubicBezTo>
                  <a:cubicBezTo>
                    <a:pt x="17541" y="1879"/>
                    <a:pt x="17568" y="1978"/>
                    <a:pt x="17622" y="2068"/>
                  </a:cubicBezTo>
                  <a:cubicBezTo>
                    <a:pt x="17739" y="2239"/>
                    <a:pt x="17947" y="2329"/>
                    <a:pt x="18226" y="2347"/>
                  </a:cubicBezTo>
                  <a:cubicBezTo>
                    <a:pt x="18261" y="2350"/>
                    <a:pt x="18294" y="2351"/>
                    <a:pt x="18325" y="2351"/>
                  </a:cubicBezTo>
                  <a:cubicBezTo>
                    <a:pt x="18675" y="2351"/>
                    <a:pt x="18859" y="2213"/>
                    <a:pt x="18875" y="1924"/>
                  </a:cubicBezTo>
                  <a:cubicBezTo>
                    <a:pt x="18902" y="1599"/>
                    <a:pt x="18695" y="1410"/>
                    <a:pt x="18262" y="1338"/>
                  </a:cubicBezTo>
                  <a:cubicBezTo>
                    <a:pt x="18187" y="1326"/>
                    <a:pt x="18118" y="1320"/>
                    <a:pt x="18055" y="1320"/>
                  </a:cubicBezTo>
                  <a:close/>
                </a:path>
              </a:pathLst>
            </a:custGeom>
            <a:solidFill>
              <a:srgbClr val="FFB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4;p42">
              <a:extLst>
                <a:ext uri="{FF2B5EF4-FFF2-40B4-BE49-F238E27FC236}">
                  <a16:creationId xmlns:a16="http://schemas.microsoft.com/office/drawing/2014/main" id="{1F7094EA-A0DE-4557-AEDA-CBF66F34CB8B}"/>
                </a:ext>
              </a:extLst>
            </p:cNvPr>
            <p:cNvSpPr/>
            <p:nvPr/>
          </p:nvSpPr>
          <p:spPr>
            <a:xfrm>
              <a:off x="2373050" y="3889675"/>
              <a:ext cx="1885075" cy="275175"/>
            </a:xfrm>
            <a:custGeom>
              <a:avLst/>
              <a:gdLst/>
              <a:ahLst/>
              <a:cxnLst/>
              <a:rect l="l" t="t" r="r" b="b"/>
              <a:pathLst>
                <a:path w="75403" h="11007" extrusionOk="0">
                  <a:moveTo>
                    <a:pt x="424" y="1"/>
                  </a:moveTo>
                  <a:cubicBezTo>
                    <a:pt x="316" y="605"/>
                    <a:pt x="235" y="1208"/>
                    <a:pt x="163" y="1812"/>
                  </a:cubicBezTo>
                  <a:lnTo>
                    <a:pt x="73113" y="6869"/>
                  </a:lnTo>
                  <a:cubicBezTo>
                    <a:pt x="73203" y="6707"/>
                    <a:pt x="73446" y="6491"/>
                    <a:pt x="73843" y="6220"/>
                  </a:cubicBezTo>
                  <a:cubicBezTo>
                    <a:pt x="74411" y="5833"/>
                    <a:pt x="74933" y="5490"/>
                    <a:pt x="75402" y="5202"/>
                  </a:cubicBezTo>
                  <a:lnTo>
                    <a:pt x="424" y="1"/>
                  </a:lnTo>
                  <a:close/>
                  <a:moveTo>
                    <a:pt x="1" y="4426"/>
                  </a:moveTo>
                  <a:cubicBezTo>
                    <a:pt x="1" y="4877"/>
                    <a:pt x="1" y="5337"/>
                    <a:pt x="19" y="5806"/>
                  </a:cubicBezTo>
                  <a:lnTo>
                    <a:pt x="75006" y="11007"/>
                  </a:lnTo>
                  <a:cubicBezTo>
                    <a:pt x="74852" y="10953"/>
                    <a:pt x="74555" y="10700"/>
                    <a:pt x="74104" y="10240"/>
                  </a:cubicBezTo>
                  <a:cubicBezTo>
                    <a:pt x="73653" y="9799"/>
                    <a:pt x="73455" y="9555"/>
                    <a:pt x="73491" y="9519"/>
                  </a:cubicBezTo>
                  <a:lnTo>
                    <a:pt x="1" y="4426"/>
                  </a:lnTo>
                  <a:close/>
                </a:path>
              </a:pathLst>
            </a:custGeom>
            <a:solidFill>
              <a:srgbClr val="C45A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5;p42">
              <a:extLst>
                <a:ext uri="{FF2B5EF4-FFF2-40B4-BE49-F238E27FC236}">
                  <a16:creationId xmlns:a16="http://schemas.microsoft.com/office/drawing/2014/main" id="{9C175E8E-0682-4A0E-AAD6-304AEACD24DD}"/>
                </a:ext>
              </a:extLst>
            </p:cNvPr>
            <p:cNvSpPr/>
            <p:nvPr/>
          </p:nvSpPr>
          <p:spPr>
            <a:xfrm>
              <a:off x="2142525" y="3876725"/>
              <a:ext cx="2414850" cy="291950"/>
            </a:xfrm>
            <a:custGeom>
              <a:avLst/>
              <a:gdLst/>
              <a:ahLst/>
              <a:cxnLst/>
              <a:rect l="l" t="t" r="r" b="b"/>
              <a:pathLst>
                <a:path w="96594" h="11678" extrusionOk="0">
                  <a:moveTo>
                    <a:pt x="3079" y="479"/>
                  </a:moveTo>
                  <a:cubicBezTo>
                    <a:pt x="3263" y="479"/>
                    <a:pt x="3448" y="485"/>
                    <a:pt x="3633" y="492"/>
                  </a:cubicBezTo>
                  <a:cubicBezTo>
                    <a:pt x="4094" y="507"/>
                    <a:pt x="4554" y="537"/>
                    <a:pt x="5014" y="606"/>
                  </a:cubicBezTo>
                  <a:lnTo>
                    <a:pt x="5014" y="606"/>
                  </a:lnTo>
                  <a:cubicBezTo>
                    <a:pt x="4945" y="1432"/>
                    <a:pt x="4863" y="2251"/>
                    <a:pt x="4805" y="3079"/>
                  </a:cubicBezTo>
                  <a:cubicBezTo>
                    <a:pt x="4738" y="3903"/>
                    <a:pt x="4703" y="4719"/>
                    <a:pt x="4669" y="5549"/>
                  </a:cubicBezTo>
                  <a:lnTo>
                    <a:pt x="4669" y="5549"/>
                  </a:lnTo>
                  <a:lnTo>
                    <a:pt x="4075" y="5521"/>
                  </a:lnTo>
                  <a:cubicBezTo>
                    <a:pt x="3813" y="5512"/>
                    <a:pt x="3552" y="5503"/>
                    <a:pt x="3291" y="5467"/>
                  </a:cubicBezTo>
                  <a:cubicBezTo>
                    <a:pt x="3029" y="5440"/>
                    <a:pt x="2777" y="5413"/>
                    <a:pt x="2515" y="5368"/>
                  </a:cubicBezTo>
                  <a:cubicBezTo>
                    <a:pt x="2452" y="5359"/>
                    <a:pt x="2380" y="5350"/>
                    <a:pt x="2326" y="5341"/>
                  </a:cubicBezTo>
                  <a:cubicBezTo>
                    <a:pt x="2263" y="5323"/>
                    <a:pt x="2200" y="5314"/>
                    <a:pt x="2146" y="5296"/>
                  </a:cubicBezTo>
                  <a:cubicBezTo>
                    <a:pt x="2020" y="5260"/>
                    <a:pt x="1903" y="5215"/>
                    <a:pt x="1794" y="5161"/>
                  </a:cubicBezTo>
                  <a:cubicBezTo>
                    <a:pt x="1335" y="4962"/>
                    <a:pt x="965" y="4620"/>
                    <a:pt x="794" y="4196"/>
                  </a:cubicBezTo>
                  <a:cubicBezTo>
                    <a:pt x="604" y="3764"/>
                    <a:pt x="577" y="3277"/>
                    <a:pt x="623" y="2781"/>
                  </a:cubicBezTo>
                  <a:cubicBezTo>
                    <a:pt x="650" y="2276"/>
                    <a:pt x="749" y="1799"/>
                    <a:pt x="992" y="1402"/>
                  </a:cubicBezTo>
                  <a:cubicBezTo>
                    <a:pt x="1226" y="1005"/>
                    <a:pt x="1632" y="726"/>
                    <a:pt x="2110" y="591"/>
                  </a:cubicBezTo>
                  <a:cubicBezTo>
                    <a:pt x="2227" y="555"/>
                    <a:pt x="2353" y="537"/>
                    <a:pt x="2479" y="510"/>
                  </a:cubicBezTo>
                  <a:cubicBezTo>
                    <a:pt x="2606" y="492"/>
                    <a:pt x="2714" y="483"/>
                    <a:pt x="2849" y="483"/>
                  </a:cubicBezTo>
                  <a:cubicBezTo>
                    <a:pt x="2926" y="480"/>
                    <a:pt x="3002" y="479"/>
                    <a:pt x="3079" y="479"/>
                  </a:cubicBezTo>
                  <a:close/>
                  <a:moveTo>
                    <a:pt x="6040" y="167"/>
                  </a:moveTo>
                  <a:cubicBezTo>
                    <a:pt x="6292" y="167"/>
                    <a:pt x="6554" y="266"/>
                    <a:pt x="6689" y="483"/>
                  </a:cubicBezTo>
                  <a:lnTo>
                    <a:pt x="6797" y="510"/>
                  </a:lnTo>
                  <a:cubicBezTo>
                    <a:pt x="6808" y="513"/>
                    <a:pt x="6819" y="516"/>
                    <a:pt x="6831" y="516"/>
                  </a:cubicBezTo>
                  <a:cubicBezTo>
                    <a:pt x="6847" y="516"/>
                    <a:pt x="6862" y="511"/>
                    <a:pt x="6878" y="501"/>
                  </a:cubicBezTo>
                  <a:cubicBezTo>
                    <a:pt x="7042" y="368"/>
                    <a:pt x="7246" y="317"/>
                    <a:pt x="7449" y="317"/>
                  </a:cubicBezTo>
                  <a:cubicBezTo>
                    <a:pt x="7481" y="317"/>
                    <a:pt x="7513" y="318"/>
                    <a:pt x="7545" y="320"/>
                  </a:cubicBezTo>
                  <a:cubicBezTo>
                    <a:pt x="7789" y="347"/>
                    <a:pt x="8014" y="438"/>
                    <a:pt x="8203" y="591"/>
                  </a:cubicBezTo>
                  <a:lnTo>
                    <a:pt x="8293" y="618"/>
                  </a:lnTo>
                  <a:cubicBezTo>
                    <a:pt x="8302" y="618"/>
                    <a:pt x="8320" y="618"/>
                    <a:pt x="8338" y="609"/>
                  </a:cubicBezTo>
                  <a:cubicBezTo>
                    <a:pt x="8520" y="518"/>
                    <a:pt x="8717" y="472"/>
                    <a:pt x="8915" y="472"/>
                  </a:cubicBezTo>
                  <a:cubicBezTo>
                    <a:pt x="8933" y="472"/>
                    <a:pt x="8951" y="473"/>
                    <a:pt x="8969" y="474"/>
                  </a:cubicBezTo>
                  <a:cubicBezTo>
                    <a:pt x="9186" y="483"/>
                    <a:pt x="9402" y="546"/>
                    <a:pt x="9564" y="690"/>
                  </a:cubicBezTo>
                  <a:lnTo>
                    <a:pt x="9582" y="699"/>
                  </a:lnTo>
                  <a:cubicBezTo>
                    <a:pt x="9600" y="708"/>
                    <a:pt x="9618" y="708"/>
                    <a:pt x="9636" y="708"/>
                  </a:cubicBezTo>
                  <a:cubicBezTo>
                    <a:pt x="12764" y="789"/>
                    <a:pt x="15883" y="1068"/>
                    <a:pt x="19011" y="1276"/>
                  </a:cubicBezTo>
                  <a:lnTo>
                    <a:pt x="28385" y="1934"/>
                  </a:lnTo>
                  <a:lnTo>
                    <a:pt x="47125" y="3241"/>
                  </a:lnTo>
                  <a:lnTo>
                    <a:pt x="84614" y="5873"/>
                  </a:lnTo>
                  <a:lnTo>
                    <a:pt x="84587" y="5873"/>
                  </a:lnTo>
                  <a:lnTo>
                    <a:pt x="87517" y="6702"/>
                  </a:lnTo>
                  <a:cubicBezTo>
                    <a:pt x="88003" y="6846"/>
                    <a:pt x="88490" y="6982"/>
                    <a:pt x="88986" y="7117"/>
                  </a:cubicBezTo>
                  <a:cubicBezTo>
                    <a:pt x="89473" y="7252"/>
                    <a:pt x="89959" y="7387"/>
                    <a:pt x="90455" y="7522"/>
                  </a:cubicBezTo>
                  <a:lnTo>
                    <a:pt x="91924" y="7919"/>
                  </a:lnTo>
                  <a:lnTo>
                    <a:pt x="93403" y="8307"/>
                  </a:lnTo>
                  <a:cubicBezTo>
                    <a:pt x="94178" y="8513"/>
                    <a:pt x="94948" y="8725"/>
                    <a:pt x="95712" y="8973"/>
                  </a:cubicBezTo>
                  <a:lnTo>
                    <a:pt x="95712" y="8973"/>
                  </a:lnTo>
                  <a:cubicBezTo>
                    <a:pt x="94921" y="9193"/>
                    <a:pt x="94126" y="9408"/>
                    <a:pt x="93331" y="9623"/>
                  </a:cubicBezTo>
                  <a:cubicBezTo>
                    <a:pt x="92835" y="9758"/>
                    <a:pt x="92330" y="9893"/>
                    <a:pt x="91834" y="10010"/>
                  </a:cubicBezTo>
                  <a:cubicBezTo>
                    <a:pt x="91321" y="10109"/>
                    <a:pt x="90816" y="10209"/>
                    <a:pt x="90311" y="10299"/>
                  </a:cubicBezTo>
                  <a:cubicBezTo>
                    <a:pt x="89292" y="10488"/>
                    <a:pt x="88265" y="10641"/>
                    <a:pt x="87246" y="10822"/>
                  </a:cubicBezTo>
                  <a:cubicBezTo>
                    <a:pt x="86231" y="10992"/>
                    <a:pt x="85224" y="11181"/>
                    <a:pt x="84209" y="11370"/>
                  </a:cubicBezTo>
                  <a:lnTo>
                    <a:pt x="84209" y="11370"/>
                  </a:lnTo>
                  <a:lnTo>
                    <a:pt x="46747" y="8811"/>
                  </a:lnTo>
                  <a:lnTo>
                    <a:pt x="27998" y="7522"/>
                  </a:lnTo>
                  <a:cubicBezTo>
                    <a:pt x="21751" y="7090"/>
                    <a:pt x="15495" y="6684"/>
                    <a:pt x="9258" y="6134"/>
                  </a:cubicBezTo>
                  <a:cubicBezTo>
                    <a:pt x="9250" y="6132"/>
                    <a:pt x="9242" y="6131"/>
                    <a:pt x="9234" y="6131"/>
                  </a:cubicBezTo>
                  <a:cubicBezTo>
                    <a:pt x="9216" y="6131"/>
                    <a:pt x="9198" y="6137"/>
                    <a:pt x="9186" y="6143"/>
                  </a:cubicBezTo>
                  <a:lnTo>
                    <a:pt x="9168" y="6143"/>
                  </a:lnTo>
                  <a:cubicBezTo>
                    <a:pt x="8978" y="6260"/>
                    <a:pt x="8762" y="6324"/>
                    <a:pt x="8555" y="6324"/>
                  </a:cubicBezTo>
                  <a:cubicBezTo>
                    <a:pt x="8347" y="6315"/>
                    <a:pt x="8140" y="6233"/>
                    <a:pt x="8005" y="6080"/>
                  </a:cubicBezTo>
                  <a:cubicBezTo>
                    <a:pt x="7987" y="6053"/>
                    <a:pt x="7951" y="6035"/>
                    <a:pt x="7906" y="6035"/>
                  </a:cubicBezTo>
                  <a:lnTo>
                    <a:pt x="7834" y="6044"/>
                  </a:lnTo>
                  <a:cubicBezTo>
                    <a:pt x="7655" y="6153"/>
                    <a:pt x="7450" y="6201"/>
                    <a:pt x="7242" y="6201"/>
                  </a:cubicBezTo>
                  <a:cubicBezTo>
                    <a:pt x="7208" y="6201"/>
                    <a:pt x="7174" y="6200"/>
                    <a:pt x="7140" y="6197"/>
                  </a:cubicBezTo>
                  <a:cubicBezTo>
                    <a:pt x="7022" y="6188"/>
                    <a:pt x="6905" y="6161"/>
                    <a:pt x="6797" y="6116"/>
                  </a:cubicBezTo>
                  <a:cubicBezTo>
                    <a:pt x="6680" y="6080"/>
                    <a:pt x="6581" y="6026"/>
                    <a:pt x="6482" y="5954"/>
                  </a:cubicBezTo>
                  <a:lnTo>
                    <a:pt x="6464" y="5945"/>
                  </a:lnTo>
                  <a:cubicBezTo>
                    <a:pt x="6446" y="5927"/>
                    <a:pt x="6423" y="5918"/>
                    <a:pt x="6400" y="5918"/>
                  </a:cubicBezTo>
                  <a:cubicBezTo>
                    <a:pt x="6378" y="5918"/>
                    <a:pt x="6355" y="5927"/>
                    <a:pt x="6337" y="5945"/>
                  </a:cubicBezTo>
                  <a:cubicBezTo>
                    <a:pt x="6172" y="6073"/>
                    <a:pt x="5962" y="6132"/>
                    <a:pt x="5750" y="6132"/>
                  </a:cubicBezTo>
                  <a:cubicBezTo>
                    <a:pt x="5708" y="6132"/>
                    <a:pt x="5667" y="6130"/>
                    <a:pt x="5625" y="6125"/>
                  </a:cubicBezTo>
                  <a:cubicBezTo>
                    <a:pt x="5499" y="6116"/>
                    <a:pt x="5373" y="6080"/>
                    <a:pt x="5256" y="6035"/>
                  </a:cubicBezTo>
                  <a:cubicBezTo>
                    <a:pt x="5183" y="6007"/>
                    <a:pt x="5110" y="5972"/>
                    <a:pt x="5042" y="5928"/>
                  </a:cubicBezTo>
                  <a:lnTo>
                    <a:pt x="5042" y="5928"/>
                  </a:lnTo>
                  <a:cubicBezTo>
                    <a:pt x="5040" y="5891"/>
                    <a:pt x="5040" y="5853"/>
                    <a:pt x="5039" y="5815"/>
                  </a:cubicBezTo>
                  <a:lnTo>
                    <a:pt x="5039" y="5815"/>
                  </a:lnTo>
                  <a:cubicBezTo>
                    <a:pt x="5047" y="5791"/>
                    <a:pt x="5051" y="5764"/>
                    <a:pt x="5048" y="5738"/>
                  </a:cubicBezTo>
                  <a:cubicBezTo>
                    <a:pt x="5048" y="5736"/>
                    <a:pt x="5048" y="5735"/>
                    <a:pt x="5048" y="5733"/>
                  </a:cubicBezTo>
                  <a:lnTo>
                    <a:pt x="5048" y="5733"/>
                  </a:lnTo>
                  <a:cubicBezTo>
                    <a:pt x="5048" y="5729"/>
                    <a:pt x="5047" y="5724"/>
                    <a:pt x="5046" y="5719"/>
                  </a:cubicBezTo>
                  <a:lnTo>
                    <a:pt x="5046" y="5719"/>
                  </a:lnTo>
                  <a:cubicBezTo>
                    <a:pt x="4949" y="4851"/>
                    <a:pt x="4959" y="3974"/>
                    <a:pt x="5012" y="3097"/>
                  </a:cubicBezTo>
                  <a:cubicBezTo>
                    <a:pt x="5075" y="2213"/>
                    <a:pt x="5193" y="1330"/>
                    <a:pt x="5409" y="474"/>
                  </a:cubicBezTo>
                  <a:cubicBezTo>
                    <a:pt x="5409" y="465"/>
                    <a:pt x="5418" y="447"/>
                    <a:pt x="5418" y="438"/>
                  </a:cubicBezTo>
                  <a:cubicBezTo>
                    <a:pt x="5418" y="428"/>
                    <a:pt x="5417" y="418"/>
                    <a:pt x="5416" y="408"/>
                  </a:cubicBezTo>
                  <a:lnTo>
                    <a:pt x="5416" y="408"/>
                  </a:lnTo>
                  <a:cubicBezTo>
                    <a:pt x="5420" y="381"/>
                    <a:pt x="5424" y="352"/>
                    <a:pt x="5429" y="324"/>
                  </a:cubicBezTo>
                  <a:lnTo>
                    <a:pt x="5429" y="324"/>
                  </a:lnTo>
                  <a:cubicBezTo>
                    <a:pt x="5503" y="283"/>
                    <a:pt x="5580" y="250"/>
                    <a:pt x="5661" y="221"/>
                  </a:cubicBezTo>
                  <a:cubicBezTo>
                    <a:pt x="5787" y="185"/>
                    <a:pt x="5914" y="167"/>
                    <a:pt x="6040" y="167"/>
                  </a:cubicBezTo>
                  <a:close/>
                  <a:moveTo>
                    <a:pt x="5907" y="1"/>
                  </a:moveTo>
                  <a:cubicBezTo>
                    <a:pt x="5814" y="1"/>
                    <a:pt x="5721" y="5"/>
                    <a:pt x="5625" y="5"/>
                  </a:cubicBezTo>
                  <a:cubicBezTo>
                    <a:pt x="5509" y="12"/>
                    <a:pt x="5398" y="25"/>
                    <a:pt x="5279" y="25"/>
                  </a:cubicBezTo>
                  <a:cubicBezTo>
                    <a:pt x="5250" y="25"/>
                    <a:pt x="5222" y="25"/>
                    <a:pt x="5193" y="23"/>
                  </a:cubicBezTo>
                  <a:cubicBezTo>
                    <a:pt x="5166" y="23"/>
                    <a:pt x="5129" y="41"/>
                    <a:pt x="5111" y="77"/>
                  </a:cubicBezTo>
                  <a:lnTo>
                    <a:pt x="5066" y="167"/>
                  </a:lnTo>
                  <a:cubicBezTo>
                    <a:pt x="5061" y="193"/>
                    <a:pt x="5056" y="217"/>
                    <a:pt x="5051" y="242"/>
                  </a:cubicBezTo>
                  <a:lnTo>
                    <a:pt x="5051" y="242"/>
                  </a:lnTo>
                  <a:lnTo>
                    <a:pt x="3642" y="194"/>
                  </a:lnTo>
                  <a:lnTo>
                    <a:pt x="2849" y="167"/>
                  </a:lnTo>
                  <a:cubicBezTo>
                    <a:pt x="2812" y="164"/>
                    <a:pt x="2773" y="163"/>
                    <a:pt x="2732" y="163"/>
                  </a:cubicBezTo>
                  <a:cubicBezTo>
                    <a:pt x="2635" y="163"/>
                    <a:pt x="2530" y="170"/>
                    <a:pt x="2434" y="176"/>
                  </a:cubicBezTo>
                  <a:cubicBezTo>
                    <a:pt x="2299" y="194"/>
                    <a:pt x="2164" y="212"/>
                    <a:pt x="2020" y="239"/>
                  </a:cubicBezTo>
                  <a:cubicBezTo>
                    <a:pt x="1749" y="293"/>
                    <a:pt x="1479" y="383"/>
                    <a:pt x="1217" y="528"/>
                  </a:cubicBezTo>
                  <a:cubicBezTo>
                    <a:pt x="965" y="681"/>
                    <a:pt x="740" y="879"/>
                    <a:pt x="568" y="1114"/>
                  </a:cubicBezTo>
                  <a:cubicBezTo>
                    <a:pt x="208" y="1600"/>
                    <a:pt x="82" y="2195"/>
                    <a:pt x="46" y="2736"/>
                  </a:cubicBezTo>
                  <a:cubicBezTo>
                    <a:pt x="1" y="3286"/>
                    <a:pt x="64" y="3890"/>
                    <a:pt x="343" y="4413"/>
                  </a:cubicBezTo>
                  <a:cubicBezTo>
                    <a:pt x="487" y="4674"/>
                    <a:pt x="686" y="4899"/>
                    <a:pt x="920" y="5080"/>
                  </a:cubicBezTo>
                  <a:cubicBezTo>
                    <a:pt x="1145" y="5260"/>
                    <a:pt x="1407" y="5386"/>
                    <a:pt x="1668" y="5476"/>
                  </a:cubicBezTo>
                  <a:cubicBezTo>
                    <a:pt x="1794" y="5521"/>
                    <a:pt x="1930" y="5557"/>
                    <a:pt x="2065" y="5593"/>
                  </a:cubicBezTo>
                  <a:cubicBezTo>
                    <a:pt x="2128" y="5611"/>
                    <a:pt x="2200" y="5620"/>
                    <a:pt x="2272" y="5639"/>
                  </a:cubicBezTo>
                  <a:cubicBezTo>
                    <a:pt x="2335" y="5648"/>
                    <a:pt x="2398" y="5648"/>
                    <a:pt x="2470" y="5657"/>
                  </a:cubicBezTo>
                  <a:cubicBezTo>
                    <a:pt x="2732" y="5684"/>
                    <a:pt x="2993" y="5720"/>
                    <a:pt x="3255" y="5756"/>
                  </a:cubicBezTo>
                  <a:cubicBezTo>
                    <a:pt x="3723" y="5827"/>
                    <a:pt x="4184" y="5885"/>
                    <a:pt x="4651" y="5928"/>
                  </a:cubicBezTo>
                  <a:lnTo>
                    <a:pt x="4651" y="5928"/>
                  </a:lnTo>
                  <a:cubicBezTo>
                    <a:pt x="4651" y="5964"/>
                    <a:pt x="4654" y="6000"/>
                    <a:pt x="4661" y="6035"/>
                  </a:cubicBezTo>
                  <a:lnTo>
                    <a:pt x="4661" y="6080"/>
                  </a:lnTo>
                  <a:cubicBezTo>
                    <a:pt x="4670" y="6143"/>
                    <a:pt x="4715" y="6188"/>
                    <a:pt x="4778" y="6197"/>
                  </a:cubicBezTo>
                  <a:cubicBezTo>
                    <a:pt x="4922" y="6215"/>
                    <a:pt x="5057" y="6242"/>
                    <a:pt x="5193" y="6260"/>
                  </a:cubicBezTo>
                  <a:cubicBezTo>
                    <a:pt x="5337" y="6279"/>
                    <a:pt x="5472" y="6297"/>
                    <a:pt x="5607" y="6306"/>
                  </a:cubicBezTo>
                  <a:cubicBezTo>
                    <a:pt x="5742" y="6315"/>
                    <a:pt x="5887" y="6324"/>
                    <a:pt x="6022" y="6324"/>
                  </a:cubicBezTo>
                  <a:cubicBezTo>
                    <a:pt x="6133" y="6324"/>
                    <a:pt x="6243" y="6318"/>
                    <a:pt x="6358" y="6316"/>
                  </a:cubicBezTo>
                  <a:lnTo>
                    <a:pt x="6358" y="6316"/>
                  </a:lnTo>
                  <a:cubicBezTo>
                    <a:pt x="6479" y="6347"/>
                    <a:pt x="6594" y="6371"/>
                    <a:pt x="6716" y="6396"/>
                  </a:cubicBezTo>
                  <a:cubicBezTo>
                    <a:pt x="6851" y="6423"/>
                    <a:pt x="6986" y="6441"/>
                    <a:pt x="7122" y="6450"/>
                  </a:cubicBezTo>
                  <a:cubicBezTo>
                    <a:pt x="7185" y="6454"/>
                    <a:pt x="7247" y="6456"/>
                    <a:pt x="7308" y="6456"/>
                  </a:cubicBezTo>
                  <a:cubicBezTo>
                    <a:pt x="7485" y="6456"/>
                    <a:pt x="7658" y="6441"/>
                    <a:pt x="7841" y="6424"/>
                  </a:cubicBezTo>
                  <a:lnTo>
                    <a:pt x="7841" y="6424"/>
                  </a:lnTo>
                  <a:cubicBezTo>
                    <a:pt x="8064" y="6538"/>
                    <a:pt x="8301" y="6612"/>
                    <a:pt x="8546" y="6612"/>
                  </a:cubicBezTo>
                  <a:cubicBezTo>
                    <a:pt x="8578" y="6614"/>
                    <a:pt x="8609" y="6615"/>
                    <a:pt x="8641" y="6615"/>
                  </a:cubicBezTo>
                  <a:cubicBezTo>
                    <a:pt x="8860" y="6615"/>
                    <a:pt x="9068" y="6567"/>
                    <a:pt x="9276" y="6515"/>
                  </a:cubicBezTo>
                  <a:lnTo>
                    <a:pt x="9276" y="6515"/>
                  </a:lnTo>
                  <a:cubicBezTo>
                    <a:pt x="15516" y="6831"/>
                    <a:pt x="21748" y="7298"/>
                    <a:pt x="27980" y="7730"/>
                  </a:cubicBezTo>
                  <a:lnTo>
                    <a:pt x="46729" y="9037"/>
                  </a:lnTo>
                  <a:lnTo>
                    <a:pt x="84218" y="11678"/>
                  </a:lnTo>
                  <a:lnTo>
                    <a:pt x="84254" y="11678"/>
                  </a:lnTo>
                  <a:cubicBezTo>
                    <a:pt x="85272" y="11489"/>
                    <a:pt x="86291" y="11308"/>
                    <a:pt x="87309" y="11110"/>
                  </a:cubicBezTo>
                  <a:cubicBezTo>
                    <a:pt x="88328" y="10921"/>
                    <a:pt x="89337" y="10704"/>
                    <a:pt x="90356" y="10515"/>
                  </a:cubicBezTo>
                  <a:cubicBezTo>
                    <a:pt x="90861" y="10416"/>
                    <a:pt x="91375" y="10335"/>
                    <a:pt x="91879" y="10245"/>
                  </a:cubicBezTo>
                  <a:cubicBezTo>
                    <a:pt x="92384" y="10127"/>
                    <a:pt x="92889" y="10001"/>
                    <a:pt x="93394" y="9875"/>
                  </a:cubicBezTo>
                  <a:cubicBezTo>
                    <a:pt x="94403" y="9641"/>
                    <a:pt x="95404" y="9397"/>
                    <a:pt x="96422" y="9181"/>
                  </a:cubicBezTo>
                  <a:lnTo>
                    <a:pt x="96431" y="9172"/>
                  </a:lnTo>
                  <a:cubicBezTo>
                    <a:pt x="96504" y="9163"/>
                    <a:pt x="96558" y="9100"/>
                    <a:pt x="96576" y="9028"/>
                  </a:cubicBezTo>
                  <a:cubicBezTo>
                    <a:pt x="96594" y="8920"/>
                    <a:pt x="96522" y="8820"/>
                    <a:pt x="96422" y="8802"/>
                  </a:cubicBezTo>
                  <a:cubicBezTo>
                    <a:pt x="95422" y="8613"/>
                    <a:pt x="94439" y="8361"/>
                    <a:pt x="93457" y="8090"/>
                  </a:cubicBezTo>
                  <a:cubicBezTo>
                    <a:pt x="92970" y="7955"/>
                    <a:pt x="92474" y="7829"/>
                    <a:pt x="91988" y="7685"/>
                  </a:cubicBezTo>
                  <a:lnTo>
                    <a:pt x="90527" y="7252"/>
                  </a:lnTo>
                  <a:cubicBezTo>
                    <a:pt x="90041" y="7099"/>
                    <a:pt x="89554" y="6955"/>
                    <a:pt x="89067" y="6819"/>
                  </a:cubicBezTo>
                  <a:cubicBezTo>
                    <a:pt x="88580" y="6675"/>
                    <a:pt x="88094" y="6531"/>
                    <a:pt x="87607" y="6396"/>
                  </a:cubicBezTo>
                  <a:lnTo>
                    <a:pt x="84668" y="5566"/>
                  </a:lnTo>
                  <a:cubicBezTo>
                    <a:pt x="84659" y="5557"/>
                    <a:pt x="84650" y="5557"/>
                    <a:pt x="84641" y="5557"/>
                  </a:cubicBezTo>
                  <a:lnTo>
                    <a:pt x="47143" y="2988"/>
                  </a:lnTo>
                  <a:lnTo>
                    <a:pt x="28403" y="1708"/>
                  </a:lnTo>
                  <a:lnTo>
                    <a:pt x="19029" y="1059"/>
                  </a:lnTo>
                  <a:cubicBezTo>
                    <a:pt x="15901" y="834"/>
                    <a:pt x="12773" y="672"/>
                    <a:pt x="9663" y="320"/>
                  </a:cubicBezTo>
                  <a:lnTo>
                    <a:pt x="9663" y="320"/>
                  </a:lnTo>
                  <a:lnTo>
                    <a:pt x="9727" y="338"/>
                  </a:lnTo>
                  <a:cubicBezTo>
                    <a:pt x="9474" y="293"/>
                    <a:pt x="9231" y="248"/>
                    <a:pt x="8987" y="239"/>
                  </a:cubicBezTo>
                  <a:cubicBezTo>
                    <a:pt x="8898" y="233"/>
                    <a:pt x="8808" y="231"/>
                    <a:pt x="8717" y="231"/>
                  </a:cubicBezTo>
                  <a:cubicBezTo>
                    <a:pt x="8618" y="231"/>
                    <a:pt x="8519" y="233"/>
                    <a:pt x="8419" y="233"/>
                  </a:cubicBezTo>
                  <a:cubicBezTo>
                    <a:pt x="8391" y="233"/>
                    <a:pt x="8363" y="233"/>
                    <a:pt x="8335" y="232"/>
                  </a:cubicBezTo>
                  <a:lnTo>
                    <a:pt x="8335" y="232"/>
                  </a:lnTo>
                  <a:cubicBezTo>
                    <a:pt x="8081" y="150"/>
                    <a:pt x="7827" y="85"/>
                    <a:pt x="7572" y="68"/>
                  </a:cubicBezTo>
                  <a:cubicBezTo>
                    <a:pt x="7534" y="66"/>
                    <a:pt x="7496" y="64"/>
                    <a:pt x="7458" y="64"/>
                  </a:cubicBezTo>
                  <a:cubicBezTo>
                    <a:pt x="7355" y="64"/>
                    <a:pt x="7254" y="73"/>
                    <a:pt x="7149" y="86"/>
                  </a:cubicBezTo>
                  <a:cubicBezTo>
                    <a:pt x="7039" y="93"/>
                    <a:pt x="6930" y="112"/>
                    <a:pt x="6811" y="129"/>
                  </a:cubicBezTo>
                  <a:lnTo>
                    <a:pt x="6811" y="129"/>
                  </a:lnTo>
                  <a:cubicBezTo>
                    <a:pt x="6696" y="97"/>
                    <a:pt x="6584" y="71"/>
                    <a:pt x="6473" y="50"/>
                  </a:cubicBezTo>
                  <a:cubicBezTo>
                    <a:pt x="6328" y="23"/>
                    <a:pt x="6184" y="5"/>
                    <a:pt x="6049" y="5"/>
                  </a:cubicBezTo>
                  <a:cubicBezTo>
                    <a:pt x="6001" y="2"/>
                    <a:pt x="5954" y="1"/>
                    <a:pt x="59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2">
              <a:extLst>
                <a:ext uri="{FF2B5EF4-FFF2-40B4-BE49-F238E27FC236}">
                  <a16:creationId xmlns:a16="http://schemas.microsoft.com/office/drawing/2014/main" id="{CD4A6288-9AE2-411F-A690-A36B80E38BF3}"/>
                </a:ext>
              </a:extLst>
            </p:cNvPr>
            <p:cNvSpPr/>
            <p:nvPr/>
          </p:nvSpPr>
          <p:spPr>
            <a:xfrm>
              <a:off x="2297125" y="3977050"/>
              <a:ext cx="10375" cy="58250"/>
            </a:xfrm>
            <a:custGeom>
              <a:avLst/>
              <a:gdLst/>
              <a:ahLst/>
              <a:cxnLst/>
              <a:rect l="l" t="t" r="r" b="b"/>
              <a:pathLst>
                <a:path w="415" h="2330" extrusionOk="0">
                  <a:moveTo>
                    <a:pt x="214" y="0"/>
                  </a:moveTo>
                  <a:cubicBezTo>
                    <a:pt x="203" y="0"/>
                    <a:pt x="192" y="1"/>
                    <a:pt x="180" y="3"/>
                  </a:cubicBezTo>
                  <a:cubicBezTo>
                    <a:pt x="72" y="12"/>
                    <a:pt x="0" y="111"/>
                    <a:pt x="18" y="219"/>
                  </a:cubicBezTo>
                  <a:cubicBezTo>
                    <a:pt x="63" y="535"/>
                    <a:pt x="63" y="850"/>
                    <a:pt x="63" y="1175"/>
                  </a:cubicBezTo>
                  <a:cubicBezTo>
                    <a:pt x="54" y="1490"/>
                    <a:pt x="45" y="1806"/>
                    <a:pt x="18" y="2121"/>
                  </a:cubicBezTo>
                  <a:cubicBezTo>
                    <a:pt x="18" y="2130"/>
                    <a:pt x="18" y="2139"/>
                    <a:pt x="18" y="2157"/>
                  </a:cubicBezTo>
                  <a:cubicBezTo>
                    <a:pt x="27" y="2251"/>
                    <a:pt x="116" y="2329"/>
                    <a:pt x="218" y="2329"/>
                  </a:cubicBezTo>
                  <a:cubicBezTo>
                    <a:pt x="223" y="2329"/>
                    <a:pt x="229" y="2329"/>
                    <a:pt x="234" y="2329"/>
                  </a:cubicBezTo>
                  <a:cubicBezTo>
                    <a:pt x="343" y="2320"/>
                    <a:pt x="415" y="2229"/>
                    <a:pt x="406" y="2121"/>
                  </a:cubicBezTo>
                  <a:lnTo>
                    <a:pt x="406" y="2103"/>
                  </a:lnTo>
                  <a:cubicBezTo>
                    <a:pt x="379" y="1797"/>
                    <a:pt x="370" y="1481"/>
                    <a:pt x="361" y="1166"/>
                  </a:cubicBezTo>
                  <a:cubicBezTo>
                    <a:pt x="361" y="859"/>
                    <a:pt x="361" y="544"/>
                    <a:pt x="406" y="228"/>
                  </a:cubicBezTo>
                  <a:lnTo>
                    <a:pt x="406" y="219"/>
                  </a:lnTo>
                  <a:cubicBezTo>
                    <a:pt x="406" y="201"/>
                    <a:pt x="406" y="183"/>
                    <a:pt x="406" y="165"/>
                  </a:cubicBezTo>
                  <a:cubicBezTo>
                    <a:pt x="390" y="68"/>
                    <a:pt x="308"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2">
              <a:extLst>
                <a:ext uri="{FF2B5EF4-FFF2-40B4-BE49-F238E27FC236}">
                  <a16:creationId xmlns:a16="http://schemas.microsoft.com/office/drawing/2014/main" id="{97A3C6F5-16F9-4A83-9C5C-7F6C7BD85592}"/>
                </a:ext>
              </a:extLst>
            </p:cNvPr>
            <p:cNvSpPr/>
            <p:nvPr/>
          </p:nvSpPr>
          <p:spPr>
            <a:xfrm>
              <a:off x="2334525" y="3993050"/>
              <a:ext cx="10850" cy="45625"/>
            </a:xfrm>
            <a:custGeom>
              <a:avLst/>
              <a:gdLst/>
              <a:ahLst/>
              <a:cxnLst/>
              <a:rect l="l" t="t" r="r" b="b"/>
              <a:pathLst>
                <a:path w="434" h="1825" extrusionOk="0">
                  <a:moveTo>
                    <a:pt x="211" y="0"/>
                  </a:moveTo>
                  <a:cubicBezTo>
                    <a:pt x="201" y="0"/>
                    <a:pt x="191" y="1"/>
                    <a:pt x="181" y="3"/>
                  </a:cubicBezTo>
                  <a:cubicBezTo>
                    <a:pt x="73" y="21"/>
                    <a:pt x="0" y="120"/>
                    <a:pt x="9" y="228"/>
                  </a:cubicBezTo>
                  <a:cubicBezTo>
                    <a:pt x="45" y="454"/>
                    <a:pt x="55" y="679"/>
                    <a:pt x="55" y="904"/>
                  </a:cubicBezTo>
                  <a:cubicBezTo>
                    <a:pt x="64" y="1130"/>
                    <a:pt x="64" y="1355"/>
                    <a:pt x="18" y="1589"/>
                  </a:cubicBezTo>
                  <a:cubicBezTo>
                    <a:pt x="9" y="1616"/>
                    <a:pt x="9" y="1653"/>
                    <a:pt x="18" y="1680"/>
                  </a:cubicBezTo>
                  <a:cubicBezTo>
                    <a:pt x="48" y="1767"/>
                    <a:pt x="124" y="1825"/>
                    <a:pt x="209" y="1825"/>
                  </a:cubicBezTo>
                  <a:cubicBezTo>
                    <a:pt x="229" y="1825"/>
                    <a:pt x="250" y="1822"/>
                    <a:pt x="271" y="1815"/>
                  </a:cubicBezTo>
                  <a:cubicBezTo>
                    <a:pt x="370" y="1788"/>
                    <a:pt x="433" y="1671"/>
                    <a:pt x="406" y="1571"/>
                  </a:cubicBezTo>
                  <a:cubicBezTo>
                    <a:pt x="343" y="1346"/>
                    <a:pt x="325" y="1130"/>
                    <a:pt x="325" y="904"/>
                  </a:cubicBezTo>
                  <a:cubicBezTo>
                    <a:pt x="334" y="679"/>
                    <a:pt x="352" y="463"/>
                    <a:pt x="397" y="246"/>
                  </a:cubicBezTo>
                  <a:cubicBezTo>
                    <a:pt x="406" y="219"/>
                    <a:pt x="406" y="192"/>
                    <a:pt x="406" y="174"/>
                  </a:cubicBezTo>
                  <a:cubicBezTo>
                    <a:pt x="390" y="76"/>
                    <a:pt x="307" y="0"/>
                    <a:pt x="211" y="0"/>
                  </a:cubicBezTo>
                  <a:close/>
                </a:path>
              </a:pathLst>
            </a:custGeom>
            <a:solidFill>
              <a:srgbClr val="42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2">
              <a:extLst>
                <a:ext uri="{FF2B5EF4-FFF2-40B4-BE49-F238E27FC236}">
                  <a16:creationId xmlns:a16="http://schemas.microsoft.com/office/drawing/2014/main" id="{DCA7FBE2-3B76-41A7-B111-1E40C13C7970}"/>
                </a:ext>
              </a:extLst>
            </p:cNvPr>
            <p:cNvSpPr/>
            <p:nvPr/>
          </p:nvSpPr>
          <p:spPr>
            <a:xfrm>
              <a:off x="2368775" y="3930000"/>
              <a:ext cx="1895650" cy="136475"/>
            </a:xfrm>
            <a:custGeom>
              <a:avLst/>
              <a:gdLst/>
              <a:ahLst/>
              <a:cxnLst/>
              <a:rect l="l" t="t" r="r" b="b"/>
              <a:pathLst>
                <a:path w="75826" h="5459" extrusionOk="0">
                  <a:moveTo>
                    <a:pt x="334" y="0"/>
                  </a:moveTo>
                  <a:cubicBezTo>
                    <a:pt x="234" y="0"/>
                    <a:pt x="153" y="70"/>
                    <a:pt x="145" y="163"/>
                  </a:cubicBezTo>
                  <a:lnTo>
                    <a:pt x="145" y="172"/>
                  </a:lnTo>
                  <a:cubicBezTo>
                    <a:pt x="154" y="848"/>
                    <a:pt x="91" y="1515"/>
                    <a:pt x="64" y="2191"/>
                  </a:cubicBezTo>
                  <a:cubicBezTo>
                    <a:pt x="46" y="2525"/>
                    <a:pt x="37" y="2859"/>
                    <a:pt x="28" y="3192"/>
                  </a:cubicBezTo>
                  <a:lnTo>
                    <a:pt x="1" y="4202"/>
                  </a:lnTo>
                  <a:cubicBezTo>
                    <a:pt x="1" y="4211"/>
                    <a:pt x="1" y="4220"/>
                    <a:pt x="1" y="4229"/>
                  </a:cubicBezTo>
                  <a:cubicBezTo>
                    <a:pt x="9" y="4331"/>
                    <a:pt x="98" y="4401"/>
                    <a:pt x="199" y="4401"/>
                  </a:cubicBezTo>
                  <a:cubicBezTo>
                    <a:pt x="205" y="4401"/>
                    <a:pt x="211" y="4400"/>
                    <a:pt x="217" y="4400"/>
                  </a:cubicBezTo>
                  <a:cubicBezTo>
                    <a:pt x="325" y="4391"/>
                    <a:pt x="397" y="4292"/>
                    <a:pt x="388" y="4184"/>
                  </a:cubicBezTo>
                  <a:cubicBezTo>
                    <a:pt x="352" y="3850"/>
                    <a:pt x="325" y="3526"/>
                    <a:pt x="316" y="3192"/>
                  </a:cubicBezTo>
                  <a:cubicBezTo>
                    <a:pt x="307" y="2859"/>
                    <a:pt x="307" y="2525"/>
                    <a:pt x="316" y="2191"/>
                  </a:cubicBezTo>
                  <a:cubicBezTo>
                    <a:pt x="332" y="1593"/>
                    <a:pt x="356" y="988"/>
                    <a:pt x="482" y="395"/>
                  </a:cubicBezTo>
                  <a:lnTo>
                    <a:pt x="482" y="395"/>
                  </a:lnTo>
                  <a:cubicBezTo>
                    <a:pt x="3476" y="513"/>
                    <a:pt x="6462" y="726"/>
                    <a:pt x="9447" y="930"/>
                  </a:cubicBezTo>
                  <a:lnTo>
                    <a:pt x="18569" y="1552"/>
                  </a:lnTo>
                  <a:lnTo>
                    <a:pt x="36804" y="2804"/>
                  </a:lnTo>
                  <a:lnTo>
                    <a:pt x="55039" y="4075"/>
                  </a:lnTo>
                  <a:lnTo>
                    <a:pt x="64162" y="4715"/>
                  </a:lnTo>
                  <a:lnTo>
                    <a:pt x="68714" y="5031"/>
                  </a:lnTo>
                  <a:lnTo>
                    <a:pt x="70994" y="5193"/>
                  </a:lnTo>
                  <a:cubicBezTo>
                    <a:pt x="71760" y="5256"/>
                    <a:pt x="72517" y="5265"/>
                    <a:pt x="73275" y="5446"/>
                  </a:cubicBezTo>
                  <a:lnTo>
                    <a:pt x="73284" y="5455"/>
                  </a:lnTo>
                  <a:cubicBezTo>
                    <a:pt x="73296" y="5457"/>
                    <a:pt x="73307" y="5458"/>
                    <a:pt x="73319" y="5458"/>
                  </a:cubicBezTo>
                  <a:cubicBezTo>
                    <a:pt x="73385" y="5458"/>
                    <a:pt x="73440" y="5416"/>
                    <a:pt x="73455" y="5346"/>
                  </a:cubicBezTo>
                  <a:cubicBezTo>
                    <a:pt x="73473" y="5274"/>
                    <a:pt x="73545" y="5175"/>
                    <a:pt x="73617" y="5094"/>
                  </a:cubicBezTo>
                  <a:cubicBezTo>
                    <a:pt x="73689" y="5013"/>
                    <a:pt x="73770" y="4932"/>
                    <a:pt x="73861" y="4851"/>
                  </a:cubicBezTo>
                  <a:cubicBezTo>
                    <a:pt x="74041" y="4706"/>
                    <a:pt x="74239" y="4571"/>
                    <a:pt x="74428" y="4436"/>
                  </a:cubicBezTo>
                  <a:cubicBezTo>
                    <a:pt x="74627" y="4301"/>
                    <a:pt x="74825" y="4175"/>
                    <a:pt x="75032" y="4057"/>
                  </a:cubicBezTo>
                  <a:cubicBezTo>
                    <a:pt x="75240" y="3949"/>
                    <a:pt x="75456" y="3841"/>
                    <a:pt x="75681" y="3751"/>
                  </a:cubicBezTo>
                  <a:cubicBezTo>
                    <a:pt x="75699" y="3742"/>
                    <a:pt x="75717" y="3733"/>
                    <a:pt x="75735" y="3715"/>
                  </a:cubicBezTo>
                  <a:cubicBezTo>
                    <a:pt x="75817" y="3643"/>
                    <a:pt x="75826" y="3517"/>
                    <a:pt x="75753" y="3435"/>
                  </a:cubicBezTo>
                  <a:cubicBezTo>
                    <a:pt x="75714" y="3391"/>
                    <a:pt x="75659" y="3368"/>
                    <a:pt x="75604" y="3368"/>
                  </a:cubicBezTo>
                  <a:cubicBezTo>
                    <a:pt x="75557" y="3368"/>
                    <a:pt x="75511" y="3384"/>
                    <a:pt x="75474" y="3417"/>
                  </a:cubicBezTo>
                  <a:cubicBezTo>
                    <a:pt x="75294" y="3580"/>
                    <a:pt x="75104" y="3733"/>
                    <a:pt x="74915" y="3868"/>
                  </a:cubicBezTo>
                  <a:cubicBezTo>
                    <a:pt x="74726" y="4012"/>
                    <a:pt x="74528" y="4148"/>
                    <a:pt x="74329" y="4283"/>
                  </a:cubicBezTo>
                  <a:lnTo>
                    <a:pt x="73725" y="4670"/>
                  </a:lnTo>
                  <a:cubicBezTo>
                    <a:pt x="73617" y="4733"/>
                    <a:pt x="73518" y="4806"/>
                    <a:pt x="73419" y="4878"/>
                  </a:cubicBezTo>
                  <a:cubicBezTo>
                    <a:pt x="73347" y="4937"/>
                    <a:pt x="73270" y="4991"/>
                    <a:pt x="73195" y="5068"/>
                  </a:cubicBezTo>
                  <a:lnTo>
                    <a:pt x="73195" y="5068"/>
                  </a:lnTo>
                  <a:cubicBezTo>
                    <a:pt x="73017" y="5083"/>
                    <a:pt x="72839" y="5089"/>
                    <a:pt x="72662" y="5089"/>
                  </a:cubicBezTo>
                  <a:cubicBezTo>
                    <a:pt x="72107" y="5089"/>
                    <a:pt x="71560" y="5030"/>
                    <a:pt x="71012" y="5004"/>
                  </a:cubicBezTo>
                  <a:lnTo>
                    <a:pt x="68732" y="4842"/>
                  </a:lnTo>
                  <a:lnTo>
                    <a:pt x="64171" y="4535"/>
                  </a:lnTo>
                  <a:lnTo>
                    <a:pt x="55048" y="3904"/>
                  </a:lnTo>
                  <a:lnTo>
                    <a:pt x="36813" y="2651"/>
                  </a:lnTo>
                  <a:lnTo>
                    <a:pt x="18578" y="1371"/>
                  </a:lnTo>
                  <a:lnTo>
                    <a:pt x="9456" y="731"/>
                  </a:lnTo>
                  <a:cubicBezTo>
                    <a:pt x="6418" y="515"/>
                    <a:pt x="3381" y="308"/>
                    <a:pt x="352" y="1"/>
                  </a:cubicBezTo>
                  <a:cubicBezTo>
                    <a:pt x="346" y="1"/>
                    <a:pt x="340" y="0"/>
                    <a:pt x="3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2">
              <a:extLst>
                <a:ext uri="{FF2B5EF4-FFF2-40B4-BE49-F238E27FC236}">
                  <a16:creationId xmlns:a16="http://schemas.microsoft.com/office/drawing/2014/main" id="{4065E969-CA91-4989-AA7F-6753DA63FFB7}"/>
                </a:ext>
              </a:extLst>
            </p:cNvPr>
            <p:cNvSpPr/>
            <p:nvPr/>
          </p:nvSpPr>
          <p:spPr>
            <a:xfrm>
              <a:off x="4430700" y="4072425"/>
              <a:ext cx="13325" cy="57275"/>
            </a:xfrm>
            <a:custGeom>
              <a:avLst/>
              <a:gdLst/>
              <a:ahLst/>
              <a:cxnLst/>
              <a:rect l="l" t="t" r="r" b="b"/>
              <a:pathLst>
                <a:path w="533" h="2291" fill="none" extrusionOk="0">
                  <a:moveTo>
                    <a:pt x="533" y="1"/>
                  </a:moveTo>
                  <a:cubicBezTo>
                    <a:pt x="46" y="902"/>
                    <a:pt x="1" y="1668"/>
                    <a:pt x="397" y="2290"/>
                  </a:cubicBezTo>
                </a:path>
              </a:pathLst>
            </a:custGeom>
            <a:noFill/>
            <a:ln w="97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2">
              <a:extLst>
                <a:ext uri="{FF2B5EF4-FFF2-40B4-BE49-F238E27FC236}">
                  <a16:creationId xmlns:a16="http://schemas.microsoft.com/office/drawing/2014/main" id="{4682A16F-2CCE-453B-9D02-CDA5D59FFEBD}"/>
                </a:ext>
              </a:extLst>
            </p:cNvPr>
            <p:cNvSpPr/>
            <p:nvPr/>
          </p:nvSpPr>
          <p:spPr>
            <a:xfrm>
              <a:off x="4195450" y="4056625"/>
              <a:ext cx="126900" cy="115300"/>
            </a:xfrm>
            <a:custGeom>
              <a:avLst/>
              <a:gdLst/>
              <a:ahLst/>
              <a:cxnLst/>
              <a:rect l="l" t="t" r="r" b="b"/>
              <a:pathLst>
                <a:path w="5076" h="4612" extrusionOk="0">
                  <a:moveTo>
                    <a:pt x="660" y="2885"/>
                  </a:moveTo>
                  <a:cubicBezTo>
                    <a:pt x="657" y="2892"/>
                    <a:pt x="655" y="2895"/>
                    <a:pt x="649" y="2895"/>
                  </a:cubicBezTo>
                  <a:cubicBezTo>
                    <a:pt x="653" y="2892"/>
                    <a:pt x="656" y="2888"/>
                    <a:pt x="660" y="2885"/>
                  </a:cubicBezTo>
                  <a:close/>
                  <a:moveTo>
                    <a:pt x="218" y="0"/>
                  </a:moveTo>
                  <a:cubicBezTo>
                    <a:pt x="177" y="0"/>
                    <a:pt x="136" y="12"/>
                    <a:pt x="99" y="38"/>
                  </a:cubicBezTo>
                  <a:cubicBezTo>
                    <a:pt x="18" y="101"/>
                    <a:pt x="0" y="218"/>
                    <a:pt x="63" y="308"/>
                  </a:cubicBezTo>
                  <a:cubicBezTo>
                    <a:pt x="126" y="381"/>
                    <a:pt x="190" y="408"/>
                    <a:pt x="244" y="444"/>
                  </a:cubicBezTo>
                  <a:cubicBezTo>
                    <a:pt x="298" y="471"/>
                    <a:pt x="343" y="489"/>
                    <a:pt x="397" y="516"/>
                  </a:cubicBezTo>
                  <a:cubicBezTo>
                    <a:pt x="496" y="552"/>
                    <a:pt x="604" y="588"/>
                    <a:pt x="703" y="624"/>
                  </a:cubicBezTo>
                  <a:lnTo>
                    <a:pt x="1289" y="804"/>
                  </a:lnTo>
                  <a:cubicBezTo>
                    <a:pt x="1686" y="921"/>
                    <a:pt x="2074" y="1048"/>
                    <a:pt x="2461" y="1183"/>
                  </a:cubicBezTo>
                  <a:cubicBezTo>
                    <a:pt x="2840" y="1318"/>
                    <a:pt x="3236" y="1453"/>
                    <a:pt x="3624" y="1588"/>
                  </a:cubicBezTo>
                  <a:cubicBezTo>
                    <a:pt x="3795" y="1643"/>
                    <a:pt x="3964" y="1697"/>
                    <a:pt x="4135" y="1750"/>
                  </a:cubicBezTo>
                  <a:lnTo>
                    <a:pt x="4135" y="1750"/>
                  </a:lnTo>
                  <a:cubicBezTo>
                    <a:pt x="4004" y="1784"/>
                    <a:pt x="3873" y="1817"/>
                    <a:pt x="3741" y="1850"/>
                  </a:cubicBezTo>
                  <a:lnTo>
                    <a:pt x="2668" y="2111"/>
                  </a:lnTo>
                  <a:lnTo>
                    <a:pt x="2137" y="2237"/>
                  </a:lnTo>
                  <a:cubicBezTo>
                    <a:pt x="1956" y="2282"/>
                    <a:pt x="1776" y="2309"/>
                    <a:pt x="1596" y="2355"/>
                  </a:cubicBezTo>
                  <a:cubicBezTo>
                    <a:pt x="1406" y="2391"/>
                    <a:pt x="1226" y="2445"/>
                    <a:pt x="1055" y="2508"/>
                  </a:cubicBezTo>
                  <a:cubicBezTo>
                    <a:pt x="875" y="2571"/>
                    <a:pt x="694" y="2643"/>
                    <a:pt x="541" y="2787"/>
                  </a:cubicBezTo>
                  <a:lnTo>
                    <a:pt x="550" y="2787"/>
                  </a:lnTo>
                  <a:cubicBezTo>
                    <a:pt x="541" y="2796"/>
                    <a:pt x="523" y="2814"/>
                    <a:pt x="523" y="2823"/>
                  </a:cubicBezTo>
                  <a:cubicBezTo>
                    <a:pt x="514" y="2850"/>
                    <a:pt x="523" y="2850"/>
                    <a:pt x="514" y="2859"/>
                  </a:cubicBezTo>
                  <a:cubicBezTo>
                    <a:pt x="514" y="2877"/>
                    <a:pt x="523" y="2886"/>
                    <a:pt x="523" y="2895"/>
                  </a:cubicBezTo>
                  <a:cubicBezTo>
                    <a:pt x="532" y="2913"/>
                    <a:pt x="541" y="2931"/>
                    <a:pt x="541" y="2940"/>
                  </a:cubicBezTo>
                  <a:cubicBezTo>
                    <a:pt x="559" y="2967"/>
                    <a:pt x="577" y="2986"/>
                    <a:pt x="586" y="3004"/>
                  </a:cubicBezTo>
                  <a:cubicBezTo>
                    <a:pt x="613" y="3040"/>
                    <a:pt x="649" y="3076"/>
                    <a:pt x="676" y="3112"/>
                  </a:cubicBezTo>
                  <a:cubicBezTo>
                    <a:pt x="739" y="3184"/>
                    <a:pt x="794" y="3247"/>
                    <a:pt x="857" y="3319"/>
                  </a:cubicBezTo>
                  <a:cubicBezTo>
                    <a:pt x="983" y="3445"/>
                    <a:pt x="1109" y="3571"/>
                    <a:pt x="1226" y="3707"/>
                  </a:cubicBezTo>
                  <a:cubicBezTo>
                    <a:pt x="1352" y="3833"/>
                    <a:pt x="1488" y="3959"/>
                    <a:pt x="1605" y="4094"/>
                  </a:cubicBezTo>
                  <a:lnTo>
                    <a:pt x="1794" y="4293"/>
                  </a:lnTo>
                  <a:cubicBezTo>
                    <a:pt x="1830" y="4329"/>
                    <a:pt x="1866" y="4365"/>
                    <a:pt x="1902" y="4401"/>
                  </a:cubicBezTo>
                  <a:cubicBezTo>
                    <a:pt x="1947" y="4437"/>
                    <a:pt x="1983" y="4473"/>
                    <a:pt x="2046" y="4509"/>
                  </a:cubicBezTo>
                  <a:lnTo>
                    <a:pt x="2173" y="4581"/>
                  </a:lnTo>
                  <a:cubicBezTo>
                    <a:pt x="2211" y="4600"/>
                    <a:pt x="2254" y="4611"/>
                    <a:pt x="2298" y="4611"/>
                  </a:cubicBezTo>
                  <a:cubicBezTo>
                    <a:pt x="2337" y="4611"/>
                    <a:pt x="2378" y="4602"/>
                    <a:pt x="2416" y="4581"/>
                  </a:cubicBezTo>
                  <a:cubicBezTo>
                    <a:pt x="2533" y="4509"/>
                    <a:pt x="2578" y="4356"/>
                    <a:pt x="2506" y="4238"/>
                  </a:cubicBezTo>
                  <a:cubicBezTo>
                    <a:pt x="2462" y="4157"/>
                    <a:pt x="2376" y="4111"/>
                    <a:pt x="2284" y="4111"/>
                  </a:cubicBezTo>
                  <a:cubicBezTo>
                    <a:pt x="2244" y="4111"/>
                    <a:pt x="2202" y="4120"/>
                    <a:pt x="2164" y="4139"/>
                  </a:cubicBezTo>
                  <a:cubicBezTo>
                    <a:pt x="2160" y="4146"/>
                    <a:pt x="2151" y="4149"/>
                    <a:pt x="2140" y="4149"/>
                  </a:cubicBezTo>
                  <a:cubicBezTo>
                    <a:pt x="2122" y="4149"/>
                    <a:pt x="2096" y="4141"/>
                    <a:pt x="2074" y="4130"/>
                  </a:cubicBezTo>
                  <a:cubicBezTo>
                    <a:pt x="2037" y="4121"/>
                    <a:pt x="2001" y="4103"/>
                    <a:pt x="1956" y="4085"/>
                  </a:cubicBezTo>
                  <a:cubicBezTo>
                    <a:pt x="1884" y="4049"/>
                    <a:pt x="1812" y="3995"/>
                    <a:pt x="1740" y="3941"/>
                  </a:cubicBezTo>
                  <a:cubicBezTo>
                    <a:pt x="1596" y="3842"/>
                    <a:pt x="1470" y="3716"/>
                    <a:pt x="1343" y="3589"/>
                  </a:cubicBezTo>
                  <a:cubicBezTo>
                    <a:pt x="1217" y="3463"/>
                    <a:pt x="1091" y="3337"/>
                    <a:pt x="965" y="3211"/>
                  </a:cubicBezTo>
                  <a:cubicBezTo>
                    <a:pt x="902" y="3148"/>
                    <a:pt x="848" y="3085"/>
                    <a:pt x="785" y="3013"/>
                  </a:cubicBezTo>
                  <a:cubicBezTo>
                    <a:pt x="757" y="2986"/>
                    <a:pt x="730" y="2949"/>
                    <a:pt x="703" y="2913"/>
                  </a:cubicBezTo>
                  <a:cubicBezTo>
                    <a:pt x="695" y="2896"/>
                    <a:pt x="686" y="2887"/>
                    <a:pt x="677" y="2870"/>
                  </a:cubicBezTo>
                  <a:lnTo>
                    <a:pt x="677" y="2870"/>
                  </a:lnTo>
                  <a:cubicBezTo>
                    <a:pt x="792" y="2769"/>
                    <a:pt x="950" y="2710"/>
                    <a:pt x="1100" y="2652"/>
                  </a:cubicBezTo>
                  <a:cubicBezTo>
                    <a:pt x="1271" y="2598"/>
                    <a:pt x="1452" y="2562"/>
                    <a:pt x="1632" y="2526"/>
                  </a:cubicBezTo>
                  <a:cubicBezTo>
                    <a:pt x="1803" y="2490"/>
                    <a:pt x="1992" y="2472"/>
                    <a:pt x="2173" y="2427"/>
                  </a:cubicBezTo>
                  <a:lnTo>
                    <a:pt x="2713" y="2328"/>
                  </a:lnTo>
                  <a:lnTo>
                    <a:pt x="3804" y="2120"/>
                  </a:lnTo>
                  <a:cubicBezTo>
                    <a:pt x="4165" y="2057"/>
                    <a:pt x="4534" y="1994"/>
                    <a:pt x="4895" y="1949"/>
                  </a:cubicBezTo>
                  <a:cubicBezTo>
                    <a:pt x="4985" y="1931"/>
                    <a:pt x="5048" y="1868"/>
                    <a:pt x="5057" y="1778"/>
                  </a:cubicBezTo>
                  <a:cubicBezTo>
                    <a:pt x="5075" y="1669"/>
                    <a:pt x="4994" y="1579"/>
                    <a:pt x="4895" y="1570"/>
                  </a:cubicBezTo>
                  <a:lnTo>
                    <a:pt x="4886" y="1570"/>
                  </a:lnTo>
                  <a:lnTo>
                    <a:pt x="4886" y="1561"/>
                  </a:lnTo>
                  <a:cubicBezTo>
                    <a:pt x="4489" y="1525"/>
                    <a:pt x="4093" y="1444"/>
                    <a:pt x="3696" y="1336"/>
                  </a:cubicBezTo>
                  <a:cubicBezTo>
                    <a:pt x="3299" y="1237"/>
                    <a:pt x="2921" y="1111"/>
                    <a:pt x="2533" y="975"/>
                  </a:cubicBezTo>
                  <a:cubicBezTo>
                    <a:pt x="2146" y="840"/>
                    <a:pt x="1758" y="705"/>
                    <a:pt x="1370" y="561"/>
                  </a:cubicBezTo>
                  <a:cubicBezTo>
                    <a:pt x="1181" y="489"/>
                    <a:pt x="992" y="417"/>
                    <a:pt x="812" y="335"/>
                  </a:cubicBezTo>
                  <a:cubicBezTo>
                    <a:pt x="712" y="290"/>
                    <a:pt x="631" y="254"/>
                    <a:pt x="541" y="200"/>
                  </a:cubicBezTo>
                  <a:cubicBezTo>
                    <a:pt x="505" y="182"/>
                    <a:pt x="460" y="155"/>
                    <a:pt x="433" y="128"/>
                  </a:cubicBezTo>
                  <a:cubicBezTo>
                    <a:pt x="397" y="110"/>
                    <a:pt x="370" y="74"/>
                    <a:pt x="370" y="74"/>
                  </a:cubicBezTo>
                  <a:cubicBezTo>
                    <a:pt x="332" y="26"/>
                    <a:pt x="276" y="0"/>
                    <a:pt x="2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401;p42">
              <a:extLst>
                <a:ext uri="{FF2B5EF4-FFF2-40B4-BE49-F238E27FC236}">
                  <a16:creationId xmlns:a16="http://schemas.microsoft.com/office/drawing/2014/main" id="{103DF120-C9FC-4419-B5DB-EAB4A0C8CC1D}"/>
                </a:ext>
              </a:extLst>
            </p:cNvPr>
            <p:cNvSpPr/>
            <p:nvPr/>
          </p:nvSpPr>
          <p:spPr>
            <a:xfrm>
              <a:off x="2368100" y="3995375"/>
              <a:ext cx="1847425" cy="137250"/>
            </a:xfrm>
            <a:custGeom>
              <a:avLst/>
              <a:gdLst/>
              <a:ahLst/>
              <a:cxnLst/>
              <a:rect l="l" t="t" r="r" b="b"/>
              <a:pathLst>
                <a:path w="73897" h="5490" extrusionOk="0">
                  <a:moveTo>
                    <a:pt x="208" y="0"/>
                  </a:moveTo>
                  <a:cubicBezTo>
                    <a:pt x="100" y="0"/>
                    <a:pt x="10" y="81"/>
                    <a:pt x="0" y="189"/>
                  </a:cubicBezTo>
                  <a:cubicBezTo>
                    <a:pt x="0" y="289"/>
                    <a:pt x="82" y="388"/>
                    <a:pt x="190" y="388"/>
                  </a:cubicBezTo>
                  <a:cubicBezTo>
                    <a:pt x="6319" y="694"/>
                    <a:pt x="12440" y="1136"/>
                    <a:pt x="18569" y="1560"/>
                  </a:cubicBezTo>
                  <a:lnTo>
                    <a:pt x="36940" y="2840"/>
                  </a:lnTo>
                  <a:lnTo>
                    <a:pt x="55310" y="4138"/>
                  </a:lnTo>
                  <a:lnTo>
                    <a:pt x="64495" y="4787"/>
                  </a:lnTo>
                  <a:lnTo>
                    <a:pt x="69092" y="5111"/>
                  </a:lnTo>
                  <a:lnTo>
                    <a:pt x="71382" y="5273"/>
                  </a:lnTo>
                  <a:cubicBezTo>
                    <a:pt x="72148" y="5327"/>
                    <a:pt x="72914" y="5381"/>
                    <a:pt x="73680" y="5490"/>
                  </a:cubicBezTo>
                  <a:lnTo>
                    <a:pt x="73698" y="5490"/>
                  </a:lnTo>
                  <a:cubicBezTo>
                    <a:pt x="73806" y="5490"/>
                    <a:pt x="73897" y="5399"/>
                    <a:pt x="73897" y="5291"/>
                  </a:cubicBezTo>
                  <a:cubicBezTo>
                    <a:pt x="73897" y="5183"/>
                    <a:pt x="73815" y="5102"/>
                    <a:pt x="73707" y="5102"/>
                  </a:cubicBezTo>
                  <a:cubicBezTo>
                    <a:pt x="72932" y="5093"/>
                    <a:pt x="72166" y="5048"/>
                    <a:pt x="71409" y="4994"/>
                  </a:cubicBezTo>
                  <a:lnTo>
                    <a:pt x="69110" y="4832"/>
                  </a:lnTo>
                  <a:lnTo>
                    <a:pt x="64513" y="4525"/>
                  </a:lnTo>
                  <a:lnTo>
                    <a:pt x="55328" y="3903"/>
                  </a:lnTo>
                  <a:lnTo>
                    <a:pt x="36949" y="2650"/>
                  </a:lnTo>
                  <a:lnTo>
                    <a:pt x="18578" y="1379"/>
                  </a:lnTo>
                  <a:cubicBezTo>
                    <a:pt x="12458" y="956"/>
                    <a:pt x="6328" y="550"/>
                    <a:pt x="2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2" descr="Instituto de Lideres Cristianos - Inicio | Facebook">
            <a:extLst>
              <a:ext uri="{FF2B5EF4-FFF2-40B4-BE49-F238E27FC236}">
                <a16:creationId xmlns:a16="http://schemas.microsoft.com/office/drawing/2014/main" id="{4CD5DD68-E668-4AED-96E7-61B4FD6CD4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7391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48874"/>
            <a:ext cx="6915150" cy="1569660"/>
          </a:xfrm>
          <a:prstGeom prst="rect">
            <a:avLst/>
          </a:prstGeom>
          <a:noFill/>
        </p:spPr>
        <p:txBody>
          <a:bodyPr wrap="square" rtlCol="0">
            <a:spAutoFit/>
          </a:bodyPr>
          <a:lstStyle/>
          <a:p>
            <a:pPr algn="ctr"/>
            <a:r>
              <a:rPr lang="es-CO" sz="9600" dirty="0">
                <a:latin typeface="Cambria" panose="02040503050406030204" pitchFamily="18" charset="0"/>
              </a:rPr>
              <a:t>BETA</a:t>
            </a:r>
          </a:p>
        </p:txBody>
      </p:sp>
      <p:sp>
        <p:nvSpPr>
          <p:cNvPr id="4" name="Rectángulo 3"/>
          <p:cNvSpPr/>
          <p:nvPr/>
        </p:nvSpPr>
        <p:spPr>
          <a:xfrm>
            <a:off x="2217119" y="1452297"/>
            <a:ext cx="1432991" cy="1785104"/>
          </a:xfrm>
          <a:prstGeom prst="rect">
            <a:avLst/>
          </a:prstGeom>
          <a:noFill/>
        </p:spPr>
        <p:txBody>
          <a:bodyPr wrap="square" lIns="91440" tIns="45720" rIns="91440" bIns="45720">
            <a:spAutoFit/>
          </a:bodyPr>
          <a:lstStyle/>
          <a:p>
            <a:pPr algn="ctr"/>
            <a:r>
              <a:rPr lang="el-GR" sz="11000" dirty="0">
                <a:ln w="0"/>
                <a:effectLst>
                  <a:outerShdw blurRad="38100" dist="19050" dir="2700000" algn="tl" rotWithShape="0">
                    <a:schemeClr val="dk1">
                      <a:alpha val="40000"/>
                    </a:schemeClr>
                  </a:outerShdw>
                </a:effectLst>
                <a:latin typeface="Cambria" panose="02040503050406030204" pitchFamily="18" charset="0"/>
              </a:rPr>
              <a:t>Β</a:t>
            </a: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5" name="Rectángulo 4"/>
          <p:cNvSpPr/>
          <p:nvPr/>
        </p:nvSpPr>
        <p:spPr>
          <a:xfrm>
            <a:off x="7267574" y="1452297"/>
            <a:ext cx="3116554" cy="1785104"/>
          </a:xfrm>
          <a:prstGeom prst="rect">
            <a:avLst/>
          </a:prstGeom>
          <a:noFill/>
        </p:spPr>
        <p:txBody>
          <a:bodyPr wrap="square" lIns="91440" tIns="45720" rIns="91440" bIns="45720">
            <a:spAutoFit/>
          </a:bodyPr>
          <a:lstStyle/>
          <a:p>
            <a:pPr algn="ctr"/>
            <a:r>
              <a:rPr lang="es-MX" sz="11000" dirty="0">
                <a:ln w="0"/>
                <a:effectLst>
                  <a:outerShdw blurRad="38100" dist="19050" dir="2700000" algn="tl" rotWithShape="0">
                    <a:schemeClr val="dk1">
                      <a:alpha val="40000"/>
                    </a:schemeClr>
                  </a:outerShdw>
                </a:effectLst>
                <a:latin typeface="Greek" panose="02020500000000000000" pitchFamily="18" charset="0"/>
              </a:rPr>
              <a:t>b</a:t>
            </a:r>
            <a:endParaRPr lang="es-ES" sz="110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pic>
        <p:nvPicPr>
          <p:cNvPr id="12" name="Gráfico 11" descr="Templo griego">
            <a:extLst>
              <a:ext uri="{FF2B5EF4-FFF2-40B4-BE49-F238E27FC236}">
                <a16:creationId xmlns:a16="http://schemas.microsoft.com/office/drawing/2014/main" id="{324847C1-5F3E-4711-84BC-EFD9668348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933" y="5289480"/>
            <a:ext cx="1542134" cy="1542134"/>
          </a:xfrm>
          <a:prstGeom prst="rect">
            <a:avLst/>
          </a:prstGeom>
        </p:spPr>
      </p:pic>
      <p:pic>
        <p:nvPicPr>
          <p:cNvPr id="17" name="Picture 2" descr="http://www.avahotel.gr/Documents/329_Greek-myth1.jpg">
            <a:extLst>
              <a:ext uri="{FF2B5EF4-FFF2-40B4-BE49-F238E27FC236}">
                <a16:creationId xmlns:a16="http://schemas.microsoft.com/office/drawing/2014/main" id="{94C5F667-61AB-4F58-B086-D90A12BC7D4A}"/>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868" b="100000" l="0" r="96875">
                        <a14:backgroundMark x1="6250" y1="47705" x2="6250" y2="47705"/>
                        <a14:backgroundMark x1="12083" y1="49096" x2="12083" y2="49096"/>
                        <a14:backgroundMark x1="2083" y1="57650" x2="2083" y2="57650"/>
                        <a14:backgroundMark x1="60417" y1="70445" x2="60417" y2="7044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602139" y="4512365"/>
            <a:ext cx="1548316" cy="2319249"/>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“b”                      </a:t>
            </a:r>
            <a:r>
              <a:rPr lang="el-GR" sz="2400" dirty="0">
                <a:effectLst/>
              </a:rPr>
              <a:t>Pronunciación</a:t>
            </a:r>
            <a:r>
              <a:rPr lang="es-MX" sz="2400" dirty="0">
                <a:effectLst/>
              </a:rPr>
              <a:t>: “b” como en “</a:t>
            </a:r>
            <a:r>
              <a:rPr lang="es-MX" sz="2400" b="1" u="sng" dirty="0">
                <a:effectLst/>
              </a:rPr>
              <a:t>b</a:t>
            </a:r>
            <a:r>
              <a:rPr lang="es-MX" sz="2400" dirty="0">
                <a:effectLst/>
              </a:rPr>
              <a:t>al</a:t>
            </a:r>
            <a:r>
              <a:rPr lang="es-MX" sz="2400" dirty="0"/>
              <a:t>ón</a:t>
            </a:r>
            <a:r>
              <a:rPr lang="es-MX" sz="2400" dirty="0">
                <a:effectLst/>
              </a:rPr>
              <a:t>”</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descr="Instituto de Lideres Cristianos - Inicio | Facebook">
            <a:extLst>
              <a:ext uri="{FF2B5EF4-FFF2-40B4-BE49-F238E27FC236}">
                <a16:creationId xmlns:a16="http://schemas.microsoft.com/office/drawing/2014/main" id="{537DDFFF-311F-AB42-B375-9D732C6CA04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430833"/>
      </p:ext>
    </p:extLst>
  </p:cSld>
  <p:clrMapOvr>
    <a:masterClrMapping/>
  </p:clrMapOvr>
  <mc:AlternateContent xmlns:mc="http://schemas.openxmlformats.org/markup-compatibility/2006" xmlns:p14="http://schemas.microsoft.com/office/powerpoint/2010/main">
    <mc:Choice Requires="p14">
      <p:transition spd="slow" p14:dur="4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CO" sz="9600" dirty="0">
                <a:latin typeface="Cambria" panose="02040503050406030204" pitchFamily="18" charset="0"/>
              </a:rPr>
              <a:t>GAMA</a:t>
            </a:r>
          </a:p>
        </p:txBody>
      </p:sp>
      <p:sp>
        <p:nvSpPr>
          <p:cNvPr id="4" name="Rectángulo 3"/>
          <p:cNvSpPr/>
          <p:nvPr/>
        </p:nvSpPr>
        <p:spPr>
          <a:xfrm>
            <a:off x="2217119" y="1452297"/>
            <a:ext cx="1432991" cy="3477875"/>
          </a:xfrm>
          <a:prstGeom prst="rect">
            <a:avLst/>
          </a:prstGeom>
          <a:noFill/>
        </p:spPr>
        <p:txBody>
          <a:bodyPr wrap="square" lIns="91440" tIns="45720" rIns="91440" bIns="45720">
            <a:spAutoFit/>
          </a:bodyPr>
          <a:lstStyle/>
          <a:p>
            <a:pPr algn="ctr"/>
            <a:r>
              <a:rPr lang="el-GR" sz="11000" dirty="0">
                <a:ln w="0"/>
                <a:effectLst>
                  <a:outerShdw blurRad="38100" dist="19050" dir="2700000" algn="tl" rotWithShape="0">
                    <a:schemeClr val="dk1">
                      <a:alpha val="40000"/>
                    </a:schemeClr>
                  </a:outerShdw>
                </a:effectLst>
                <a:latin typeface="Cambria" panose="02040503050406030204" pitchFamily="18" charset="0"/>
              </a:rPr>
              <a:t>Γ</a:t>
            </a: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5" name="Rectángulo 4"/>
          <p:cNvSpPr/>
          <p:nvPr/>
        </p:nvSpPr>
        <p:spPr>
          <a:xfrm>
            <a:off x="7267574" y="1452297"/>
            <a:ext cx="3116554" cy="1785104"/>
          </a:xfrm>
          <a:prstGeom prst="rect">
            <a:avLst/>
          </a:prstGeom>
          <a:noFill/>
        </p:spPr>
        <p:txBody>
          <a:bodyPr wrap="square" lIns="91440" tIns="45720" rIns="91440" bIns="45720">
            <a:spAutoFit/>
          </a:bodyPr>
          <a:lstStyle/>
          <a:p>
            <a:pPr algn="ctr"/>
            <a:r>
              <a:rPr lang="es-MX" sz="11000" dirty="0">
                <a:ln w="0"/>
                <a:effectLst>
                  <a:outerShdw blurRad="38100" dist="19050" dir="2700000" algn="tl" rotWithShape="0">
                    <a:schemeClr val="dk1">
                      <a:alpha val="40000"/>
                    </a:schemeClr>
                  </a:outerShdw>
                </a:effectLst>
                <a:latin typeface="Greek" panose="02020500000000000000" pitchFamily="18" charset="0"/>
              </a:rPr>
              <a:t>g</a:t>
            </a:r>
            <a:endParaRPr lang="es-ES" sz="110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pic>
        <p:nvPicPr>
          <p:cNvPr id="17" name="Picture 2" descr="http://www.avahotel.gr/Documents/329_Greek-myth1.jpg">
            <a:extLst>
              <a:ext uri="{FF2B5EF4-FFF2-40B4-BE49-F238E27FC236}">
                <a16:creationId xmlns:a16="http://schemas.microsoft.com/office/drawing/2014/main" id="{94C5F667-61AB-4F58-B086-D90A12BC7D4A}"/>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868" b="100000" l="0" r="96875">
                        <a14:backgroundMark x1="6250" y1="47705" x2="6250" y2="47705"/>
                        <a14:backgroundMark x1="12083" y1="49096" x2="12083" y2="49096"/>
                        <a14:backgroundMark x1="2083" y1="57650" x2="2083" y2="57650"/>
                        <a14:backgroundMark x1="60417" y1="70445" x2="60417" y2="7044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602139" y="4512365"/>
            <a:ext cx="1548316" cy="2319249"/>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“g”                   </a:t>
            </a:r>
            <a:r>
              <a:rPr lang="el-GR" sz="2400" dirty="0">
                <a:effectLst/>
              </a:rPr>
              <a:t>Pronunciación</a:t>
            </a:r>
            <a:r>
              <a:rPr lang="es-MX" sz="2400" dirty="0">
                <a:effectLst/>
              </a:rPr>
              <a:t>: “g” como en “</a:t>
            </a:r>
            <a:r>
              <a:rPr lang="es-MX" sz="2400" b="1" u="sng" dirty="0">
                <a:effectLst/>
              </a:rPr>
              <a:t>G</a:t>
            </a:r>
            <a:r>
              <a:rPr lang="es-MX" sz="2400" dirty="0">
                <a:effectLst/>
              </a:rPr>
              <a:t>ustavo”</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id="{A95DEF01-3682-4315-8277-EE327388786C}"/>
              </a:ext>
            </a:extLst>
          </p:cNvPr>
          <p:cNvSpPr txBox="1"/>
          <p:nvPr/>
        </p:nvSpPr>
        <p:spPr>
          <a:xfrm>
            <a:off x="4086229" y="5415154"/>
            <a:ext cx="3799425" cy="1323439"/>
          </a:xfrm>
          <a:prstGeom prst="rect">
            <a:avLst/>
          </a:prstGeom>
          <a:noFill/>
        </p:spPr>
        <p:txBody>
          <a:bodyPr wrap="square">
            <a:spAutoFit/>
          </a:bodyPr>
          <a:lstStyle/>
          <a:p>
            <a:pPr algn="just"/>
            <a:r>
              <a:rPr lang="es-MX" sz="2000" dirty="0">
                <a:ln w="0"/>
                <a:effectLst>
                  <a:outerShdw blurRad="38100" dist="19050" dir="2700000" algn="tl" rotWithShape="0">
                    <a:schemeClr val="dk1">
                      <a:alpha val="40000"/>
                    </a:schemeClr>
                  </a:outerShdw>
                </a:effectLst>
                <a:latin typeface="Cambria" panose="02040503050406030204" pitchFamily="18" charset="0"/>
              </a:rPr>
              <a:t>El sonido "g" de una gamma cambia a un sonido "n" cuando se pone antes</a:t>
            </a:r>
            <a:r>
              <a:rPr lang="es-MX" sz="2000" dirty="0">
                <a:ln w="0"/>
                <a:effectLst>
                  <a:outerShdw blurRad="38100" dist="19050" dir="2700000" algn="tl" rotWithShape="0">
                    <a:schemeClr val="dk1">
                      <a:alpha val="40000"/>
                    </a:schemeClr>
                  </a:outerShdw>
                </a:effectLst>
                <a:latin typeface="Greek" panose="02020500000000000000" pitchFamily="18" charset="0"/>
              </a:rPr>
              <a:t>: k, g, c o x</a:t>
            </a:r>
            <a:r>
              <a:rPr lang="es-MX" sz="2000" dirty="0">
                <a:ln w="0"/>
                <a:effectLst>
                  <a:outerShdw blurRad="38100" dist="19050" dir="2700000" algn="tl" rotWithShape="0">
                    <a:schemeClr val="dk1">
                      <a:alpha val="40000"/>
                    </a:schemeClr>
                  </a:outerShdw>
                </a:effectLst>
                <a:latin typeface="Cambria" panose="02040503050406030204" pitchFamily="18" charset="0"/>
              </a:rPr>
              <a:t>.</a:t>
            </a:r>
          </a:p>
          <a:p>
            <a:pPr algn="just"/>
            <a:r>
              <a:rPr lang="es-ES" sz="2000" dirty="0">
                <a:ln w="0"/>
                <a:effectLst>
                  <a:outerShdw blurRad="38100" dist="19050" dir="2700000" algn="tl" rotWithShape="0">
                    <a:schemeClr val="dk1">
                      <a:alpha val="40000"/>
                    </a:schemeClr>
                  </a:outerShdw>
                </a:effectLst>
                <a:latin typeface="Cambria" panose="02040503050406030204" pitchFamily="18" charset="0"/>
              </a:rPr>
              <a:t>“</a:t>
            </a:r>
            <a:r>
              <a:rPr lang="el-GR" sz="2000" dirty="0">
                <a:ln w="0"/>
                <a:effectLst>
                  <a:outerShdw blurRad="38100" dist="19050" dir="2700000" algn="tl" rotWithShape="0">
                    <a:schemeClr val="dk1">
                      <a:alpha val="40000"/>
                    </a:schemeClr>
                  </a:outerShdw>
                </a:effectLst>
                <a:latin typeface="Cambria" panose="02040503050406030204" pitchFamily="18" charset="0"/>
              </a:rPr>
              <a:t>ά̓γγελος</a:t>
            </a:r>
            <a:r>
              <a:rPr lang="es-MX" sz="2000" dirty="0">
                <a:ln w="0"/>
                <a:effectLst>
                  <a:outerShdw blurRad="38100" dist="19050" dir="2700000" algn="tl" rotWithShape="0">
                    <a:schemeClr val="dk1">
                      <a:alpha val="40000"/>
                    </a:schemeClr>
                  </a:outerShdw>
                </a:effectLst>
                <a:latin typeface="Cambria" panose="02040503050406030204" pitchFamily="18" charset="0"/>
              </a:rPr>
              <a:t>” se pronuncia “ángelos”</a:t>
            </a:r>
            <a:endParaRPr lang="es-MX" sz="2000" dirty="0"/>
          </a:p>
        </p:txBody>
      </p:sp>
      <p:pic>
        <p:nvPicPr>
          <p:cNvPr id="12" name="Picture 2" descr="Instituto de Lideres Cristianos - Inicio | Facebook">
            <a:extLst>
              <a:ext uri="{FF2B5EF4-FFF2-40B4-BE49-F238E27FC236}">
                <a16:creationId xmlns:a16="http://schemas.microsoft.com/office/drawing/2014/main" id="{36960776-F0C9-E646-AF12-DF5D3225204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327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CO" sz="9600" dirty="0">
                <a:latin typeface="Cambria" panose="02040503050406030204" pitchFamily="18" charset="0"/>
              </a:rPr>
              <a:t>DELTA</a:t>
            </a:r>
          </a:p>
        </p:txBody>
      </p:sp>
      <p:sp>
        <p:nvSpPr>
          <p:cNvPr id="4" name="Rectángulo 3"/>
          <p:cNvSpPr/>
          <p:nvPr/>
        </p:nvSpPr>
        <p:spPr>
          <a:xfrm>
            <a:off x="2217119" y="1452297"/>
            <a:ext cx="1432991" cy="3477875"/>
          </a:xfrm>
          <a:prstGeom prst="rect">
            <a:avLst/>
          </a:prstGeom>
          <a:noFill/>
        </p:spPr>
        <p:txBody>
          <a:bodyPr wrap="square" lIns="91440" tIns="45720" rIns="91440" bIns="45720">
            <a:spAutoFit/>
          </a:bodyPr>
          <a:lstStyle/>
          <a:p>
            <a:pPr algn="ctr"/>
            <a:r>
              <a:rPr lang="el-GR" sz="11000" dirty="0">
                <a:ln w="0"/>
                <a:effectLst>
                  <a:outerShdw blurRad="38100" dist="19050" dir="2700000" algn="tl" rotWithShape="0">
                    <a:schemeClr val="dk1">
                      <a:alpha val="40000"/>
                    </a:schemeClr>
                  </a:outerShdw>
                </a:effectLst>
                <a:latin typeface="Cambria" panose="02040503050406030204" pitchFamily="18" charset="0"/>
              </a:rPr>
              <a:t>Δ</a:t>
            </a: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5" name="Rectángulo 4"/>
          <p:cNvSpPr/>
          <p:nvPr/>
        </p:nvSpPr>
        <p:spPr>
          <a:xfrm>
            <a:off x="7267574" y="1452297"/>
            <a:ext cx="3116554" cy="1785104"/>
          </a:xfrm>
          <a:prstGeom prst="rect">
            <a:avLst/>
          </a:prstGeom>
          <a:noFill/>
        </p:spPr>
        <p:txBody>
          <a:bodyPr wrap="square" lIns="91440" tIns="45720" rIns="91440" bIns="45720">
            <a:spAutoFit/>
          </a:bodyPr>
          <a:lstStyle/>
          <a:p>
            <a:pPr algn="ctr"/>
            <a:r>
              <a:rPr lang="es-MX" sz="11000" dirty="0">
                <a:ln w="0"/>
                <a:effectLst>
                  <a:outerShdw blurRad="38100" dist="19050" dir="2700000" algn="tl" rotWithShape="0">
                    <a:schemeClr val="dk1">
                      <a:alpha val="40000"/>
                    </a:schemeClr>
                  </a:outerShdw>
                </a:effectLst>
                <a:latin typeface="Greek" panose="02020500000000000000" pitchFamily="18" charset="0"/>
              </a:rPr>
              <a:t>d</a:t>
            </a:r>
            <a:endParaRPr lang="es-ES" sz="110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pic>
        <p:nvPicPr>
          <p:cNvPr id="12" name="Gráfico 11" descr="Templo griego">
            <a:extLst>
              <a:ext uri="{FF2B5EF4-FFF2-40B4-BE49-F238E27FC236}">
                <a16:creationId xmlns:a16="http://schemas.microsoft.com/office/drawing/2014/main" id="{324847C1-5F3E-4711-84BC-EFD9668348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933" y="5289480"/>
            <a:ext cx="1542134" cy="1542134"/>
          </a:xfrm>
          <a:prstGeom prst="rect">
            <a:avLst/>
          </a:prstGeom>
        </p:spPr>
      </p:pic>
      <p:pic>
        <p:nvPicPr>
          <p:cNvPr id="17" name="Picture 2" descr="http://www.avahotel.gr/Documents/329_Greek-myth1.jpg">
            <a:extLst>
              <a:ext uri="{FF2B5EF4-FFF2-40B4-BE49-F238E27FC236}">
                <a16:creationId xmlns:a16="http://schemas.microsoft.com/office/drawing/2014/main" id="{94C5F667-61AB-4F58-B086-D90A12BC7D4A}"/>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4868" b="100000" l="0" r="96875">
                        <a14:backgroundMark x1="6250" y1="47705" x2="6250" y2="47705"/>
                        <a14:backgroundMark x1="12083" y1="49096" x2="12083" y2="49096"/>
                        <a14:backgroundMark x1="2083" y1="57650" x2="2083" y2="57650"/>
                        <a14:backgroundMark x1="60417" y1="70445" x2="60417" y2="7044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602139" y="4512365"/>
            <a:ext cx="1548316" cy="2319249"/>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“d”                   </a:t>
            </a:r>
            <a:r>
              <a:rPr lang="el-GR" sz="2400" dirty="0">
                <a:effectLst/>
              </a:rPr>
              <a:t>Pronunciación</a:t>
            </a:r>
            <a:r>
              <a:rPr lang="es-MX" sz="2400" dirty="0">
                <a:effectLst/>
              </a:rPr>
              <a:t>: “d” como en “</a:t>
            </a:r>
            <a:r>
              <a:rPr lang="es-MX" sz="2400" b="1" u="sng" dirty="0">
                <a:effectLst/>
              </a:rPr>
              <a:t>d</a:t>
            </a:r>
            <a:r>
              <a:rPr lang="es-MX" sz="2400" dirty="0">
                <a:effectLst/>
              </a:rPr>
              <a:t>edo”</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descr="Instituto de Lideres Cristianos - Inicio | Facebook">
            <a:extLst>
              <a:ext uri="{FF2B5EF4-FFF2-40B4-BE49-F238E27FC236}">
                <a16:creationId xmlns:a16="http://schemas.microsoft.com/office/drawing/2014/main" id="{230BF1C1-2ED9-2B45-8C5C-378D151DF4F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947451"/>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CO" sz="9600" dirty="0">
                <a:latin typeface="Cambria" panose="02040503050406030204" pitchFamily="18" charset="0"/>
              </a:rPr>
              <a:t>ÉPSILON</a:t>
            </a:r>
          </a:p>
        </p:txBody>
      </p:sp>
      <p:sp>
        <p:nvSpPr>
          <p:cNvPr id="4" name="Rectángulo 3"/>
          <p:cNvSpPr/>
          <p:nvPr/>
        </p:nvSpPr>
        <p:spPr>
          <a:xfrm>
            <a:off x="2217119" y="1452297"/>
            <a:ext cx="1432991" cy="5170646"/>
          </a:xfrm>
          <a:prstGeom prst="rect">
            <a:avLst/>
          </a:prstGeom>
          <a:noFill/>
        </p:spPr>
        <p:txBody>
          <a:bodyPr wrap="square" lIns="91440" tIns="45720" rIns="91440" bIns="45720">
            <a:spAutoFit/>
          </a:bodyPr>
          <a:lstStyle/>
          <a:p>
            <a:pPr algn="ctr"/>
            <a:r>
              <a:rPr lang="el-GR" sz="11000" b="0" cap="none" spc="0" dirty="0">
                <a:ln w="0"/>
                <a:effectLst>
                  <a:outerShdw blurRad="38100" dist="19050" dir="2700000" algn="tl" rotWithShape="0">
                    <a:schemeClr val="dk1">
                      <a:alpha val="40000"/>
                    </a:schemeClr>
                  </a:outerShdw>
                </a:effectLst>
                <a:latin typeface="Cambria" panose="02040503050406030204" pitchFamily="18" charset="0"/>
              </a:rPr>
              <a:t>Ε</a:t>
            </a: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5" name="Rectángulo 4"/>
          <p:cNvSpPr/>
          <p:nvPr/>
        </p:nvSpPr>
        <p:spPr>
          <a:xfrm>
            <a:off x="7267574" y="1452297"/>
            <a:ext cx="3116554" cy="1785104"/>
          </a:xfrm>
          <a:prstGeom prst="rect">
            <a:avLst/>
          </a:prstGeom>
          <a:noFill/>
        </p:spPr>
        <p:txBody>
          <a:bodyPr wrap="square" lIns="91440" tIns="45720" rIns="91440" bIns="45720">
            <a:spAutoFit/>
          </a:bodyPr>
          <a:lstStyle/>
          <a:p>
            <a:pPr algn="ctr"/>
            <a:r>
              <a:rPr lang="es-MX" sz="11000" dirty="0">
                <a:ln w="0"/>
                <a:effectLst>
                  <a:outerShdw blurRad="38100" dist="19050" dir="2700000" algn="tl" rotWithShape="0">
                    <a:schemeClr val="dk1">
                      <a:alpha val="40000"/>
                    </a:schemeClr>
                  </a:outerShdw>
                </a:effectLst>
                <a:latin typeface="Greek" panose="02020500000000000000" pitchFamily="18" charset="0"/>
              </a:rPr>
              <a:t>e</a:t>
            </a:r>
            <a:endParaRPr lang="es-ES" sz="110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pic>
        <p:nvPicPr>
          <p:cNvPr id="12" name="Gráfico 11" descr="Templo griego">
            <a:extLst>
              <a:ext uri="{FF2B5EF4-FFF2-40B4-BE49-F238E27FC236}">
                <a16:creationId xmlns:a16="http://schemas.microsoft.com/office/drawing/2014/main" id="{324847C1-5F3E-4711-84BC-EFD9668348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933" y="5289480"/>
            <a:ext cx="1542134" cy="1542134"/>
          </a:xfrm>
          <a:prstGeom prst="rect">
            <a:avLst/>
          </a:prstGeom>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“e”                   </a:t>
            </a:r>
            <a:r>
              <a:rPr lang="el-GR" sz="2400" dirty="0">
                <a:effectLst/>
              </a:rPr>
              <a:t>Pronunciación</a:t>
            </a:r>
            <a:r>
              <a:rPr lang="es-MX" sz="2400" dirty="0">
                <a:effectLst/>
              </a:rPr>
              <a:t>: “e” como en “</a:t>
            </a:r>
            <a:r>
              <a:rPr lang="es-MX" sz="2400" b="1" u="sng" dirty="0">
                <a:effectLst/>
              </a:rPr>
              <a:t>e</a:t>
            </a:r>
            <a:r>
              <a:rPr lang="es-MX" sz="2400" dirty="0">
                <a:effectLst/>
              </a:rPr>
              <a:t>stadio”</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a:extLst>
              <a:ext uri="{FF2B5EF4-FFF2-40B4-BE49-F238E27FC236}">
                <a16:creationId xmlns:a16="http://schemas.microsoft.com/office/drawing/2014/main" id="{BB35BB4C-B451-4247-9FBD-94CB5B0199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553577" y="4178396"/>
            <a:ext cx="2638423" cy="2679604"/>
          </a:xfrm>
          <a:prstGeom prst="rect">
            <a:avLst/>
          </a:prstGeom>
          <a:noFill/>
          <a:effectLst>
            <a:outerShdw blurRad="50800" dist="50800" dir="5400000" sx="40000" sy="4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15" name="Picture 2" descr="Instituto de Lideres Cristianos - Inicio | Facebook">
            <a:extLst>
              <a:ext uri="{FF2B5EF4-FFF2-40B4-BE49-F238E27FC236}">
                <a16:creationId xmlns:a16="http://schemas.microsoft.com/office/drawing/2014/main" id="{463EDA22-9C68-3C49-AE09-3791D02A89D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7475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CO" sz="9600" dirty="0">
                <a:latin typeface="Cambria" panose="02040503050406030204" pitchFamily="18" charset="0"/>
              </a:rPr>
              <a:t>DZETA</a:t>
            </a:r>
          </a:p>
        </p:txBody>
      </p:sp>
      <p:sp>
        <p:nvSpPr>
          <p:cNvPr id="4" name="Rectángulo 3"/>
          <p:cNvSpPr/>
          <p:nvPr/>
        </p:nvSpPr>
        <p:spPr>
          <a:xfrm>
            <a:off x="2217119" y="1452297"/>
            <a:ext cx="1432991" cy="5170646"/>
          </a:xfrm>
          <a:prstGeom prst="rect">
            <a:avLst/>
          </a:prstGeom>
          <a:noFill/>
        </p:spPr>
        <p:txBody>
          <a:bodyPr wrap="square" lIns="91440" tIns="45720" rIns="91440" bIns="45720">
            <a:spAutoFit/>
          </a:bodyPr>
          <a:lstStyle/>
          <a:p>
            <a:pPr algn="ctr"/>
            <a:r>
              <a:rPr lang="el-GR" sz="11000" dirty="0">
                <a:ln w="0"/>
                <a:effectLst>
                  <a:outerShdw blurRad="38100" dist="19050" dir="2700000" algn="tl" rotWithShape="0">
                    <a:schemeClr val="dk1">
                      <a:alpha val="40000"/>
                    </a:schemeClr>
                  </a:outerShdw>
                </a:effectLst>
                <a:latin typeface="Cambria" panose="02040503050406030204" pitchFamily="18" charset="0"/>
              </a:rPr>
              <a:t>Ζ</a:t>
            </a: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5" name="Rectángulo 4"/>
          <p:cNvSpPr/>
          <p:nvPr/>
        </p:nvSpPr>
        <p:spPr>
          <a:xfrm>
            <a:off x="7267574" y="1452297"/>
            <a:ext cx="3116554" cy="1785104"/>
          </a:xfrm>
          <a:prstGeom prst="rect">
            <a:avLst/>
          </a:prstGeom>
          <a:noFill/>
        </p:spPr>
        <p:txBody>
          <a:bodyPr wrap="square" lIns="91440" tIns="45720" rIns="91440" bIns="45720">
            <a:spAutoFit/>
          </a:bodyPr>
          <a:lstStyle/>
          <a:p>
            <a:pPr algn="ctr"/>
            <a:r>
              <a:rPr lang="es-ES" sz="11000" dirty="0">
                <a:ln w="0"/>
                <a:effectLst>
                  <a:outerShdw blurRad="38100" dist="19050" dir="2700000" algn="tl" rotWithShape="0">
                    <a:schemeClr val="dk1">
                      <a:alpha val="40000"/>
                    </a:schemeClr>
                  </a:outerShdw>
                </a:effectLst>
                <a:latin typeface="Greek" panose="02020500000000000000" pitchFamily="18" charset="0"/>
              </a:rPr>
              <a:t>z</a:t>
            </a:r>
            <a:endParaRPr lang="es-ES" sz="110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pic>
        <p:nvPicPr>
          <p:cNvPr id="12" name="Gráfico 11" descr="Templo griego">
            <a:extLst>
              <a:ext uri="{FF2B5EF4-FFF2-40B4-BE49-F238E27FC236}">
                <a16:creationId xmlns:a16="http://schemas.microsoft.com/office/drawing/2014/main" id="{324847C1-5F3E-4711-84BC-EFD9668348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933" y="5289480"/>
            <a:ext cx="1542134" cy="1542134"/>
          </a:xfrm>
          <a:prstGeom prst="rect">
            <a:avLst/>
          </a:prstGeom>
        </p:spPr>
      </p:pic>
      <p:sp>
        <p:nvSpPr>
          <p:cNvPr id="21" name="CuadroTexto 20">
            <a:extLst>
              <a:ext uri="{FF2B5EF4-FFF2-40B4-BE49-F238E27FC236}">
                <a16:creationId xmlns:a16="http://schemas.microsoft.com/office/drawing/2014/main" id="{50C2A98F-8858-4495-8E51-A3A8B547ABC1}"/>
              </a:ext>
            </a:extLst>
          </p:cNvPr>
          <p:cNvSpPr txBox="1"/>
          <p:nvPr/>
        </p:nvSpPr>
        <p:spPr>
          <a:xfrm>
            <a:off x="466370" y="4474039"/>
            <a:ext cx="10637059" cy="470000"/>
          </a:xfrm>
          <a:prstGeom prst="rect">
            <a:avLst/>
          </a:prstGeom>
          <a:noFill/>
        </p:spPr>
        <p:txBody>
          <a:bodyPr wrap="square">
            <a:spAutoFit/>
          </a:bodyPr>
          <a:lstStyle/>
          <a:p>
            <a:pPr algn="just">
              <a:lnSpc>
                <a:spcPct val="107000"/>
              </a:lnSpc>
              <a:spcAft>
                <a:spcPts val="800"/>
              </a:spcAft>
            </a:pPr>
            <a:r>
              <a:rPr lang="el-GR" sz="2400" dirty="0">
                <a:effectLst/>
              </a:rPr>
              <a:t>Transliteración</a:t>
            </a:r>
            <a:r>
              <a:rPr lang="es-MX" sz="2400" dirty="0">
                <a:effectLst/>
              </a:rPr>
              <a:t>: “z”                  </a:t>
            </a:r>
            <a:r>
              <a:rPr lang="el-GR" sz="2400" dirty="0">
                <a:effectLst/>
              </a:rPr>
              <a:t>Pronunciación</a:t>
            </a:r>
            <a:r>
              <a:rPr lang="es-MX" sz="2400" dirty="0">
                <a:effectLst/>
              </a:rPr>
              <a:t>: “</a:t>
            </a:r>
            <a:r>
              <a:rPr lang="es-MX" sz="2400" dirty="0" err="1">
                <a:effectLst/>
              </a:rPr>
              <a:t>dz</a:t>
            </a:r>
            <a:r>
              <a:rPr lang="es-MX" sz="2400" dirty="0">
                <a:effectLst/>
              </a:rPr>
              <a:t>” como el sonido de una </a:t>
            </a:r>
            <a:r>
              <a:rPr lang="es-MX" sz="2400" dirty="0" err="1">
                <a:effectLst/>
              </a:rPr>
              <a:t>abeja“dzzz</a:t>
            </a:r>
            <a:r>
              <a:rPr lang="es-MX" sz="2400" dirty="0">
                <a:effectLst/>
              </a:rPr>
              <a:t>”</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a:extLst>
              <a:ext uri="{FF2B5EF4-FFF2-40B4-BE49-F238E27FC236}">
                <a16:creationId xmlns:a16="http://schemas.microsoft.com/office/drawing/2014/main" id="{BB35BB4C-B451-4247-9FBD-94CB5B0199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553577" y="4178396"/>
            <a:ext cx="2638423" cy="2679604"/>
          </a:xfrm>
          <a:prstGeom prst="rect">
            <a:avLst/>
          </a:prstGeom>
          <a:noFill/>
          <a:effectLst>
            <a:outerShdw blurRad="50800" dist="50800" dir="5400000" sx="40000" sy="4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15" name="Picture 2" descr="Instituto de Lideres Cristianos - Inicio | Facebook">
            <a:extLst>
              <a:ext uri="{FF2B5EF4-FFF2-40B4-BE49-F238E27FC236}">
                <a16:creationId xmlns:a16="http://schemas.microsoft.com/office/drawing/2014/main" id="{63185F1B-3E05-C741-89E2-D291FE0FFE8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4932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38425" y="26386"/>
            <a:ext cx="6915150" cy="1569660"/>
          </a:xfrm>
          <a:prstGeom prst="rect">
            <a:avLst/>
          </a:prstGeom>
          <a:noFill/>
        </p:spPr>
        <p:txBody>
          <a:bodyPr wrap="square" rtlCol="0">
            <a:spAutoFit/>
          </a:bodyPr>
          <a:lstStyle/>
          <a:p>
            <a:pPr algn="ctr"/>
            <a:r>
              <a:rPr lang="es-CO" sz="9600" dirty="0">
                <a:latin typeface="Cambria" panose="02040503050406030204" pitchFamily="18" charset="0"/>
              </a:rPr>
              <a:t>ETA</a:t>
            </a:r>
          </a:p>
        </p:txBody>
      </p:sp>
      <p:sp>
        <p:nvSpPr>
          <p:cNvPr id="4" name="Rectángulo 3"/>
          <p:cNvSpPr/>
          <p:nvPr/>
        </p:nvSpPr>
        <p:spPr>
          <a:xfrm>
            <a:off x="2217119" y="1452297"/>
            <a:ext cx="1432991" cy="5170646"/>
          </a:xfrm>
          <a:prstGeom prst="rect">
            <a:avLst/>
          </a:prstGeom>
          <a:noFill/>
        </p:spPr>
        <p:txBody>
          <a:bodyPr wrap="square" lIns="91440" tIns="45720" rIns="91440" bIns="45720">
            <a:spAutoFit/>
          </a:bodyPr>
          <a:lstStyle/>
          <a:p>
            <a:pPr algn="ctr"/>
            <a:r>
              <a:rPr lang="es-MX" sz="11000" dirty="0">
                <a:ln w="0"/>
                <a:effectLst>
                  <a:outerShdw blurRad="38100" dist="19050" dir="2700000" algn="tl" rotWithShape="0">
                    <a:schemeClr val="dk1">
                      <a:alpha val="40000"/>
                    </a:schemeClr>
                  </a:outerShdw>
                </a:effectLst>
                <a:latin typeface="Greek" panose="02020500000000000000" pitchFamily="18" charset="0"/>
              </a:rPr>
              <a:t>H</a:t>
            </a:r>
            <a:endParaRPr lang="es-ES" sz="11000" b="0" cap="none" spc="0" dirty="0">
              <a:ln w="0"/>
              <a:effectLst>
                <a:outerShdw blurRad="38100" dist="19050" dir="2700000" algn="tl" rotWithShape="0">
                  <a:schemeClr val="dk1">
                    <a:alpha val="40000"/>
                  </a:schemeClr>
                </a:outerShdw>
              </a:effectLst>
              <a:latin typeface="Greek" panose="02020500000000000000"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a:p>
            <a:pPr algn="ctr"/>
            <a:endParaRPr lang="es-ES" sz="11000" b="0" cap="none" spc="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5" name="Rectángulo 4"/>
          <p:cNvSpPr/>
          <p:nvPr/>
        </p:nvSpPr>
        <p:spPr>
          <a:xfrm>
            <a:off x="7267574" y="1452297"/>
            <a:ext cx="3116554" cy="1785104"/>
          </a:xfrm>
          <a:prstGeom prst="rect">
            <a:avLst/>
          </a:prstGeom>
          <a:noFill/>
        </p:spPr>
        <p:txBody>
          <a:bodyPr wrap="square" lIns="91440" tIns="45720" rIns="91440" bIns="45720">
            <a:spAutoFit/>
          </a:bodyPr>
          <a:lstStyle/>
          <a:p>
            <a:pPr algn="ctr"/>
            <a:r>
              <a:rPr lang="es-MX" sz="11000" dirty="0">
                <a:ln w="0"/>
                <a:effectLst>
                  <a:outerShdw blurRad="38100" dist="19050" dir="2700000" algn="tl" rotWithShape="0">
                    <a:schemeClr val="dk1">
                      <a:alpha val="40000"/>
                    </a:schemeClr>
                  </a:outerShdw>
                </a:effectLst>
                <a:latin typeface="Greek" panose="02020500000000000000" pitchFamily="18" charset="0"/>
              </a:rPr>
              <a:t>h</a:t>
            </a:r>
            <a:endParaRPr lang="es-ES" sz="11000" b="0" cap="none" spc="0" dirty="0">
              <a:ln w="0"/>
              <a:effectLst>
                <a:outerShdw blurRad="38100" dist="19050" dir="2700000" algn="tl" rotWithShape="0">
                  <a:schemeClr val="dk1">
                    <a:alpha val="40000"/>
                  </a:schemeClr>
                </a:outerShdw>
              </a:effectLst>
              <a:latin typeface="Greek" panose="02020500000000000000" pitchFamily="18" charset="0"/>
            </a:endParaRPr>
          </a:p>
        </p:txBody>
      </p:sp>
      <p:sp>
        <p:nvSpPr>
          <p:cNvPr id="11" name="Rectángulo 10"/>
          <p:cNvSpPr/>
          <p:nvPr/>
        </p:nvSpPr>
        <p:spPr>
          <a:xfrm>
            <a:off x="1380770" y="3158935"/>
            <a:ext cx="3191900" cy="923330"/>
          </a:xfrm>
          <a:prstGeom prst="rect">
            <a:avLst/>
          </a:prstGeom>
          <a:noFill/>
        </p:spPr>
        <p:txBody>
          <a:bodyPr wrap="none" lIns="91440" tIns="45720" rIns="91440" bIns="45720">
            <a:spAutoFit/>
          </a:bodyPr>
          <a:lstStyle/>
          <a:p>
            <a:pPr algn="ctr"/>
            <a:r>
              <a:rPr lang="es-ES" sz="5400" b="0" cap="none" spc="0" dirty="0">
                <a:ln w="0"/>
                <a:effectLst>
                  <a:outerShdw blurRad="38100" dist="19050" dir="2700000" algn="tl" rotWithShape="0">
                    <a:schemeClr val="dk1">
                      <a:alpha val="40000"/>
                    </a:schemeClr>
                  </a:outerShdw>
                </a:effectLst>
              </a:rPr>
              <a:t>Mayúscula</a:t>
            </a:r>
          </a:p>
        </p:txBody>
      </p:sp>
      <p:sp>
        <p:nvSpPr>
          <p:cNvPr id="13" name="Rectángulo 12"/>
          <p:cNvSpPr/>
          <p:nvPr/>
        </p:nvSpPr>
        <p:spPr>
          <a:xfrm>
            <a:off x="7049563" y="3158935"/>
            <a:ext cx="3552576"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   Minúscula</a:t>
            </a:r>
            <a:endParaRPr lang="es-ES" sz="5400" b="0" cap="none" spc="0" dirty="0">
              <a:ln w="0"/>
              <a:effectLst>
                <a:outerShdw blurRad="38100" dist="19050" dir="2700000" algn="tl" rotWithShape="0">
                  <a:schemeClr val="dk1">
                    <a:alpha val="40000"/>
                  </a:schemeClr>
                </a:outerShdw>
              </a:effectLst>
            </a:endParaRPr>
          </a:p>
        </p:txBody>
      </p:sp>
      <p:pic>
        <p:nvPicPr>
          <p:cNvPr id="7" name="Gráfico 6" descr="Pilar griego">
            <a:extLst>
              <a:ext uri="{FF2B5EF4-FFF2-40B4-BE49-F238E27FC236}">
                <a16:creationId xmlns:a16="http://schemas.microsoft.com/office/drawing/2014/main" id="{14F84E37-925B-4D5D-8397-3F912E1C43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370" y="210267"/>
            <a:ext cx="914400" cy="914400"/>
          </a:xfrm>
          <a:prstGeom prst="rect">
            <a:avLst/>
          </a:prstGeom>
        </p:spPr>
      </p:pic>
      <p:pic>
        <p:nvPicPr>
          <p:cNvPr id="9" name="Gráfico 8" descr="Pilar griego">
            <a:extLst>
              <a:ext uri="{FF2B5EF4-FFF2-40B4-BE49-F238E27FC236}">
                <a16:creationId xmlns:a16="http://schemas.microsoft.com/office/drawing/2014/main" id="{925C6C9B-F2DB-4E6A-989E-50444E36A7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1230" y="210267"/>
            <a:ext cx="914400" cy="914400"/>
          </a:xfrm>
          <a:prstGeom prst="rect">
            <a:avLst/>
          </a:prstGeom>
        </p:spPr>
      </p:pic>
      <p:pic>
        <p:nvPicPr>
          <p:cNvPr id="12" name="Gráfico 11" descr="Templo griego">
            <a:extLst>
              <a:ext uri="{FF2B5EF4-FFF2-40B4-BE49-F238E27FC236}">
                <a16:creationId xmlns:a16="http://schemas.microsoft.com/office/drawing/2014/main" id="{324847C1-5F3E-4711-84BC-EFD9668348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4933" y="5289480"/>
            <a:ext cx="1542134" cy="1542134"/>
          </a:xfrm>
          <a:prstGeom prst="rect">
            <a:avLst/>
          </a:prstGeom>
        </p:spPr>
      </p:pic>
      <p:sp>
        <p:nvSpPr>
          <p:cNvPr id="21" name="CuadroTexto 20">
            <a:extLst>
              <a:ext uri="{FF2B5EF4-FFF2-40B4-BE49-F238E27FC236}">
                <a16:creationId xmlns:a16="http://schemas.microsoft.com/office/drawing/2014/main" id="{50C2A98F-8858-4495-8E51-A3A8B547ABC1}"/>
              </a:ext>
            </a:extLst>
          </p:cNvPr>
          <p:cNvSpPr txBox="1"/>
          <p:nvPr/>
        </p:nvSpPr>
        <p:spPr>
          <a:xfrm>
            <a:off x="1456879" y="4474039"/>
            <a:ext cx="9278242" cy="470000"/>
          </a:xfrm>
          <a:prstGeom prst="rect">
            <a:avLst/>
          </a:prstGeom>
          <a:noFill/>
        </p:spPr>
        <p:txBody>
          <a:bodyPr wrap="square">
            <a:spAutoFit/>
          </a:bodyPr>
          <a:lstStyle/>
          <a:p>
            <a:pPr algn="just">
              <a:lnSpc>
                <a:spcPct val="107000"/>
              </a:lnSpc>
              <a:spcAft>
                <a:spcPts val="800"/>
              </a:spcAft>
            </a:pPr>
            <a:r>
              <a:rPr lang="es-MX" sz="2400" dirty="0">
                <a:effectLst/>
              </a:rPr>
              <a:t>        </a:t>
            </a:r>
            <a:r>
              <a:rPr lang="el-GR" sz="2400" dirty="0">
                <a:effectLst/>
              </a:rPr>
              <a:t>Transliteración</a:t>
            </a:r>
            <a:r>
              <a:rPr lang="es-MX" sz="2400" dirty="0">
                <a:effectLst/>
              </a:rPr>
              <a:t>: “e”                   </a:t>
            </a:r>
            <a:r>
              <a:rPr lang="el-GR" sz="2400" dirty="0">
                <a:effectLst/>
              </a:rPr>
              <a:t>Pronunciación</a:t>
            </a:r>
            <a:r>
              <a:rPr lang="es-MX" sz="2400" dirty="0">
                <a:effectLst/>
              </a:rPr>
              <a:t>: “e” como en “Fr</a:t>
            </a:r>
            <a:r>
              <a:rPr lang="es-MX" sz="2400" b="1" u="sng" dirty="0">
                <a:effectLst/>
              </a:rPr>
              <a:t>e</a:t>
            </a:r>
            <a:r>
              <a:rPr lang="es-MX" sz="2400" dirty="0">
                <a:effectLst/>
              </a:rPr>
              <a:t>ír”</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2">
            <a:extLst>
              <a:ext uri="{FF2B5EF4-FFF2-40B4-BE49-F238E27FC236}">
                <a16:creationId xmlns:a16="http://schemas.microsoft.com/office/drawing/2014/main" id="{BB35BB4C-B451-4247-9FBD-94CB5B0199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9553577" y="4178396"/>
            <a:ext cx="2638423" cy="2679604"/>
          </a:xfrm>
          <a:prstGeom prst="rect">
            <a:avLst/>
          </a:prstGeom>
          <a:noFill/>
          <a:effectLst>
            <a:outerShdw blurRad="50800" dist="50800" dir="5400000" sx="40000" sy="4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3" name="Picture 2" descr="Instituto de Lideres Cristianos - Inicio | Facebook">
            <a:extLst>
              <a:ext uri="{FF2B5EF4-FFF2-40B4-BE49-F238E27FC236}">
                <a16:creationId xmlns:a16="http://schemas.microsoft.com/office/drawing/2014/main" id="{6B74A5F3-4729-4F57-A756-7F4AFB0740D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0627" b="12021"/>
          <a:stretch/>
        </p:blipFill>
        <p:spPr bwMode="auto">
          <a:xfrm>
            <a:off x="0" y="5620215"/>
            <a:ext cx="2857500" cy="123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7552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3" grpId="0"/>
      <p:bldP spid="21"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1320</Words>
  <Application>Microsoft Office PowerPoint</Application>
  <PresentationFormat>Panorámica</PresentationFormat>
  <Paragraphs>381</Paragraphs>
  <Slides>36</Slides>
  <Notes>0</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36</vt:i4>
      </vt:variant>
    </vt:vector>
  </HeadingPairs>
  <TitlesOfParts>
    <vt:vector size="52" baseType="lpstr">
      <vt:lpstr>#Logos 8 Resource</vt:lpstr>
      <vt:lpstr>Arial</vt:lpstr>
      <vt:lpstr>Calibri</vt:lpstr>
      <vt:lpstr>Calibri Light</vt:lpstr>
      <vt:lpstr>Cambria</vt:lpstr>
      <vt:lpstr>Century Gothic</vt:lpstr>
      <vt:lpstr>Comic Sans MS</vt:lpstr>
      <vt:lpstr>Greek</vt:lpstr>
      <vt:lpstr>Helvetica</vt:lpstr>
      <vt:lpstr>LiberationSerif</vt:lpstr>
      <vt:lpstr>Segoe Print</vt:lpstr>
      <vt:lpstr>Tahoma</vt:lpstr>
      <vt:lpstr>Times New Roman</vt:lpstr>
      <vt:lpstr>Times-Roman</vt:lpstr>
      <vt:lpstr>TTFF584520t00</vt:lpstr>
      <vt:lpstr>Tema de Office</vt:lpstr>
      <vt:lpstr>   GRIEGO 1  Dia: 1 -10   Tema: El alfabeto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GRIEGO 1  Dia: 1 -10   Tema: El alfabeto </dc:title>
  <dc:creator>abraham castro juarez</dc:creator>
  <cp:lastModifiedBy>abraham castro juarez</cp:lastModifiedBy>
  <cp:revision>1</cp:revision>
  <dcterms:created xsi:type="dcterms:W3CDTF">2020-10-26T23:59:21Z</dcterms:created>
  <dcterms:modified xsi:type="dcterms:W3CDTF">2020-12-07T18:10:53Z</dcterms:modified>
</cp:coreProperties>
</file>