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9" r:id="rId3"/>
    <p:sldId id="268" r:id="rId4"/>
    <p:sldId id="267" r:id="rId5"/>
    <p:sldId id="266" r:id="rId6"/>
    <p:sldId id="265" r:id="rId7"/>
    <p:sldId id="257" r:id="rId8"/>
    <p:sldId id="271" r:id="rId9"/>
    <p:sldId id="270" r:id="rId10"/>
    <p:sldId id="263" r:id="rId11"/>
    <p:sldId id="273" r:id="rId12"/>
    <p:sldId id="272" r:id="rId13"/>
    <p:sldId id="264" r:id="rId14"/>
    <p:sldId id="279" r:id="rId15"/>
    <p:sldId id="278" r:id="rId16"/>
    <p:sldId id="277" r:id="rId17"/>
    <p:sldId id="276" r:id="rId18"/>
    <p:sldId id="275" r:id="rId19"/>
    <p:sldId id="274" r:id="rId20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13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74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27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14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01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55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12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01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20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42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B612A-1DA1-4B5E-B34B-098BDA90B604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48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uk" sz="4200" dirty="0">
                <a:solidFill>
                  <a:schemeClr val="tx1"/>
                </a:solidFill>
              </a:rPr>
              <a:t>Як можна пояснити факт існування всесвіту ?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uk" sz="4200" dirty="0">
                <a:solidFill>
                  <a:schemeClr val="tx1"/>
                </a:solidFill>
              </a:rPr>
              <a:t> </a:t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uk" sz="4200" dirty="0">
                <a:solidFill>
                  <a:schemeClr val="tx1"/>
                </a:solidFill>
              </a:rPr>
              <a:t>У нас не так вже і багато варіянтів: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en-US" sz="4200" dirty="0">
              <a:solidFill>
                <a:schemeClr val="tx1"/>
              </a:solidFill>
            </a:endParaRPr>
          </a:p>
          <a:p>
            <a:pPr lvl="1" algn="l"/>
            <a:br>
              <a:rPr lang="ru-RU" sz="4200" dirty="0">
                <a:solidFill>
                  <a:schemeClr val="tx1"/>
                </a:solidFill>
              </a:rPr>
            </a:br>
            <a:br>
              <a:rPr lang="ru-RU" sz="2600" dirty="0"/>
            </a:br>
            <a:endParaRPr lang="ru-RU" sz="2600" dirty="0"/>
          </a:p>
          <a:p>
            <a:pPr algn="l"/>
            <a:r>
              <a:rPr lang="uk" sz="2600" dirty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944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9600" dirty="0">
                <a:solidFill>
                  <a:schemeClr val="tx1"/>
                </a:solidFill>
              </a:rPr>
              <a:t>Всесвіт – це омана. Це позиція пантеїзму. Існує лише бог, </a:t>
            </a:r>
            <a:r>
              <a:rPr lang="uk-UA" sz="9600" dirty="0">
                <a:solidFill>
                  <a:schemeClr val="tx1"/>
                </a:solidFill>
              </a:rPr>
              <a:t>весь </a:t>
            </a:r>
            <a:r>
              <a:rPr lang="uk-UA" sz="9600" dirty="0" err="1">
                <a:solidFill>
                  <a:schemeClr val="tx1"/>
                </a:solidFill>
              </a:rPr>
              <a:t>матеріяльний</a:t>
            </a:r>
            <a:r>
              <a:rPr lang="uk-UA" sz="9600" dirty="0">
                <a:solidFill>
                  <a:schemeClr val="tx1"/>
                </a:solidFill>
              </a:rPr>
              <a:t> всесвіт – це ілюзія</a:t>
            </a:r>
            <a:r>
              <a:rPr lang="uk" sz="9600" dirty="0">
                <a:solidFill>
                  <a:schemeClr val="tx1"/>
                </a:solidFill>
              </a:rPr>
              <a:t>.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endParaRPr lang="ru-RU" sz="9600" dirty="0">
              <a:solidFill>
                <a:schemeClr val="tx1"/>
              </a:solidFill>
            </a:endParaRPr>
          </a:p>
          <a:p>
            <a:pPr lvl="1" algn="l"/>
            <a:endParaRPr lang="ru-RU" sz="9600" dirty="0">
              <a:solidFill>
                <a:schemeClr val="tx1"/>
              </a:solidFill>
            </a:endParaRPr>
          </a:p>
          <a:p>
            <a:pPr lvl="1" algn="l"/>
            <a:endParaRPr lang="ru-RU" sz="9600" dirty="0">
              <a:solidFill>
                <a:schemeClr val="tx1"/>
              </a:solidFill>
            </a:endParaRPr>
          </a:p>
          <a:p>
            <a:pPr lvl="1" algn="l"/>
            <a:br>
              <a:rPr lang="ru-RU" sz="9600" dirty="0">
                <a:solidFill>
                  <a:schemeClr val="tx1"/>
                </a:solidFill>
              </a:rPr>
            </a:br>
            <a:endParaRPr lang="ru-RU" sz="9600" dirty="0">
              <a:solidFill>
                <a:schemeClr val="tx1"/>
              </a:solidFill>
            </a:endParaRPr>
          </a:p>
          <a:p>
            <a:pPr lvl="1" algn="l"/>
            <a:endParaRPr lang="ru-RU" sz="9600" dirty="0">
              <a:solidFill>
                <a:schemeClr val="tx1"/>
              </a:solidFill>
            </a:endParaRPr>
          </a:p>
          <a:p>
            <a:pPr lvl="1" algn="l"/>
            <a:br>
              <a:rPr lang="ru-RU" sz="29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3772" y="2135005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2 .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231798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9600" dirty="0">
                <a:solidFill>
                  <a:schemeClr val="tx1"/>
                </a:solidFill>
              </a:rPr>
              <a:t>Всесвіт – це омана. Це позиція пантеїзму. Існує лише бог, </a:t>
            </a:r>
            <a:r>
              <a:rPr lang="uk-UA" sz="9600" dirty="0">
                <a:solidFill>
                  <a:schemeClr val="tx1"/>
                </a:solidFill>
              </a:rPr>
              <a:t>весь </a:t>
            </a:r>
            <a:r>
              <a:rPr lang="uk-UA" sz="9600" dirty="0" err="1">
                <a:solidFill>
                  <a:schemeClr val="tx1"/>
                </a:solidFill>
              </a:rPr>
              <a:t>матеріяльний</a:t>
            </a:r>
            <a:r>
              <a:rPr lang="uk-UA" sz="9600" dirty="0">
                <a:solidFill>
                  <a:schemeClr val="tx1"/>
                </a:solidFill>
              </a:rPr>
              <a:t> всесвіт – це ілюзія</a:t>
            </a:r>
            <a:r>
              <a:rPr lang="uk" sz="9600" dirty="0">
                <a:solidFill>
                  <a:schemeClr val="tx1"/>
                </a:solidFill>
              </a:rPr>
              <a:t>.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Рене Декарт.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Cogito ergo sum </a:t>
            </a:r>
            <a:r>
              <a:rPr lang="uk" sz="9600" dirty="0">
                <a:solidFill>
                  <a:schemeClr val="tx1"/>
                </a:solidFill>
              </a:rPr>
              <a:t>- "Я думаю, тому я існую".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endParaRPr lang="ru-RU" sz="9600" dirty="0">
              <a:solidFill>
                <a:schemeClr val="tx1"/>
              </a:solidFill>
            </a:endParaRPr>
          </a:p>
          <a:p>
            <a:pPr lvl="1" algn="l"/>
            <a:endParaRPr lang="ru-RU" sz="9600" dirty="0">
              <a:solidFill>
                <a:schemeClr val="tx1"/>
              </a:solidFill>
            </a:endParaRPr>
          </a:p>
          <a:p>
            <a:pPr lvl="1" algn="l"/>
            <a:br>
              <a:rPr lang="ru-RU" sz="29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3772" y="2135005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2 .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51565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9600" dirty="0">
                <a:solidFill>
                  <a:schemeClr val="tx1"/>
                </a:solidFill>
              </a:rPr>
              <a:t>Всесвіт – це омана. Це позиція пантеїзму. Існує лише бог, </a:t>
            </a:r>
            <a:r>
              <a:rPr lang="uk-UA" sz="9600" dirty="0">
                <a:solidFill>
                  <a:schemeClr val="tx1"/>
                </a:solidFill>
              </a:rPr>
              <a:t>весь </a:t>
            </a:r>
            <a:r>
              <a:rPr lang="uk-UA" sz="9600" dirty="0" err="1">
                <a:solidFill>
                  <a:schemeClr val="tx1"/>
                </a:solidFill>
              </a:rPr>
              <a:t>матеріяльний</a:t>
            </a:r>
            <a:r>
              <a:rPr lang="uk-UA" sz="9600" dirty="0">
                <a:solidFill>
                  <a:schemeClr val="tx1"/>
                </a:solidFill>
              </a:rPr>
              <a:t> всесвіт – це ілюзія</a:t>
            </a:r>
            <a:r>
              <a:rPr lang="uk" sz="9600" dirty="0">
                <a:solidFill>
                  <a:schemeClr val="tx1"/>
                </a:solidFill>
              </a:rPr>
              <a:t>.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Рене Декарт.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i="1" dirty="0">
                <a:solidFill>
                  <a:schemeClr val="tx1"/>
                </a:solidFill>
              </a:rPr>
              <a:t>Cogito ergo sum </a:t>
            </a:r>
            <a:r>
              <a:rPr lang="uk" sz="9600" dirty="0">
                <a:solidFill>
                  <a:schemeClr val="tx1"/>
                </a:solidFill>
              </a:rPr>
              <a:t>- "Я думаю, тому я існую".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Справді, може бути чимало ілюзій щодо реальности, але стверджувати, що вся реальність – це ілюзія, отже, що нічого не існує, у тому числі й мене; і, як показав Декарт, я ніколи не можу сумніватися у своєму існуванні, не довівши раніше, що я існую. …Аргумент Декарта доводить, що </a:t>
            </a:r>
            <a:r>
              <a:rPr lang="uk-UA" sz="9600" dirty="0">
                <a:solidFill>
                  <a:schemeClr val="tx1"/>
                </a:solidFill>
              </a:rPr>
              <a:t>щось та існує. І ось це щось, що існує – це не що інше, як власна свідомість.</a:t>
            </a:r>
            <a:br>
              <a:rPr lang="ru-RU" sz="29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3772" y="2135005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2 .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31618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7200" dirty="0">
                <a:solidFill>
                  <a:schemeClr val="tx1"/>
                </a:solidFill>
              </a:rPr>
              <a:t>Твориво випадкове. Позиція політеїзму. Боротьба богів, і </a:t>
            </a:r>
            <a:r>
              <a:rPr lang="uk-UA" sz="7200" dirty="0">
                <a:solidFill>
                  <a:schemeClr val="tx1"/>
                </a:solidFill>
              </a:rPr>
              <a:t>створення було як випадкова дія перемоги чи поразки одного бога над іншим.</a:t>
            </a:r>
            <a:r>
              <a:rPr lang="uk" sz="7200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Закон причиново-наслідкового зв'язку.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lvl="1" algn="l"/>
            <a:br>
              <a:rPr lang="ru-RU" sz="7200" dirty="0"/>
            </a:br>
            <a:endParaRPr lang="ru-RU" sz="7200" dirty="0"/>
          </a:p>
          <a:p>
            <a:pPr algn="l"/>
            <a:br>
              <a:rPr lang="ru-RU" sz="7200" dirty="0"/>
            </a:br>
            <a:br>
              <a:rPr lang="ru-RU" sz="66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b="1" dirty="0"/>
              <a:t>3 .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529052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7200" dirty="0">
                <a:solidFill>
                  <a:schemeClr val="tx1"/>
                </a:solidFill>
              </a:rPr>
              <a:t>Твориво випадкове. Позиція політеїзму. Боротьба богів, і </a:t>
            </a:r>
            <a:r>
              <a:rPr lang="uk-UA" sz="7200" dirty="0">
                <a:solidFill>
                  <a:schemeClr val="tx1"/>
                </a:solidFill>
              </a:rPr>
              <a:t>створення було як випадкова дія перемоги чи поразки одного бога над іншим.</a:t>
            </a:r>
            <a:r>
              <a:rPr lang="uk" sz="7200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Закон причиново-наслідкового зв'язку.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Євр 3:4 </a:t>
            </a:r>
            <a:r>
              <a:rPr lang="ru-RU" sz="7200" dirty="0">
                <a:solidFill>
                  <a:schemeClr val="tx1"/>
                </a:solidFill>
              </a:rPr>
              <a:t>«</a:t>
            </a:r>
            <a:r>
              <a:rPr lang="ru-RU" sz="7200" dirty="0" err="1">
                <a:solidFill>
                  <a:schemeClr val="tx1"/>
                </a:solidFill>
              </a:rPr>
              <a:t>Усякий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бо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дім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хтось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будує</a:t>
            </a:r>
            <a:r>
              <a:rPr lang="ru-RU" sz="7200" dirty="0">
                <a:solidFill>
                  <a:schemeClr val="tx1"/>
                </a:solidFill>
              </a:rPr>
              <a:t>, а Той, </a:t>
            </a:r>
            <a:r>
              <a:rPr lang="ru-RU" sz="7200" dirty="0" err="1">
                <a:solidFill>
                  <a:schemeClr val="tx1"/>
                </a:solidFill>
              </a:rPr>
              <a:t>хто</a:t>
            </a:r>
            <a:r>
              <a:rPr lang="ru-RU" sz="7200" dirty="0">
                <a:solidFill>
                  <a:schemeClr val="tx1"/>
                </a:solidFill>
              </a:rPr>
              <a:t> все </a:t>
            </a:r>
            <a:r>
              <a:rPr lang="ru-RU" sz="7200" dirty="0" err="1">
                <a:solidFill>
                  <a:schemeClr val="tx1"/>
                </a:solidFill>
              </a:rPr>
              <a:t>збудував</a:t>
            </a:r>
            <a:r>
              <a:rPr lang="ru-RU" sz="7200" dirty="0">
                <a:solidFill>
                  <a:schemeClr val="tx1"/>
                </a:solidFill>
              </a:rPr>
              <a:t>, то Бог.»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lvl="1" algn="l"/>
            <a:br>
              <a:rPr lang="ru-RU" sz="7200" dirty="0"/>
            </a:br>
            <a:endParaRPr lang="ru-RU" sz="7200" dirty="0"/>
          </a:p>
          <a:p>
            <a:pPr algn="l"/>
            <a:br>
              <a:rPr lang="ru-RU" sz="7200" dirty="0"/>
            </a:br>
            <a:br>
              <a:rPr lang="ru-RU" sz="66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b="1" dirty="0"/>
              <a:t>3 .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65182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7200" dirty="0">
                <a:solidFill>
                  <a:schemeClr val="tx1"/>
                </a:solidFill>
              </a:rPr>
              <a:t>Твориво випадкове. Позиція політеїзму. Боротьба богів, і </a:t>
            </a:r>
            <a:r>
              <a:rPr lang="uk-UA" sz="7200" dirty="0">
                <a:solidFill>
                  <a:schemeClr val="tx1"/>
                </a:solidFill>
              </a:rPr>
              <a:t>створення було як випадкова дія перемоги чи поразки одного бога над іншим.</a:t>
            </a:r>
            <a:r>
              <a:rPr lang="uk" sz="7200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Закон причиново-наслідкового зв'язку.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Євр 3:4 </a:t>
            </a:r>
            <a:r>
              <a:rPr lang="ru-RU" sz="7200" dirty="0">
                <a:solidFill>
                  <a:schemeClr val="tx1"/>
                </a:solidFill>
              </a:rPr>
              <a:t>«</a:t>
            </a:r>
            <a:r>
              <a:rPr lang="ru-RU" sz="7200" dirty="0" err="1">
                <a:solidFill>
                  <a:schemeClr val="tx1"/>
                </a:solidFill>
              </a:rPr>
              <a:t>Усякий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бо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дім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хтось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будує</a:t>
            </a:r>
            <a:r>
              <a:rPr lang="ru-RU" sz="7200" dirty="0">
                <a:solidFill>
                  <a:schemeClr val="tx1"/>
                </a:solidFill>
              </a:rPr>
              <a:t>, а Той, </a:t>
            </a:r>
            <a:r>
              <a:rPr lang="ru-RU" sz="7200" dirty="0" err="1">
                <a:solidFill>
                  <a:schemeClr val="tx1"/>
                </a:solidFill>
              </a:rPr>
              <a:t>хто</a:t>
            </a:r>
            <a:r>
              <a:rPr lang="ru-RU" sz="7200" dirty="0">
                <a:solidFill>
                  <a:schemeClr val="tx1"/>
                </a:solidFill>
              </a:rPr>
              <a:t> все </a:t>
            </a:r>
            <a:r>
              <a:rPr lang="ru-RU" sz="7200" dirty="0" err="1">
                <a:solidFill>
                  <a:schemeClr val="tx1"/>
                </a:solidFill>
              </a:rPr>
              <a:t>збудував</a:t>
            </a:r>
            <a:r>
              <a:rPr lang="ru-RU" sz="7200" dirty="0">
                <a:solidFill>
                  <a:schemeClr val="tx1"/>
                </a:solidFill>
              </a:rPr>
              <a:t>, то Бог.»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-UA" sz="7200" dirty="0">
                <a:solidFill>
                  <a:schemeClr val="tx1"/>
                </a:solidFill>
              </a:rPr>
              <a:t>Є певний рівень </a:t>
            </a:r>
            <a:r>
              <a:rPr lang="uk-UA" sz="7200" dirty="0" err="1">
                <a:solidFill>
                  <a:schemeClr val="tx1"/>
                </a:solidFill>
              </a:rPr>
              <a:t>складностей</a:t>
            </a:r>
            <a:r>
              <a:rPr lang="uk-UA" sz="7200" dirty="0">
                <a:solidFill>
                  <a:schemeClr val="tx1"/>
                </a:solidFill>
              </a:rPr>
              <a:t>, який не піддається спостереженню</a:t>
            </a:r>
            <a:r>
              <a:rPr lang="uk" sz="7200" dirty="0">
                <a:solidFill>
                  <a:schemeClr val="tx1"/>
                </a:solidFill>
              </a:rPr>
              <a:t> (аргумент Майкла Біхі):</a:t>
            </a:r>
            <a:br>
              <a:rPr lang="ru-RU" sz="7200" dirty="0">
                <a:solidFill>
                  <a:schemeClr val="tx1"/>
                </a:solidFill>
              </a:rPr>
            </a:br>
            <a:br>
              <a:rPr lang="ru-RU" sz="7200" dirty="0"/>
            </a:br>
            <a:endParaRPr lang="ru-RU" sz="7200" dirty="0"/>
          </a:p>
          <a:p>
            <a:pPr algn="l"/>
            <a:br>
              <a:rPr lang="ru-RU" sz="7200" dirty="0"/>
            </a:br>
            <a:br>
              <a:rPr lang="ru-RU" sz="66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b="1" dirty="0"/>
              <a:t>3 .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708131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7200" dirty="0">
                <a:solidFill>
                  <a:schemeClr val="tx1"/>
                </a:solidFill>
              </a:rPr>
              <a:t>Твориво випадкове. Позиція політеїзму. Боротьба богів, і </a:t>
            </a:r>
            <a:r>
              <a:rPr lang="uk-UA" sz="7200" dirty="0">
                <a:solidFill>
                  <a:schemeClr val="tx1"/>
                </a:solidFill>
              </a:rPr>
              <a:t>створення було як випадкова дія перемоги чи поразки одного бога над іншим.</a:t>
            </a:r>
            <a:r>
              <a:rPr lang="uk" sz="7200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Закон причиново-наслідкового зв'язку.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Євр 3:4 </a:t>
            </a:r>
            <a:r>
              <a:rPr lang="ru-RU" sz="7200" dirty="0">
                <a:solidFill>
                  <a:schemeClr val="tx1"/>
                </a:solidFill>
              </a:rPr>
              <a:t>«</a:t>
            </a:r>
            <a:r>
              <a:rPr lang="ru-RU" sz="7200" dirty="0" err="1">
                <a:solidFill>
                  <a:schemeClr val="tx1"/>
                </a:solidFill>
              </a:rPr>
              <a:t>Усякий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бо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дім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хтось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будує</a:t>
            </a:r>
            <a:r>
              <a:rPr lang="ru-RU" sz="7200" dirty="0">
                <a:solidFill>
                  <a:schemeClr val="tx1"/>
                </a:solidFill>
              </a:rPr>
              <a:t>, а Той, </a:t>
            </a:r>
            <a:r>
              <a:rPr lang="ru-RU" sz="7200" dirty="0" err="1">
                <a:solidFill>
                  <a:schemeClr val="tx1"/>
                </a:solidFill>
              </a:rPr>
              <a:t>хто</a:t>
            </a:r>
            <a:r>
              <a:rPr lang="ru-RU" sz="7200" dirty="0">
                <a:solidFill>
                  <a:schemeClr val="tx1"/>
                </a:solidFill>
              </a:rPr>
              <a:t> все </a:t>
            </a:r>
            <a:r>
              <a:rPr lang="ru-RU" sz="7200" dirty="0" err="1">
                <a:solidFill>
                  <a:schemeClr val="tx1"/>
                </a:solidFill>
              </a:rPr>
              <a:t>збудував</a:t>
            </a:r>
            <a:r>
              <a:rPr lang="ru-RU" sz="7200" dirty="0">
                <a:solidFill>
                  <a:schemeClr val="tx1"/>
                </a:solidFill>
              </a:rPr>
              <a:t>, то Бог.»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-UA" sz="7200" dirty="0">
                <a:solidFill>
                  <a:schemeClr val="tx1"/>
                </a:solidFill>
              </a:rPr>
              <a:t>Є певний рівень </a:t>
            </a:r>
            <a:r>
              <a:rPr lang="uk-UA" sz="7200" dirty="0" err="1">
                <a:solidFill>
                  <a:schemeClr val="tx1"/>
                </a:solidFill>
              </a:rPr>
              <a:t>складностей</a:t>
            </a:r>
            <a:r>
              <a:rPr lang="uk-UA" sz="7200" dirty="0">
                <a:solidFill>
                  <a:schemeClr val="tx1"/>
                </a:solidFill>
              </a:rPr>
              <a:t>, який не піддається спостереженню</a:t>
            </a:r>
            <a:r>
              <a:rPr lang="uk" sz="7200" dirty="0">
                <a:solidFill>
                  <a:schemeClr val="tx1"/>
                </a:solidFill>
              </a:rPr>
              <a:t> (аргумент Майкла Біхі):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доскональні органи живих організмів являють собою пристрій, що не піддається зниженню рівням </a:t>
            </a:r>
            <a:r>
              <a:rPr lang="uk-UA" sz="7200" dirty="0" err="1">
                <a:solidFill>
                  <a:schemeClr val="tx1"/>
                </a:solidFill>
              </a:rPr>
              <a:t>складности</a:t>
            </a:r>
            <a:r>
              <a:rPr lang="uk-UA" sz="7200" dirty="0">
                <a:solidFill>
                  <a:schemeClr val="tx1"/>
                </a:solidFill>
              </a:rPr>
              <a:t> </a:t>
            </a:r>
            <a:r>
              <a:rPr lang="uk" sz="7200" dirty="0">
                <a:solidFill>
                  <a:schemeClr val="tx1"/>
                </a:solidFill>
              </a:rPr>
              <a:t>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lvl="2" algn="l"/>
            <a:br>
              <a:rPr lang="ru-RU" sz="7200" dirty="0"/>
            </a:br>
            <a:endParaRPr lang="ru-RU" sz="7200" dirty="0"/>
          </a:p>
          <a:p>
            <a:pPr algn="l"/>
            <a:br>
              <a:rPr lang="ru-RU" sz="7200" dirty="0"/>
            </a:br>
            <a:br>
              <a:rPr lang="ru-RU" sz="66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b="1" dirty="0"/>
              <a:t>3 .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003135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7200" dirty="0">
                <a:solidFill>
                  <a:schemeClr val="tx1"/>
                </a:solidFill>
              </a:rPr>
              <a:t>Твориво випадкове. Позиція політеїзму. Боротьба богів, і </a:t>
            </a:r>
            <a:r>
              <a:rPr lang="uk-UA" sz="7200" dirty="0">
                <a:solidFill>
                  <a:schemeClr val="tx1"/>
                </a:solidFill>
              </a:rPr>
              <a:t>створення було як випадкова дія перемоги чи поразки одного бога над іншим.</a:t>
            </a:r>
            <a:r>
              <a:rPr lang="uk" sz="7200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Закон причиново-наслідкового зв'язку.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Євр 3:4 </a:t>
            </a:r>
            <a:r>
              <a:rPr lang="ru-RU" sz="7200" dirty="0">
                <a:solidFill>
                  <a:schemeClr val="tx1"/>
                </a:solidFill>
              </a:rPr>
              <a:t>«</a:t>
            </a:r>
            <a:r>
              <a:rPr lang="ru-RU" sz="7200" dirty="0" err="1">
                <a:solidFill>
                  <a:schemeClr val="tx1"/>
                </a:solidFill>
              </a:rPr>
              <a:t>Усякий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бо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дім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хтось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будує</a:t>
            </a:r>
            <a:r>
              <a:rPr lang="ru-RU" sz="7200" dirty="0">
                <a:solidFill>
                  <a:schemeClr val="tx1"/>
                </a:solidFill>
              </a:rPr>
              <a:t>, а Той, </a:t>
            </a:r>
            <a:r>
              <a:rPr lang="ru-RU" sz="7200" dirty="0" err="1">
                <a:solidFill>
                  <a:schemeClr val="tx1"/>
                </a:solidFill>
              </a:rPr>
              <a:t>хто</a:t>
            </a:r>
            <a:r>
              <a:rPr lang="ru-RU" sz="7200" dirty="0">
                <a:solidFill>
                  <a:schemeClr val="tx1"/>
                </a:solidFill>
              </a:rPr>
              <a:t> все </a:t>
            </a:r>
            <a:r>
              <a:rPr lang="ru-RU" sz="7200" dirty="0" err="1">
                <a:solidFill>
                  <a:schemeClr val="tx1"/>
                </a:solidFill>
              </a:rPr>
              <a:t>збудував</a:t>
            </a:r>
            <a:r>
              <a:rPr lang="ru-RU" sz="7200" dirty="0">
                <a:solidFill>
                  <a:schemeClr val="tx1"/>
                </a:solidFill>
              </a:rPr>
              <a:t>, то Бог.»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-UA" sz="7200" dirty="0">
                <a:solidFill>
                  <a:schemeClr val="tx1"/>
                </a:solidFill>
              </a:rPr>
              <a:t>Є певний рівень </a:t>
            </a:r>
            <a:r>
              <a:rPr lang="uk-UA" sz="7200" dirty="0" err="1">
                <a:solidFill>
                  <a:schemeClr val="tx1"/>
                </a:solidFill>
              </a:rPr>
              <a:t>складностей</a:t>
            </a:r>
            <a:r>
              <a:rPr lang="uk-UA" sz="7200" dirty="0">
                <a:solidFill>
                  <a:schemeClr val="tx1"/>
                </a:solidFill>
              </a:rPr>
              <a:t>, який не піддається спостереженню</a:t>
            </a:r>
            <a:r>
              <a:rPr lang="uk" sz="7200" dirty="0">
                <a:solidFill>
                  <a:schemeClr val="tx1"/>
                </a:solidFill>
              </a:rPr>
              <a:t> (аргумент Майкла Біхі):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доскональні органи живих організмів являють собою пристрій, що не піддається зниженню рівням </a:t>
            </a:r>
            <a:r>
              <a:rPr lang="uk-UA" sz="7200" dirty="0" err="1">
                <a:solidFill>
                  <a:schemeClr val="tx1"/>
                </a:solidFill>
              </a:rPr>
              <a:t>складности</a:t>
            </a:r>
            <a:r>
              <a:rPr lang="uk-UA" sz="7200" dirty="0">
                <a:solidFill>
                  <a:schemeClr val="tx1"/>
                </a:solidFill>
              </a:rPr>
              <a:t> </a:t>
            </a:r>
            <a:r>
              <a:rPr lang="uk" sz="7200" dirty="0">
                <a:solidFill>
                  <a:schemeClr val="tx1"/>
                </a:solidFill>
              </a:rPr>
              <a:t>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отже, вони мали б мати досконалу функціональну конструкцію від початку</a:t>
            </a:r>
            <a:r>
              <a:rPr lang="uk" sz="7200" dirty="0">
                <a:solidFill>
                  <a:schemeClr val="tx1"/>
                </a:solidFill>
              </a:rPr>
              <a:t>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endParaRPr lang="ru-RU" sz="7200" dirty="0">
              <a:solidFill>
                <a:schemeClr val="tx1"/>
              </a:solidFill>
            </a:endParaRPr>
          </a:p>
          <a:p>
            <a:pPr lvl="2" algn="l"/>
            <a:br>
              <a:rPr lang="ru-RU" sz="7200" dirty="0"/>
            </a:br>
            <a:endParaRPr lang="ru-RU" sz="7200" dirty="0"/>
          </a:p>
          <a:p>
            <a:pPr algn="l"/>
            <a:br>
              <a:rPr lang="ru-RU" sz="7200" dirty="0"/>
            </a:br>
            <a:br>
              <a:rPr lang="ru-RU" sz="66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b="1" dirty="0"/>
              <a:t>3 .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911128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7200" dirty="0">
                <a:solidFill>
                  <a:schemeClr val="tx1"/>
                </a:solidFill>
              </a:rPr>
              <a:t>Твориво випадкове. Позиція політеїзму. Боротьба богів, і </a:t>
            </a:r>
            <a:r>
              <a:rPr lang="uk-UA" sz="7200" dirty="0">
                <a:solidFill>
                  <a:schemeClr val="tx1"/>
                </a:solidFill>
              </a:rPr>
              <a:t>створення було як випадкова дія перемоги чи поразки одного бога над іншим.</a:t>
            </a:r>
            <a:r>
              <a:rPr lang="uk" sz="7200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Закон причиново-наслідкового зв'язку.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Євр 3:4 </a:t>
            </a:r>
            <a:r>
              <a:rPr lang="ru-RU" sz="7200" dirty="0">
                <a:solidFill>
                  <a:schemeClr val="tx1"/>
                </a:solidFill>
              </a:rPr>
              <a:t>«</a:t>
            </a:r>
            <a:r>
              <a:rPr lang="ru-RU" sz="7200" dirty="0" err="1">
                <a:solidFill>
                  <a:schemeClr val="tx1"/>
                </a:solidFill>
              </a:rPr>
              <a:t>Усякий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бо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дім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хтось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будує</a:t>
            </a:r>
            <a:r>
              <a:rPr lang="ru-RU" sz="7200" dirty="0">
                <a:solidFill>
                  <a:schemeClr val="tx1"/>
                </a:solidFill>
              </a:rPr>
              <a:t>, а Той, </a:t>
            </a:r>
            <a:r>
              <a:rPr lang="ru-RU" sz="7200" dirty="0" err="1">
                <a:solidFill>
                  <a:schemeClr val="tx1"/>
                </a:solidFill>
              </a:rPr>
              <a:t>хто</a:t>
            </a:r>
            <a:r>
              <a:rPr lang="ru-RU" sz="7200" dirty="0">
                <a:solidFill>
                  <a:schemeClr val="tx1"/>
                </a:solidFill>
              </a:rPr>
              <a:t> все </a:t>
            </a:r>
            <a:r>
              <a:rPr lang="ru-RU" sz="7200" dirty="0" err="1">
                <a:solidFill>
                  <a:schemeClr val="tx1"/>
                </a:solidFill>
              </a:rPr>
              <a:t>збудував</a:t>
            </a:r>
            <a:r>
              <a:rPr lang="ru-RU" sz="7200" dirty="0">
                <a:solidFill>
                  <a:schemeClr val="tx1"/>
                </a:solidFill>
              </a:rPr>
              <a:t>, то Бог.»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-UA" sz="7200" dirty="0">
                <a:solidFill>
                  <a:schemeClr val="tx1"/>
                </a:solidFill>
              </a:rPr>
              <a:t>Є певний рівень </a:t>
            </a:r>
            <a:r>
              <a:rPr lang="uk-UA" sz="7200" dirty="0" err="1">
                <a:solidFill>
                  <a:schemeClr val="tx1"/>
                </a:solidFill>
              </a:rPr>
              <a:t>складностей</a:t>
            </a:r>
            <a:r>
              <a:rPr lang="uk-UA" sz="7200" dirty="0">
                <a:solidFill>
                  <a:schemeClr val="tx1"/>
                </a:solidFill>
              </a:rPr>
              <a:t>, який не піддається спостереженню</a:t>
            </a:r>
            <a:r>
              <a:rPr lang="uk" sz="7200" dirty="0">
                <a:solidFill>
                  <a:schemeClr val="tx1"/>
                </a:solidFill>
              </a:rPr>
              <a:t> (аргумент Майкла Біхі):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доскональні органи живих організмів являють собою пристрій, що не піддається зниженню рівням </a:t>
            </a:r>
            <a:r>
              <a:rPr lang="uk-UA" sz="7200" dirty="0" err="1">
                <a:solidFill>
                  <a:schemeClr val="tx1"/>
                </a:solidFill>
              </a:rPr>
              <a:t>складности</a:t>
            </a:r>
            <a:r>
              <a:rPr lang="uk-UA" sz="7200" dirty="0">
                <a:solidFill>
                  <a:schemeClr val="tx1"/>
                </a:solidFill>
              </a:rPr>
              <a:t> </a:t>
            </a:r>
            <a:r>
              <a:rPr lang="uk" sz="7200" dirty="0">
                <a:solidFill>
                  <a:schemeClr val="tx1"/>
                </a:solidFill>
              </a:rPr>
              <a:t>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отже, вони мали б мати досконалу функціональну конструкцію від початку</a:t>
            </a:r>
            <a:r>
              <a:rPr lang="uk" sz="7200" dirty="0">
                <a:solidFill>
                  <a:schemeClr val="tx1"/>
                </a:solidFill>
              </a:rPr>
              <a:t>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отже, вони не могли розвинутись самостійно</a:t>
            </a:r>
            <a:r>
              <a:rPr lang="uk" sz="7200" dirty="0">
                <a:solidFill>
                  <a:schemeClr val="tx1"/>
                </a:solidFill>
              </a:rPr>
              <a:t> ;</a:t>
            </a: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endParaRPr lang="ru-RU" sz="7200" dirty="0">
              <a:solidFill>
                <a:schemeClr val="tx1"/>
              </a:solidFill>
            </a:endParaRPr>
          </a:p>
          <a:p>
            <a:pPr lvl="2" algn="l"/>
            <a:br>
              <a:rPr lang="ru-RU" sz="7200" dirty="0"/>
            </a:br>
            <a:endParaRPr lang="ru-RU" sz="7200" dirty="0"/>
          </a:p>
          <a:p>
            <a:pPr algn="l"/>
            <a:br>
              <a:rPr lang="ru-RU" sz="7200" dirty="0"/>
            </a:br>
            <a:br>
              <a:rPr lang="ru-RU" sz="66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b="1" dirty="0"/>
              <a:t>3 .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199269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uk" sz="7200" dirty="0">
                <a:solidFill>
                  <a:schemeClr val="tx1"/>
                </a:solidFill>
              </a:rPr>
              <a:t>Твориво випадкове. Позиція політеїзму. Боротьба богів, і </a:t>
            </a:r>
            <a:r>
              <a:rPr lang="uk-UA" sz="7200" dirty="0">
                <a:solidFill>
                  <a:schemeClr val="tx1"/>
                </a:solidFill>
              </a:rPr>
              <a:t>створення було як випадкова дія перемоги чи поразки одного бога над іншим.</a:t>
            </a:r>
            <a:r>
              <a:rPr lang="uk" sz="7200" dirty="0">
                <a:solidFill>
                  <a:schemeClr val="tx1"/>
                </a:solidFill>
              </a:rPr>
              <a:t> </a:t>
            </a:r>
          </a:p>
          <a:p>
            <a:pPr lvl="1" algn="l"/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Закон причиново-наслідкового зв'язку.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Євр 3:4 </a:t>
            </a:r>
            <a:r>
              <a:rPr lang="ru-RU" sz="7200" dirty="0">
                <a:solidFill>
                  <a:schemeClr val="tx1"/>
                </a:solidFill>
              </a:rPr>
              <a:t>«</a:t>
            </a:r>
            <a:r>
              <a:rPr lang="ru-RU" sz="7200" dirty="0" err="1">
                <a:solidFill>
                  <a:schemeClr val="tx1"/>
                </a:solidFill>
              </a:rPr>
              <a:t>Усякий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бо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дім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хтось</a:t>
            </a:r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err="1">
                <a:solidFill>
                  <a:schemeClr val="tx1"/>
                </a:solidFill>
              </a:rPr>
              <a:t>будує</a:t>
            </a:r>
            <a:r>
              <a:rPr lang="ru-RU" sz="7200" dirty="0">
                <a:solidFill>
                  <a:schemeClr val="tx1"/>
                </a:solidFill>
              </a:rPr>
              <a:t>, а Той, </a:t>
            </a:r>
            <a:r>
              <a:rPr lang="ru-RU" sz="7200" dirty="0" err="1">
                <a:solidFill>
                  <a:schemeClr val="tx1"/>
                </a:solidFill>
              </a:rPr>
              <a:t>хто</a:t>
            </a:r>
            <a:r>
              <a:rPr lang="ru-RU" sz="7200" dirty="0">
                <a:solidFill>
                  <a:schemeClr val="tx1"/>
                </a:solidFill>
              </a:rPr>
              <a:t> все </a:t>
            </a:r>
            <a:r>
              <a:rPr lang="ru-RU" sz="7200" dirty="0" err="1">
                <a:solidFill>
                  <a:schemeClr val="tx1"/>
                </a:solidFill>
              </a:rPr>
              <a:t>збудував</a:t>
            </a:r>
            <a:r>
              <a:rPr lang="ru-RU" sz="7200" dirty="0">
                <a:solidFill>
                  <a:schemeClr val="tx1"/>
                </a:solidFill>
              </a:rPr>
              <a:t>, то Бог.»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" sz="7200" dirty="0">
                <a:solidFill>
                  <a:schemeClr val="tx1"/>
                </a:solidFill>
              </a:rPr>
              <a:t>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uk-UA" sz="7200" dirty="0">
                <a:solidFill>
                  <a:schemeClr val="tx1"/>
                </a:solidFill>
              </a:rPr>
              <a:t>Є певний рівень </a:t>
            </a:r>
            <a:r>
              <a:rPr lang="uk-UA" sz="7200" dirty="0" err="1">
                <a:solidFill>
                  <a:schemeClr val="tx1"/>
                </a:solidFill>
              </a:rPr>
              <a:t>складностей</a:t>
            </a:r>
            <a:r>
              <a:rPr lang="uk-UA" sz="7200" dirty="0">
                <a:solidFill>
                  <a:schemeClr val="tx1"/>
                </a:solidFill>
              </a:rPr>
              <a:t>, який не піддається спостереженню</a:t>
            </a:r>
            <a:r>
              <a:rPr lang="uk" sz="7200" dirty="0">
                <a:solidFill>
                  <a:schemeClr val="tx1"/>
                </a:solidFill>
              </a:rPr>
              <a:t> (аргумент Майкла Біхі):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доскональні органи живих організмів являють собою пристрій, що не піддається зниженню рівням </a:t>
            </a:r>
            <a:r>
              <a:rPr lang="uk-UA" sz="7200" dirty="0" err="1">
                <a:solidFill>
                  <a:schemeClr val="tx1"/>
                </a:solidFill>
              </a:rPr>
              <a:t>складности</a:t>
            </a:r>
            <a:r>
              <a:rPr lang="uk-UA" sz="7200" dirty="0">
                <a:solidFill>
                  <a:schemeClr val="tx1"/>
                </a:solidFill>
              </a:rPr>
              <a:t> </a:t>
            </a:r>
            <a:r>
              <a:rPr lang="uk" sz="7200" dirty="0">
                <a:solidFill>
                  <a:schemeClr val="tx1"/>
                </a:solidFill>
              </a:rPr>
              <a:t>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отже, вони мали б мати досконалу функціональну конструкцію від початку</a:t>
            </a:r>
            <a:r>
              <a:rPr lang="uk" sz="7200" dirty="0">
                <a:solidFill>
                  <a:schemeClr val="tx1"/>
                </a:solidFill>
              </a:rPr>
              <a:t>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-UA" sz="7200" dirty="0">
                <a:solidFill>
                  <a:schemeClr val="tx1"/>
                </a:solidFill>
              </a:rPr>
              <a:t>о</a:t>
            </a:r>
            <a:r>
              <a:rPr lang="uk-UA" sz="7200">
                <a:solidFill>
                  <a:schemeClr val="tx1"/>
                </a:solidFill>
              </a:rPr>
              <a:t>тже</a:t>
            </a:r>
            <a:r>
              <a:rPr lang="uk-UA" sz="7200" dirty="0">
                <a:solidFill>
                  <a:schemeClr val="tx1"/>
                </a:solidFill>
              </a:rPr>
              <a:t>, вони не могли розвинутись самостійно</a:t>
            </a:r>
            <a:r>
              <a:rPr lang="uk" sz="7200" dirty="0">
                <a:solidFill>
                  <a:schemeClr val="tx1"/>
                </a:solidFill>
              </a:rPr>
              <a:t> ;</a:t>
            </a: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uk" sz="7200" dirty="0">
                <a:solidFill>
                  <a:schemeClr val="tx1"/>
                </a:solidFill>
              </a:rPr>
              <a:t>отже, вони повинні мати Конструктора, - Творця. </a:t>
            </a:r>
            <a:br>
              <a:rPr lang="ru-RU" sz="7200" dirty="0"/>
            </a:br>
            <a:endParaRPr lang="ru-RU" sz="7200" dirty="0"/>
          </a:p>
          <a:p>
            <a:pPr algn="l"/>
            <a:br>
              <a:rPr lang="ru-RU" sz="7200" dirty="0"/>
            </a:br>
            <a:br>
              <a:rPr lang="ru-RU" sz="6600" dirty="0"/>
            </a:b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b="1" dirty="0"/>
              <a:t>3 .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90021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" sz="4200" dirty="0">
                <a:solidFill>
                  <a:schemeClr val="tx1"/>
                </a:solidFill>
              </a:rPr>
              <a:t>Як можна пояснити факт існування всесвіту ?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uk" sz="4200" dirty="0">
                <a:solidFill>
                  <a:schemeClr val="tx1"/>
                </a:solidFill>
              </a:rPr>
              <a:t> </a:t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uk" sz="4200" dirty="0">
                <a:solidFill>
                  <a:schemeClr val="tx1"/>
                </a:solidFill>
              </a:rPr>
              <a:t>У нас не так вже і багато варіянтів: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- це самостворення. Всесвіт створив сам себе.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en-US" sz="4200" dirty="0">
              <a:solidFill>
                <a:schemeClr val="tx1"/>
              </a:solidFill>
            </a:endParaRPr>
          </a:p>
          <a:p>
            <a:pPr lvl="1" algn="l"/>
            <a:br>
              <a:rPr lang="ru-RU" sz="4200" dirty="0">
                <a:solidFill>
                  <a:schemeClr val="tx1"/>
                </a:solidFill>
              </a:rPr>
            </a:br>
            <a:br>
              <a:rPr lang="ru-RU" sz="2600" dirty="0"/>
            </a:br>
            <a:endParaRPr lang="ru-RU" sz="2600" dirty="0"/>
          </a:p>
          <a:p>
            <a:pPr algn="l"/>
            <a:r>
              <a:rPr lang="uk" sz="2600" dirty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1143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" sz="4200" dirty="0">
                <a:solidFill>
                  <a:schemeClr val="tx1"/>
                </a:solidFill>
              </a:rPr>
              <a:t>Як можна пояснити факт існування всесвіту ?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uk" sz="4200" dirty="0">
                <a:solidFill>
                  <a:schemeClr val="tx1"/>
                </a:solidFill>
              </a:rPr>
              <a:t> </a:t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uk" sz="4200" dirty="0">
                <a:solidFill>
                  <a:schemeClr val="tx1"/>
                </a:solidFill>
              </a:rPr>
              <a:t>У нас не так вже і багато варіянтів: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- це самостворення. Всесвіт створив сам себе.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– це омана. Насправді його немає.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en-US" sz="4200" dirty="0">
              <a:solidFill>
                <a:schemeClr val="tx1"/>
              </a:solidFill>
            </a:endParaRPr>
          </a:p>
          <a:p>
            <a:pPr lvl="1" algn="l"/>
            <a:br>
              <a:rPr lang="ru-RU" sz="4200" dirty="0">
                <a:solidFill>
                  <a:schemeClr val="tx1"/>
                </a:solidFill>
              </a:rPr>
            </a:br>
            <a:br>
              <a:rPr lang="ru-RU" sz="2600" dirty="0"/>
            </a:br>
            <a:endParaRPr lang="ru-RU" sz="2600" dirty="0"/>
          </a:p>
          <a:p>
            <a:pPr algn="l"/>
            <a:r>
              <a:rPr lang="uk" sz="2600" dirty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369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" sz="4200" dirty="0">
                <a:solidFill>
                  <a:schemeClr val="tx1"/>
                </a:solidFill>
              </a:rPr>
              <a:t>Як можна пояснити факт існування всесвіту ?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uk" sz="4200" dirty="0">
                <a:solidFill>
                  <a:schemeClr val="tx1"/>
                </a:solidFill>
              </a:rPr>
              <a:t> </a:t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uk" sz="4200" dirty="0">
                <a:solidFill>
                  <a:schemeClr val="tx1"/>
                </a:solidFill>
              </a:rPr>
              <a:t>У нас не так вже і багато варіянтів: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- це самостворення. Всесвіт створив сам себе.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– це омана. Насправді його немає.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– це випадковість.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lvl="1" algn="l"/>
            <a:endParaRPr lang="uk-UA" sz="4200" dirty="0">
              <a:solidFill>
                <a:schemeClr val="tx1"/>
              </a:solidFill>
            </a:endParaRPr>
          </a:p>
          <a:p>
            <a:pPr lvl="1" algn="l"/>
            <a:endParaRPr lang="en-US" sz="4200" dirty="0">
              <a:solidFill>
                <a:schemeClr val="tx1"/>
              </a:solidFill>
            </a:endParaRPr>
          </a:p>
          <a:p>
            <a:pPr lvl="1" algn="l"/>
            <a:br>
              <a:rPr lang="ru-RU" sz="4200" dirty="0">
                <a:solidFill>
                  <a:schemeClr val="tx1"/>
                </a:solidFill>
              </a:rPr>
            </a:br>
            <a:br>
              <a:rPr lang="ru-RU" sz="2600" dirty="0"/>
            </a:br>
            <a:endParaRPr lang="ru-RU" sz="2600" dirty="0"/>
          </a:p>
          <a:p>
            <a:pPr algn="l"/>
            <a:r>
              <a:rPr lang="uk" sz="2600" dirty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5503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" sz="4200" dirty="0">
                <a:solidFill>
                  <a:schemeClr val="tx1"/>
                </a:solidFill>
              </a:rPr>
              <a:t>Як можна пояснити факт існування всесвіту ?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uk" sz="4200" dirty="0">
                <a:solidFill>
                  <a:schemeClr val="tx1"/>
                </a:solidFill>
              </a:rPr>
              <a:t> </a:t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uk" sz="4200" dirty="0">
                <a:solidFill>
                  <a:schemeClr val="tx1"/>
                </a:solidFill>
              </a:rPr>
              <a:t>У нас не так вже і багато варіянтів: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- це самостворення. Всесвіт створив сам себе.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– це омана. Насправді його немає.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– це випадковість.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існував завжди.</a:t>
            </a:r>
            <a:endParaRPr lang="en-US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4200" dirty="0">
              <a:solidFill>
                <a:schemeClr val="tx1"/>
              </a:solidFill>
            </a:endParaRPr>
          </a:p>
          <a:p>
            <a:pPr lvl="1" algn="l"/>
            <a:br>
              <a:rPr lang="ru-RU" sz="4200" dirty="0">
                <a:solidFill>
                  <a:schemeClr val="tx1"/>
                </a:solidFill>
              </a:rPr>
            </a:br>
            <a:br>
              <a:rPr lang="ru-RU" sz="2600" dirty="0"/>
            </a:br>
            <a:endParaRPr lang="ru-RU" sz="2600" dirty="0"/>
          </a:p>
          <a:p>
            <a:pPr algn="l"/>
            <a:r>
              <a:rPr lang="uk" sz="2600" dirty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222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" sz="4200" dirty="0">
                <a:solidFill>
                  <a:schemeClr val="tx1"/>
                </a:solidFill>
              </a:rPr>
              <a:t>Як можна пояснити факт існування всесвіту ?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uk" sz="4200" dirty="0">
                <a:solidFill>
                  <a:schemeClr val="tx1"/>
                </a:solidFill>
              </a:rPr>
              <a:t> </a:t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uk" sz="4200" dirty="0">
                <a:solidFill>
                  <a:schemeClr val="tx1"/>
                </a:solidFill>
              </a:rPr>
              <a:t>У нас не так вже і багато варіянтів: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- це самостворення. Всесвіт створив сам себе.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– це омана. Насправді його немає.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– це випадковість.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існував завжди.</a:t>
            </a:r>
            <a:endParaRPr lang="en-US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– це твориво Бога.</a:t>
            </a:r>
            <a:br>
              <a:rPr lang="ru-RU" sz="4200" dirty="0">
                <a:solidFill>
                  <a:schemeClr val="tx1"/>
                </a:solidFill>
              </a:rPr>
            </a:br>
            <a:br>
              <a:rPr lang="ru-RU" sz="2600" dirty="0"/>
            </a:br>
            <a:endParaRPr lang="ru-RU" sz="2600" dirty="0"/>
          </a:p>
          <a:p>
            <a:pPr algn="l"/>
            <a:r>
              <a:rPr lang="uk" sz="2600" dirty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66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424936" cy="4464496"/>
          </a:xfrm>
        </p:spPr>
        <p:txBody>
          <a:bodyPr>
            <a:normAutofit fontScale="85000" lnSpcReduction="20000"/>
          </a:bodyPr>
          <a:lstStyle/>
          <a:p>
            <a:pPr lvl="1" algn="l"/>
            <a:r>
              <a:rPr lang="uk" sz="3100" dirty="0">
                <a:solidFill>
                  <a:schemeClr val="tx1"/>
                </a:solidFill>
              </a:rPr>
              <a:t>Самостворення. Це позиція атеїзму. Все постало від великого вибуху, а потім сформувало себе шляхом еволюції.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uk" sz="3100" dirty="0">
                <a:solidFill>
                  <a:schemeClr val="tx1"/>
                </a:solidFill>
              </a:rPr>
              <a:t> 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uk" sz="3100" dirty="0">
                <a:solidFill>
                  <a:schemeClr val="tx1"/>
                </a:solidFill>
              </a:rPr>
              <a:t>Це явне порушення закону </a:t>
            </a:r>
            <a:r>
              <a:rPr lang="uk-UA" sz="3100" dirty="0" err="1">
                <a:solidFill>
                  <a:schemeClr val="tx1"/>
                </a:solidFill>
              </a:rPr>
              <a:t>несуперечности</a:t>
            </a:r>
            <a:r>
              <a:rPr lang="uk" sz="3100" dirty="0">
                <a:solidFill>
                  <a:schemeClr val="tx1"/>
                </a:solidFill>
              </a:rPr>
              <a:t> .</a:t>
            </a:r>
            <a:br>
              <a:rPr lang="en-US" sz="3100" dirty="0">
                <a:solidFill>
                  <a:schemeClr val="tx1"/>
                </a:solidFill>
              </a:rPr>
            </a:br>
            <a:endParaRPr lang="uk-UA" sz="3100" dirty="0">
              <a:solidFill>
                <a:schemeClr val="tx1"/>
              </a:solidFill>
            </a:endParaRPr>
          </a:p>
          <a:p>
            <a:pPr lvl="1" algn="l"/>
            <a:endParaRPr lang="ru-RU" sz="3100" dirty="0">
              <a:solidFill>
                <a:schemeClr val="tx1"/>
              </a:solidFill>
            </a:endParaRPr>
          </a:p>
          <a:p>
            <a:pPr lvl="2" algn="l"/>
            <a:endParaRPr lang="ru-RU" dirty="0"/>
          </a:p>
          <a:p>
            <a:pPr lvl="2" algn="l"/>
            <a:endParaRPr lang="ru-RU" dirty="0"/>
          </a:p>
          <a:p>
            <a:pPr lvl="2" algn="l"/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01622" y="21328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1.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48920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424936" cy="4464496"/>
          </a:xfrm>
        </p:spPr>
        <p:txBody>
          <a:bodyPr>
            <a:normAutofit fontScale="85000" lnSpcReduction="20000"/>
          </a:bodyPr>
          <a:lstStyle/>
          <a:p>
            <a:pPr lvl="1" algn="l"/>
            <a:r>
              <a:rPr lang="uk" sz="3100" dirty="0">
                <a:solidFill>
                  <a:schemeClr val="tx1"/>
                </a:solidFill>
              </a:rPr>
              <a:t>Самостворення. Це позиція атеїзму. Все постало від великого вибуху, а потім сформувало себе шляхом еволюції.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uk" sz="3100" dirty="0">
                <a:solidFill>
                  <a:schemeClr val="tx1"/>
                </a:solidFill>
              </a:rPr>
              <a:t> 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uk" sz="3100" dirty="0">
                <a:solidFill>
                  <a:schemeClr val="tx1"/>
                </a:solidFill>
              </a:rPr>
              <a:t>Це явне порушення закону </a:t>
            </a:r>
            <a:r>
              <a:rPr lang="uk-UA" sz="3100" dirty="0" err="1">
                <a:solidFill>
                  <a:schemeClr val="tx1"/>
                </a:solidFill>
              </a:rPr>
              <a:t>несуперечности</a:t>
            </a:r>
            <a:r>
              <a:rPr lang="uk" sz="3100" dirty="0">
                <a:solidFill>
                  <a:schemeClr val="tx1"/>
                </a:solidFill>
              </a:rPr>
              <a:t> .</a:t>
            </a:r>
            <a:br>
              <a:rPr lang="en-US" sz="3100" dirty="0">
                <a:solidFill>
                  <a:schemeClr val="tx1"/>
                </a:solidFill>
              </a:rPr>
            </a:br>
            <a:endParaRPr lang="ru-RU" sz="31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uk-UA" sz="3100" dirty="0">
                <a:solidFill>
                  <a:schemeClr val="tx1"/>
                </a:solidFill>
              </a:rPr>
              <a:t>Всесвіт одночасно мав уже існувати, щоб створити самого себе і водночас не існувати, щоб стати творивом.</a:t>
            </a:r>
            <a:endParaRPr lang="ru-RU" sz="3100" dirty="0">
              <a:solidFill>
                <a:schemeClr val="tx1"/>
              </a:solidFill>
            </a:endParaRPr>
          </a:p>
          <a:p>
            <a:pPr lvl="2" algn="l"/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7524" y="2178089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1.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22055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dirty="0"/>
              <a:t>Розгляд можливих варіантів.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424936" cy="4464496"/>
          </a:xfrm>
        </p:spPr>
        <p:txBody>
          <a:bodyPr>
            <a:normAutofit fontScale="85000" lnSpcReduction="20000"/>
          </a:bodyPr>
          <a:lstStyle/>
          <a:p>
            <a:pPr lvl="1" algn="l"/>
            <a:r>
              <a:rPr lang="uk" sz="3100" dirty="0">
                <a:solidFill>
                  <a:schemeClr val="tx1"/>
                </a:solidFill>
              </a:rPr>
              <a:t>Самостворення. Це позиція атеїзму. Все постало від великого вибуху, а потім сформувало себе шляхом еволюції.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uk" sz="3100" dirty="0">
                <a:solidFill>
                  <a:schemeClr val="tx1"/>
                </a:solidFill>
              </a:rPr>
              <a:t> 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uk" sz="3100" dirty="0">
                <a:solidFill>
                  <a:schemeClr val="tx1"/>
                </a:solidFill>
              </a:rPr>
              <a:t>Це явне порушення закону </a:t>
            </a:r>
            <a:r>
              <a:rPr lang="uk-UA" sz="3100" dirty="0" err="1">
                <a:solidFill>
                  <a:schemeClr val="tx1"/>
                </a:solidFill>
              </a:rPr>
              <a:t>несуперечности</a:t>
            </a:r>
            <a:r>
              <a:rPr lang="uk" sz="3100" dirty="0">
                <a:solidFill>
                  <a:schemeClr val="tx1"/>
                </a:solidFill>
              </a:rPr>
              <a:t> .</a:t>
            </a:r>
            <a:br>
              <a:rPr lang="en-US" sz="3100" dirty="0">
                <a:solidFill>
                  <a:schemeClr val="tx1"/>
                </a:solidFill>
              </a:rPr>
            </a:br>
            <a:endParaRPr lang="ru-RU" sz="31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uk-UA" sz="3100" dirty="0">
                <a:solidFill>
                  <a:schemeClr val="tx1"/>
                </a:solidFill>
              </a:rPr>
              <a:t>Всесвіт одночасно мав уже існувати, щоб створити самого себе і водночас не існувати, щоб стати творивом.</a:t>
            </a:r>
            <a:endParaRPr lang="ru-RU" sz="3100" dirty="0">
              <a:solidFill>
                <a:schemeClr val="tx1"/>
              </a:solidFill>
            </a:endParaRPr>
          </a:p>
          <a:p>
            <a:pPr lvl="2" algn="l"/>
            <a:r>
              <a:rPr lang="uk" sz="3100" dirty="0">
                <a:solidFill>
                  <a:schemeClr val="tx1"/>
                </a:solidFill>
              </a:rPr>
              <a:t>b)   </a:t>
            </a:r>
            <a:r>
              <a:rPr lang="uk-UA" sz="3100" dirty="0">
                <a:solidFill>
                  <a:schemeClr val="tx1"/>
                </a:solidFill>
              </a:rPr>
              <a:t>Всесвіт має вже бути до початку свого творива. </a:t>
            </a:r>
            <a:br>
              <a:rPr lang="ru-RU" dirty="0"/>
            </a:br>
            <a:endParaRPr lang="ru-RU" dirty="0"/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7524" y="2178089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1.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724078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1299</Words>
  <Application>Microsoft Office PowerPoint</Application>
  <PresentationFormat>Экран (4:3)</PresentationFormat>
  <Paragraphs>165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  <vt:lpstr>Розгляд можливих варіантів.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истинности мировоззрений</dc:title>
  <dc:creator>Admin</dc:creator>
  <cp:lastModifiedBy>Ruslan Lvov</cp:lastModifiedBy>
  <cp:revision>7</cp:revision>
  <dcterms:created xsi:type="dcterms:W3CDTF">2020-06-17T18:59:34Z</dcterms:created>
  <dcterms:modified xsi:type="dcterms:W3CDTF">2022-10-20T16:45:25Z</dcterms:modified>
</cp:coreProperties>
</file>