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>
        <p:scale>
          <a:sx n="104" d="100"/>
          <a:sy n="104" d="100"/>
        </p:scale>
        <p:origin x="-32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A7811-214F-6B46-B609-FEEE9D0AFD11}" type="datetimeFigureOut">
              <a:rPr lang="en-US" smtClean="0"/>
              <a:t>8/7/17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7EC6C-D67A-C941-B493-27C43925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0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8C2E-E78E-8244-93F2-207DB3760EF9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8330-0808-F14E-BE1A-E2F67C1B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7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8C2E-E78E-8244-93F2-207DB3760EF9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8330-0808-F14E-BE1A-E2F67C1B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1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8C2E-E78E-8244-93F2-207DB3760EF9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8330-0808-F14E-BE1A-E2F67C1B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9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8C2E-E78E-8244-93F2-207DB3760EF9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8330-0808-F14E-BE1A-E2F67C1B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3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8C2E-E78E-8244-93F2-207DB3760EF9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8330-0808-F14E-BE1A-E2F67C1B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2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8C2E-E78E-8244-93F2-207DB3760EF9}" type="datetimeFigureOut">
              <a:rPr lang="en-US" smtClean="0"/>
              <a:t>8/7/17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8330-0808-F14E-BE1A-E2F67C1B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1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8C2E-E78E-8244-93F2-207DB3760EF9}" type="datetimeFigureOut">
              <a:rPr lang="en-US" smtClean="0"/>
              <a:t>8/7/17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8330-0808-F14E-BE1A-E2F67C1B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4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8C2E-E78E-8244-93F2-207DB3760EF9}" type="datetimeFigureOut">
              <a:rPr lang="en-US" smtClean="0"/>
              <a:t>8/7/17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8330-0808-F14E-BE1A-E2F67C1B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8C2E-E78E-8244-93F2-207DB3760EF9}" type="datetimeFigureOut">
              <a:rPr lang="en-US" smtClean="0"/>
              <a:t>8/7/17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8330-0808-F14E-BE1A-E2F67C1B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4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8C2E-E78E-8244-93F2-207DB3760EF9}" type="datetimeFigureOut">
              <a:rPr lang="en-US" smtClean="0"/>
              <a:t>8/7/17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8330-0808-F14E-BE1A-E2F67C1B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8C2E-E78E-8244-93F2-207DB3760EF9}" type="datetimeFigureOut">
              <a:rPr lang="en-US" smtClean="0"/>
              <a:t>8/7/17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8330-0808-F14E-BE1A-E2F67C1B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7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A8C2E-E78E-8244-93F2-207DB3760EF9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98330-0808-F14E-BE1A-E2F67C1B9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4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88" y="0"/>
            <a:ext cx="1138782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7677" y="3429000"/>
            <a:ext cx="78950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</a:rPr>
              <a:t>ПРОКЛЯТИЕ</a:t>
            </a:r>
          </a:p>
          <a:p>
            <a:pPr algn="ctr"/>
            <a:r>
              <a:rPr lang="ru-RU" sz="9600" b="1" dirty="0" smtClean="0">
                <a:solidFill>
                  <a:schemeClr val="bg1"/>
                </a:solidFill>
              </a:rPr>
              <a:t>ПСАЛОМ 108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ПРОКЛЯТИЕ</a:t>
            </a:r>
            <a:br>
              <a:rPr lang="ru-RU" sz="4400" b="1" dirty="0" smtClean="0"/>
            </a:br>
            <a:r>
              <a:rPr lang="ru-RU" sz="4400" b="1" dirty="0" smtClean="0"/>
              <a:t>ПСАЛОМ 108</a:t>
            </a:r>
            <a:endParaRPr lang="en-US" sz="4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ru-RU" sz="2800" b="1" dirty="0"/>
              <a:t>Что такое проклятие? </a:t>
            </a:r>
            <a:endParaRPr lang="ru-RU" sz="2800" b="1" dirty="0" smtClean="0"/>
          </a:p>
          <a:p>
            <a:pPr marL="285750" indent="-285750">
              <a:buFont typeface="Wingdings" charset="2"/>
              <a:buChar char="q"/>
            </a:pPr>
            <a:r>
              <a:rPr lang="ru-RU" sz="2800" b="1" dirty="0" smtClean="0"/>
              <a:t>Кто </a:t>
            </a:r>
            <a:r>
              <a:rPr lang="ru-RU" sz="2800" b="1" dirty="0"/>
              <a:t>и как может проклясть? </a:t>
            </a:r>
            <a:endParaRPr lang="ru-RU" sz="2800" b="1" dirty="0" smtClean="0"/>
          </a:p>
          <a:p>
            <a:pPr marL="285750" indent="-285750">
              <a:buFont typeface="Wingdings" charset="2"/>
              <a:buChar char="q"/>
            </a:pPr>
            <a:r>
              <a:rPr lang="ru-RU" sz="2800" b="1" dirty="0" smtClean="0"/>
              <a:t>Могу </a:t>
            </a:r>
            <a:r>
              <a:rPr lang="ru-RU" sz="2800" b="1" dirty="0"/>
              <a:t>ли я проклинать? </a:t>
            </a:r>
            <a:endParaRPr lang="ru-RU" sz="2800" b="1" dirty="0" smtClean="0"/>
          </a:p>
          <a:p>
            <a:pPr marL="285750" indent="-285750">
              <a:buFont typeface="Wingdings" charset="2"/>
              <a:buChar char="q"/>
            </a:pPr>
            <a:r>
              <a:rPr lang="ru-RU" sz="2800" b="1" dirty="0" smtClean="0"/>
              <a:t>Какие </a:t>
            </a:r>
            <a:r>
              <a:rPr lang="ru-RU" sz="2800" b="1" dirty="0"/>
              <a:t>принципы я могу применить из псалмов проклятия?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565719"/>
            <a:ext cx="6172200" cy="37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ПРОКЛЯТИЕ</a:t>
            </a:r>
            <a:br>
              <a:rPr lang="ru-RU" b="1" dirty="0"/>
            </a:br>
            <a:r>
              <a:rPr lang="ru-RU" b="1" dirty="0"/>
              <a:t>ПСАЛОМ </a:t>
            </a:r>
            <a:r>
              <a:rPr lang="ru-RU" b="1" dirty="0" smtClean="0"/>
              <a:t>108			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/>
              <a:t>Начальнику хора. Псалом Давида.</a:t>
            </a:r>
            <a:r>
              <a:rPr lang="en-US" b="1" dirty="0"/>
              <a:t> </a:t>
            </a:r>
            <a:r>
              <a:rPr lang="ru-RU" b="1" dirty="0"/>
              <a:t>1 Боже хвалы моей! не </a:t>
            </a:r>
            <a:r>
              <a:rPr lang="ru-RU" b="1" dirty="0" err="1"/>
              <a:t>премолчи</a:t>
            </a:r>
            <a:r>
              <a:rPr lang="ru-RU" b="1" dirty="0"/>
              <a:t>,</a:t>
            </a:r>
            <a:r>
              <a:rPr lang="en-US" b="1" dirty="0"/>
              <a:t> </a:t>
            </a:r>
            <a:r>
              <a:rPr lang="ru-RU" b="1" dirty="0"/>
              <a:t>2 ибо отверзлись на меня уста нечестивые и уста коварные; говорят со мною языком лживым;</a:t>
            </a:r>
            <a:r>
              <a:rPr lang="en-US" b="1" dirty="0"/>
              <a:t> </a:t>
            </a:r>
            <a:r>
              <a:rPr lang="ru-RU" b="1" dirty="0"/>
              <a:t>3 </a:t>
            </a:r>
            <a:r>
              <a:rPr lang="ru-RU" b="1" dirty="0" err="1"/>
              <a:t>отвсюду</a:t>
            </a:r>
            <a:r>
              <a:rPr lang="ru-RU" b="1" dirty="0"/>
              <a:t> окружают меня словами ненависти, вооружаются против меня без причины;</a:t>
            </a:r>
            <a:r>
              <a:rPr lang="en-US" b="1" dirty="0"/>
              <a:t> </a:t>
            </a:r>
            <a:r>
              <a:rPr lang="ru-RU" b="1" dirty="0"/>
              <a:t>4 за любовь мою они враждуют на меня, а я молюсь;</a:t>
            </a:r>
            <a:r>
              <a:rPr lang="en-US" b="1" dirty="0"/>
              <a:t> </a:t>
            </a:r>
            <a:r>
              <a:rPr lang="ru-RU" b="1" dirty="0"/>
              <a:t>5 воздают мне за добро злом, за любовь мою - ненавистью.</a:t>
            </a:r>
            <a:r>
              <a:rPr lang="en-US" b="1" dirty="0"/>
              <a:t> </a:t>
            </a:r>
            <a:r>
              <a:rPr lang="ru-RU" b="1" dirty="0"/>
              <a:t>6 Поставь над ним нечестивого, и </a:t>
            </a:r>
            <a:r>
              <a:rPr lang="ru-RU" b="1" dirty="0" err="1"/>
              <a:t>диавол</a:t>
            </a:r>
            <a:r>
              <a:rPr lang="ru-RU" b="1" dirty="0"/>
              <a:t> да станет одесную его.</a:t>
            </a:r>
            <a:r>
              <a:rPr lang="en-US" b="1" dirty="0"/>
              <a:t> </a:t>
            </a:r>
            <a:r>
              <a:rPr lang="ru-RU" b="1" dirty="0"/>
              <a:t>7 Когда будет судиться, да выйдет виновным, и молитва его да будет в грех;</a:t>
            </a:r>
            <a:r>
              <a:rPr lang="en-US" b="1" dirty="0"/>
              <a:t> </a:t>
            </a:r>
            <a:r>
              <a:rPr lang="ru-RU" b="1" dirty="0"/>
              <a:t>8 да будут дни его кратки, и достоинство его да возьмет другой;</a:t>
            </a:r>
            <a:r>
              <a:rPr lang="en-US" b="1" dirty="0"/>
              <a:t> </a:t>
            </a:r>
            <a:r>
              <a:rPr lang="ru-RU" b="1" dirty="0"/>
              <a:t>9 дети его да будут сиротами, и жена его - вдовою;</a:t>
            </a:r>
            <a:r>
              <a:rPr lang="en-US" b="1" dirty="0"/>
              <a:t> </a:t>
            </a:r>
            <a:r>
              <a:rPr lang="ru-RU" b="1" dirty="0"/>
              <a:t>10 да скитаются дети его и нищенствуют, и просят </a:t>
            </a:r>
            <a:r>
              <a:rPr lang="ru-RU" b="1" i="1" dirty="0"/>
              <a:t>хлеба</a:t>
            </a:r>
            <a:r>
              <a:rPr lang="ru-RU" b="1" dirty="0"/>
              <a:t> из развалин своих; 11 да захватит заимодавец все, что есть у него, и чужие да расхитят труд его;</a:t>
            </a:r>
            <a:r>
              <a:rPr lang="en-US" b="1" dirty="0"/>
              <a:t> </a:t>
            </a:r>
            <a:r>
              <a:rPr lang="ru-RU" b="1" dirty="0"/>
              <a:t>12 да не будет сострадающего ему, да не будет милующего сирот его;</a:t>
            </a:r>
            <a:r>
              <a:rPr lang="en-US" b="1" dirty="0"/>
              <a:t> </a:t>
            </a:r>
            <a:r>
              <a:rPr lang="ru-RU" b="1" dirty="0"/>
              <a:t>13 да будет потомство его на погибель, и да изгладится имя их в следующем роде;</a:t>
            </a:r>
            <a:r>
              <a:rPr lang="en-US" b="1" dirty="0"/>
              <a:t> </a:t>
            </a:r>
            <a:r>
              <a:rPr lang="ru-RU" b="1" dirty="0"/>
              <a:t>14 да будет </a:t>
            </a:r>
            <a:r>
              <a:rPr lang="ru-RU" b="1" dirty="0" err="1"/>
              <a:t>воспомянуто</a:t>
            </a:r>
            <a:r>
              <a:rPr lang="ru-RU" b="1" dirty="0"/>
              <a:t> пред Господом беззаконие отцов его, и грех матери его да не изгладится;</a:t>
            </a:r>
            <a:r>
              <a:rPr lang="en-US" b="1" dirty="0"/>
              <a:t> </a:t>
            </a:r>
            <a:r>
              <a:rPr lang="ru-RU" b="1" dirty="0"/>
              <a:t>15 да будут они всегда в очах Господа, и да истребит Он память их на земле,</a:t>
            </a:r>
            <a:r>
              <a:rPr lang="en-US" b="1" dirty="0"/>
              <a:t> 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454" y="201145"/>
            <a:ext cx="2473411" cy="14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ПРОКЛЯТИЕ</a:t>
            </a:r>
            <a:br>
              <a:rPr lang="ru-RU" b="1" dirty="0"/>
            </a:br>
            <a:r>
              <a:rPr lang="ru-RU" b="1" dirty="0"/>
              <a:t>ПСАЛОМ </a:t>
            </a:r>
            <a:r>
              <a:rPr lang="ru-RU" b="1" dirty="0" smtClean="0"/>
              <a:t>108			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16 </a:t>
            </a:r>
            <a:r>
              <a:rPr lang="ru-RU" b="1" dirty="0"/>
              <a:t>за то, что он не думал оказывать милость, но преследовал человека бедного и нищего и сокрушенного сердцем, чтобы умертвить его;</a:t>
            </a:r>
            <a:r>
              <a:rPr lang="en-US" b="1" dirty="0"/>
              <a:t> </a:t>
            </a:r>
            <a:r>
              <a:rPr lang="ru-RU" b="1" dirty="0"/>
              <a:t>17 возлюбил проклятие, - оно и придет на него; не восхотел благословения, - оно и удалится от него;</a:t>
            </a:r>
            <a:r>
              <a:rPr lang="en-US" b="1" dirty="0"/>
              <a:t> </a:t>
            </a:r>
            <a:r>
              <a:rPr lang="ru-RU" b="1" dirty="0"/>
              <a:t>18 да облечется проклятием, как ризою, и да войдет оно, как вода, во внутренность его и, как елей, в кости его;</a:t>
            </a:r>
            <a:r>
              <a:rPr lang="en-US" b="1" dirty="0"/>
              <a:t> </a:t>
            </a:r>
            <a:r>
              <a:rPr lang="ru-RU" b="1" dirty="0"/>
              <a:t>19 да будет оно ему, как одежда, в которую он одевается, и как пояс, которым всегда опоясывается.</a:t>
            </a:r>
            <a:r>
              <a:rPr lang="en-US" b="1" dirty="0"/>
              <a:t> </a:t>
            </a:r>
            <a:r>
              <a:rPr lang="ru-RU" b="1" dirty="0"/>
              <a:t>20 Таково воздаяние от Господа врагам моим и говорящим злое на душу мою!</a:t>
            </a:r>
            <a:r>
              <a:rPr lang="en-US" b="1" dirty="0"/>
              <a:t> </a:t>
            </a:r>
            <a:r>
              <a:rPr lang="ru-RU" b="1" dirty="0"/>
              <a:t>21 Со мною же, Господи, Господи, твори ради имени Твоего, ибо блага милость Твоя; спаси меня,</a:t>
            </a:r>
            <a:r>
              <a:rPr lang="en-US" b="1" dirty="0"/>
              <a:t> </a:t>
            </a:r>
            <a:r>
              <a:rPr lang="ru-RU" b="1" dirty="0"/>
              <a:t>22 ибо я беден и нищ, и сердце мое уязвлено во мне.</a:t>
            </a:r>
            <a:r>
              <a:rPr lang="en-US" b="1" dirty="0"/>
              <a:t> </a:t>
            </a:r>
            <a:r>
              <a:rPr lang="ru-RU" b="1" dirty="0"/>
              <a:t>23 Я исчезаю, как уклоняющаяся тень; гонят меня, как саранчу.</a:t>
            </a:r>
            <a:r>
              <a:rPr lang="en-US" b="1" dirty="0"/>
              <a:t> </a:t>
            </a:r>
            <a:r>
              <a:rPr lang="ru-RU" b="1" dirty="0"/>
              <a:t>24 Колени мои изнемогли от поста, и тело мое лишилось тука.</a:t>
            </a:r>
            <a:r>
              <a:rPr lang="en-US" b="1" dirty="0"/>
              <a:t> </a:t>
            </a:r>
            <a:r>
              <a:rPr lang="ru-RU" b="1" dirty="0"/>
              <a:t>25 Я стал для них посмешищем: увидев меня, кивают головами.</a:t>
            </a:r>
            <a:r>
              <a:rPr lang="en-US" b="1" dirty="0"/>
              <a:t> </a:t>
            </a:r>
            <a:r>
              <a:rPr lang="ru-RU" b="1" dirty="0"/>
              <a:t>26 Помоги мне, Господи, Боже мой, спаси меня по милости Твоей,</a:t>
            </a:r>
            <a:r>
              <a:rPr lang="en-US" b="1" dirty="0"/>
              <a:t> </a:t>
            </a:r>
            <a:r>
              <a:rPr lang="ru-RU" b="1" dirty="0"/>
              <a:t>27 да познают, что это - Твоя рука, и что Ты, Господи, </a:t>
            </a:r>
            <a:r>
              <a:rPr lang="ru-RU" b="1" dirty="0" err="1"/>
              <a:t>соделал</a:t>
            </a:r>
            <a:r>
              <a:rPr lang="ru-RU" b="1" dirty="0"/>
              <a:t> это.</a:t>
            </a:r>
            <a:r>
              <a:rPr lang="en-US" b="1" dirty="0"/>
              <a:t> </a:t>
            </a:r>
            <a:r>
              <a:rPr lang="ru-RU" b="1" dirty="0"/>
              <a:t>28 Они проклинают, а Ты благослови; они восстают, но да будут постыжены; раб же Твой да возрадуется.</a:t>
            </a:r>
            <a:r>
              <a:rPr lang="en-US" b="1" dirty="0"/>
              <a:t> </a:t>
            </a:r>
            <a:r>
              <a:rPr lang="ru-RU" b="1" dirty="0"/>
              <a:t>29 Да облекутся противники мои бесчестьем и, как одеждою, покроются стыдом своим.</a:t>
            </a:r>
            <a:r>
              <a:rPr lang="en-US" b="1" dirty="0"/>
              <a:t> </a:t>
            </a:r>
            <a:r>
              <a:rPr lang="ru-RU" b="1" dirty="0"/>
              <a:t>30 И я громко буду устами моими славить Господа и среди множества прославлять Его,</a:t>
            </a:r>
            <a:r>
              <a:rPr lang="en-US" b="1" dirty="0"/>
              <a:t> </a:t>
            </a:r>
            <a:r>
              <a:rPr lang="ru-RU" b="1" dirty="0"/>
              <a:t>31 ибо Он стоит одесную бедного, чтобы спасти его от судящих душу его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454" y="201145"/>
            <a:ext cx="2473411" cy="14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Каким принципам я могу научиться из псалмов проклятия?</a:t>
            </a:r>
            <a:r>
              <a:rPr lang="en-US" b="1" dirty="0" smtClean="0">
                <a:effectLst/>
              </a:rPr>
              <a:t> 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ru-RU" sz="2000" b="1" dirty="0"/>
              <a:t>Не бойтесь открывать Богу свои чувства</a:t>
            </a:r>
            <a:r>
              <a:rPr lang="en-US" sz="2000" b="1" dirty="0" smtClean="0">
                <a:effectLst/>
              </a:rPr>
              <a:t> </a:t>
            </a:r>
            <a:r>
              <a:rPr lang="ru-RU" sz="2000" b="1" dirty="0" smtClean="0"/>
              <a:t> </a:t>
            </a:r>
          </a:p>
          <a:p>
            <a:pPr marL="285750" indent="-285750">
              <a:buFont typeface="Wingdings" charset="2"/>
              <a:buChar char="q"/>
            </a:pPr>
            <a:r>
              <a:rPr lang="ru-RU" sz="2000" b="1" dirty="0"/>
              <a:t>Наше чувство справедливости будет </a:t>
            </a:r>
            <a:r>
              <a:rPr lang="ru-RU" sz="2000" b="1" dirty="0" smtClean="0"/>
              <a:t>удовлетворено</a:t>
            </a:r>
            <a:endParaRPr lang="en-US" sz="2000" b="1" dirty="0"/>
          </a:p>
          <a:p>
            <a:pPr marL="285750" indent="-285750">
              <a:buFont typeface="Wingdings" charset="2"/>
              <a:buChar char="q"/>
            </a:pPr>
            <a:r>
              <a:rPr lang="ru-RU" sz="2000" b="1" dirty="0"/>
              <a:t>Бог </a:t>
            </a:r>
            <a:r>
              <a:rPr lang="ru-RU" sz="2000" b="1" dirty="0" err="1"/>
              <a:t>долготерпит</a:t>
            </a:r>
            <a:r>
              <a:rPr lang="ru-RU" sz="2000" b="1" dirty="0"/>
              <a:t>, а не медлит, чтобы не наказать и </a:t>
            </a:r>
            <a:r>
              <a:rPr lang="ru-RU" sz="2000" b="1" dirty="0" smtClean="0"/>
              <a:t>нас</a:t>
            </a:r>
            <a:endParaRPr lang="ru-RU" sz="2000" b="1" dirty="0" smtClean="0"/>
          </a:p>
          <a:p>
            <a:pPr marL="285750" indent="-285750">
              <a:buFont typeface="Wingdings" charset="2"/>
              <a:buChar char="q"/>
            </a:pPr>
            <a:r>
              <a:rPr lang="ru-RU" sz="2000" b="1" dirty="0"/>
              <a:t>Не проклинайте, чтобы и не быть проклятыми, но </a:t>
            </a:r>
            <a:r>
              <a:rPr lang="ru-RU" sz="2000" b="1" dirty="0" smtClean="0"/>
              <a:t>благословляйте</a:t>
            </a:r>
          </a:p>
          <a:p>
            <a:pPr marL="285750" indent="-285750">
              <a:buFont typeface="Wingdings" charset="2"/>
              <a:buChar char="q"/>
            </a:pPr>
            <a:r>
              <a:rPr lang="ru-RU" sz="2000" b="1" dirty="0"/>
              <a:t>Не бойтесь проклятия, потому что Христос взял его на </a:t>
            </a:r>
            <a:r>
              <a:rPr lang="ru-RU" sz="2000" b="1" dirty="0" smtClean="0"/>
              <a:t>себя</a:t>
            </a:r>
            <a:r>
              <a:rPr lang="en-US" sz="2000" b="1" dirty="0" smtClean="0">
                <a:effectLst/>
              </a:rPr>
              <a:t> </a:t>
            </a:r>
            <a:endParaRPr lang="en-US" sz="2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565719"/>
            <a:ext cx="6172200" cy="37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0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88" y="0"/>
            <a:ext cx="1138782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3892" y="-98854"/>
            <a:ext cx="1061601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</a:rPr>
              <a:t>Познайте Божье </a:t>
            </a:r>
            <a:r>
              <a:rPr lang="ru-RU" sz="9600" b="1" dirty="0">
                <a:solidFill>
                  <a:schemeClr val="bg1"/>
                </a:solidFill>
              </a:rPr>
              <a:t>благословение и благословляйте других</a:t>
            </a:r>
            <a:r>
              <a:rPr lang="en-US" sz="9600" dirty="0" smtClean="0">
                <a:solidFill>
                  <a:schemeClr val="bg1"/>
                </a:solidFill>
                <a:effectLst/>
              </a:rPr>
              <a:t> 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121</Words>
  <Application>Microsoft Macintosh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ПРОКЛЯТИЕ ПСАЛОМ 108</vt:lpstr>
      <vt:lpstr>ПРОКЛЯТИЕ ПСАЛОМ 108      </vt:lpstr>
      <vt:lpstr>ПРОКЛЯТИЕ ПСАЛОМ 108      </vt:lpstr>
      <vt:lpstr>Каким принципам я могу научиться из псалмов проклятия? 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perevyshko</dc:creator>
  <cp:lastModifiedBy>sergey perevyshko</cp:lastModifiedBy>
  <cp:revision>4</cp:revision>
  <dcterms:created xsi:type="dcterms:W3CDTF">2017-08-05T20:06:46Z</dcterms:created>
  <dcterms:modified xsi:type="dcterms:W3CDTF">2017-08-07T07:45:25Z</dcterms:modified>
</cp:coreProperties>
</file>