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40" r:id="rId2"/>
    <p:sldId id="288" r:id="rId3"/>
    <p:sldId id="263" r:id="rId4"/>
    <p:sldId id="335" r:id="rId5"/>
    <p:sldId id="336" r:id="rId6"/>
    <p:sldId id="337" r:id="rId7"/>
    <p:sldId id="33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364C9-4359-FB4E-9D3D-8EB4D92ACC7A}" type="datetimeFigureOut">
              <a:rPr lang="en-US" smtClean="0"/>
              <a:pPr/>
              <a:t>10/5/15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6F451-A3E3-3B47-ACB9-001BB755D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41CDEE-D093-3449-BA2B-DDF9F70E8961}" type="datetime1">
              <a:rPr lang="en-US"/>
              <a:pPr>
                <a:defRPr/>
              </a:pPr>
              <a:t>10/5/15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0A5D1D-1501-E549-95C1-93C452565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ヒラギノ角ゴ Pro W3" pitchFamily="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4" charset="-128"/>
          <a:cs typeface="ヒラギノ角ゴ Pro W3" pitchFamily="4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Worship Space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pPr marL="514350" indent="-514350" algn="ctr" eaLnBrk="1" hangingPunct="1">
              <a:buFont typeface="Arial" pitchFamily="4" charset="0"/>
              <a:buNone/>
              <a:defRPr/>
            </a:pPr>
            <a:r>
              <a:rPr lang="en-US" b="1" dirty="0" smtClean="0">
                <a:solidFill>
                  <a:srgbClr val="7F7F7F"/>
                </a:solidFill>
              </a:rPr>
              <a:t>Lighting</a:t>
            </a:r>
          </a:p>
          <a:p>
            <a:pPr algn="ctr" eaLnBrk="1" hangingPunct="1">
              <a:buFont typeface="Arial" pitchFamily="4" charset="0"/>
              <a:buNone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 bwMode="auto">
          <a:xfrm>
            <a:off x="1563494" y="2719600"/>
            <a:ext cx="8229600" cy="2243876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itchFamily="4" charset="0"/>
              <a:buNone/>
            </a:pPr>
            <a:r>
              <a:rPr lang="en-US" sz="2400" dirty="0" smtClean="0"/>
              <a:t>And God said, “Let there be light.”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Lighting sources: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Natural light – the </a:t>
            </a:r>
            <a:r>
              <a:rPr lang="en-US" sz="3200" dirty="0" smtClean="0"/>
              <a:t>best, </a:t>
            </a:r>
            <a:r>
              <a:rPr lang="en-US" sz="3200" dirty="0" smtClean="0"/>
              <a:t>but hard to control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Fluorescent – </a:t>
            </a:r>
            <a:r>
              <a:rPr lang="en-US" sz="3200" dirty="0" smtClean="0"/>
              <a:t>cheap, </a:t>
            </a:r>
            <a:r>
              <a:rPr lang="en-US" sz="3200" dirty="0" smtClean="0"/>
              <a:t>but not very nice color and you cannot dim them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LED – Can be any color you want and can be controlled by a computer or DMX controller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What can lighting do for the worship experience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Focus attention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Create mood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Give space variety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Decorate 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Common lighting mistakes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Too much of everything lit up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Low light on stage players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Natural light overpowers the artificial light in the wrong areas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Too many switches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Can’t dim 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LED, </a:t>
            </a:r>
            <a:r>
              <a:rPr lang="en-US" sz="3200" b="1" dirty="0" smtClean="0">
                <a:latin typeface="Arial" pitchFamily="4" charset="0"/>
              </a:rPr>
              <a:t>DMX, </a:t>
            </a:r>
            <a:r>
              <a:rPr lang="en-US" sz="3200" b="1" dirty="0" smtClean="0">
                <a:latin typeface="Arial" pitchFamily="4" charset="0"/>
              </a:rPr>
              <a:t>and lighting revolution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7941" y="1640751"/>
            <a:ext cx="57092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The old theater lighting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 smtClean="0"/>
              <a:t>Fennels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 smtClean="0"/>
              <a:t>Ellipsoid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 smtClean="0"/>
              <a:t>Old DMX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New LED theater lights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The</a:t>
            </a:r>
            <a:r>
              <a:rPr lang="en-US" sz="3200" dirty="0" smtClean="0"/>
              <a:t> New </a:t>
            </a:r>
            <a:r>
              <a:rPr lang="en-US" sz="3200" dirty="0" smtClean="0"/>
              <a:t>DMX control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How lighting can enhance worship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Decoration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Focus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Mood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Variety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3547</TotalTime>
  <Words>138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Worship Space</vt:lpstr>
      <vt:lpstr>Slide 2</vt:lpstr>
      <vt:lpstr>Slide 3</vt:lpstr>
      <vt:lpstr>Slide 4</vt:lpstr>
      <vt:lpstr>Slide 5</vt:lpstr>
      <vt:lpstr>Slide 6</vt:lpstr>
      <vt:lpstr>Slide 7</vt:lpstr>
    </vt:vector>
  </TitlesOfParts>
  <Company>Christian Leaders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Brianna Prince</cp:lastModifiedBy>
  <cp:revision>151</cp:revision>
  <cp:lastPrinted>2015-07-29T01:53:42Z</cp:lastPrinted>
  <dcterms:created xsi:type="dcterms:W3CDTF">2015-10-06T00:42:16Z</dcterms:created>
  <dcterms:modified xsi:type="dcterms:W3CDTF">2015-10-06T00:43:28Z</dcterms:modified>
</cp:coreProperties>
</file>