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notesMasterIdLst>
    <p:notesMasterId r:id="rId5"/>
  </p:notesMasterIdLst>
  <p:sldIdLst>
    <p:sldId id="694" r:id="rId2"/>
    <p:sldId id="700" r:id="rId3"/>
    <p:sldId id="697" r:id="rId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060"/>
    <a:srgbClr val="0E429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65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4457F6-5BC5-47F8-B9D2-DD39CF102758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33EDD3-A321-4FF0-99BD-D68D4F56725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google.com/url?sa=i&amp;rct=j&amp;q=&amp;esrc=s&amp;source=images&amp;cd=&amp;cad=rja&amp;uact=8&amp;ved=0ahUKEwjn-KLWlIXXAhVFwiYKHcEZBzMQjRwIBw&amp;url=https://commons.wikimedia.org/wiki/File:Jules_Adolphe_Aim%C3%A9_Louis_Breton_-_Returning_from_the_Fields_-_Walters_3758.jpg&amp;psig=AOvVaw0dww480ZVVVQ_H4kjIx46-&amp;ust=1508785923674083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833901" y="764704"/>
            <a:ext cx="7640232" cy="43396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Unidad 12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La Iglesia Cuida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El Ministerio de la Mujer</a:t>
            </a:r>
          </a:p>
          <a:p>
            <a:pPr algn="ctr"/>
            <a:endParaRPr lang="es-MX" sz="14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14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14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14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Lección 3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Circunstancias</a:t>
            </a:r>
            <a:endParaRPr lang="es-MX" sz="44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016424" y="2276872"/>
            <a:ext cx="527099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6000" dirty="0" smtClean="0">
                <a:solidFill>
                  <a:schemeClr val="accent1"/>
                </a:solidFill>
                <a:latin typeface="Arial Black" pitchFamily="34" charset="0"/>
              </a:rPr>
              <a:t>Lucas 23:55</a:t>
            </a:r>
            <a:endParaRPr lang="es-MX" sz="60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>
            <a:normAutofit/>
          </a:bodyPr>
          <a:lstStyle/>
          <a:p>
            <a:r>
              <a:rPr lang="es-MX" dirty="0" smtClean="0"/>
              <a:t> </a:t>
            </a:r>
            <a:r>
              <a:rPr lang="es-MX" b="1" dirty="0" smtClean="0"/>
              <a:t>Casos de Reflexión… Mujeres…</a:t>
            </a:r>
            <a:endParaRPr lang="es-MX" b="1" dirty="0"/>
          </a:p>
        </p:txBody>
      </p:sp>
      <p:pic>
        <p:nvPicPr>
          <p:cNvPr id="8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1916831"/>
            <a:ext cx="7711033" cy="450021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Fundición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5259</TotalTime>
  <Words>50</Words>
  <Application>Microsoft Office PowerPoint</Application>
  <PresentationFormat>Presentación en pantalla (4:3)</PresentationFormat>
  <Paragraphs>17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Intermedio</vt:lpstr>
      <vt:lpstr>Diapositiva 1</vt:lpstr>
      <vt:lpstr>Diapositiva 2</vt:lpstr>
      <vt:lpstr> Casos de Reflexión… Mujeres…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Gabriela Tijerina</cp:lastModifiedBy>
  <cp:revision>460</cp:revision>
  <dcterms:created xsi:type="dcterms:W3CDTF">2017-08-22T02:13:51Z</dcterms:created>
  <dcterms:modified xsi:type="dcterms:W3CDTF">2017-11-27T19:38:05Z</dcterms:modified>
</cp:coreProperties>
</file>