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5"/>
  </p:notesMasterIdLst>
  <p:sldIdLst>
    <p:sldId id="694" r:id="rId2"/>
    <p:sldId id="700" r:id="rId3"/>
    <p:sldId id="69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n-KLWlIXXAhVFwiYKHcEZBzMQjRwIBw&amp;url=https://commons.wikimedia.org/wiki/File:Jules_Adolphe_Aim%C3%A9_Louis_Breton_-_Returning_from_the_Fields_-_Walters_3758.jpg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3901" y="764704"/>
            <a:ext cx="764023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Ministerio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Circunstancias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16424" y="2276872"/>
            <a:ext cx="52709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Lucas 23:55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/>
              <a:t>Casos de Reflexión… Mujeres…</a:t>
            </a:r>
            <a:endParaRPr lang="es-MX" b="1" dirty="0"/>
          </a:p>
        </p:txBody>
      </p:sp>
      <p:pic>
        <p:nvPicPr>
          <p:cNvPr id="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16831"/>
            <a:ext cx="7711033" cy="4500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50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Intermedio</vt:lpstr>
      <vt:lpstr>Diapositiva 1</vt:lpstr>
      <vt:lpstr>Diapositiva 2</vt:lpstr>
      <vt:lpstr> Casos de Reflexión… Mujeres…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2017-11-27T19:38:05Z</dcterms:modified>
</cp:coreProperties>
</file>