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97" r:id="rId5"/>
    <p:sldId id="304" r:id="rId6"/>
    <p:sldId id="302" r:id="rId7"/>
    <p:sldId id="303" r:id="rId8"/>
    <p:sldId id="292" r:id="rId9"/>
    <p:sldId id="282" r:id="rId10"/>
    <p:sldId id="299" r:id="rId11"/>
  </p:sldIdLst>
  <p:sldSz cx="9144000" cy="5143500" type="screen16x9"/>
  <p:notesSz cx="6858000" cy="9144000"/>
  <p:embeddedFontLst>
    <p:embeddedFont>
      <p:font typeface="Roboto Slab" charset="0"/>
      <p:regular r:id="rId13"/>
      <p:bold r:id="rId14"/>
    </p:embeddedFont>
    <p:embeddedFont>
      <p:font typeface="Impact" pitchFamily="34" charset="0"/>
      <p:regular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9" autoAdjust="0"/>
  </p:normalViewPr>
  <p:slideViewPr>
    <p:cSldViewPr showGuides="1">
      <p:cViewPr>
        <p:scale>
          <a:sx n="60" d="100"/>
          <a:sy n="60" d="100"/>
        </p:scale>
        <p:origin x="-78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el capítulo «La Teología de dormir: La evangelización según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Jesucristo»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(1-20) en el libro “La Evangelización” (20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Evangelización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 el perdón de pecados: La Samaritana 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XI: Superación de obstáculos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31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-36512" y="2254682"/>
            <a:ext cx="9217024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Vino una mujer de Samaria a sacar agua; y Jesús le dijo: Dame de </a:t>
            </a:r>
            <a:r>
              <a:rPr lang="es-MX" dirty="0" smtClean="0">
                <a:latin typeface="Calibri" pitchFamily="34" charset="0"/>
              </a:rPr>
              <a:t>beber[…] Jesús </a:t>
            </a:r>
            <a:r>
              <a:rPr lang="es-MX" dirty="0">
                <a:latin typeface="Calibri" pitchFamily="34" charset="0"/>
              </a:rPr>
              <a:t>le dijo: Ve, llama a tu marido, y ven </a:t>
            </a:r>
            <a:r>
              <a:rPr lang="es-MX" dirty="0" smtClean="0">
                <a:latin typeface="Calibri" pitchFamily="34" charset="0"/>
              </a:rPr>
              <a:t>acá. Respondió </a:t>
            </a:r>
            <a:r>
              <a:rPr lang="es-MX" dirty="0">
                <a:latin typeface="Calibri" pitchFamily="34" charset="0"/>
              </a:rPr>
              <a:t>la mujer y dijo: No tengo marido. Jesús le dijo: Bien has dicho: No tengo </a:t>
            </a:r>
            <a:r>
              <a:rPr lang="es-MX" dirty="0" smtClean="0">
                <a:latin typeface="Calibri" pitchFamily="34" charset="0"/>
              </a:rPr>
              <a:t>marido; </a:t>
            </a:r>
            <a:r>
              <a:rPr lang="es-MX" dirty="0">
                <a:latin typeface="Calibri" pitchFamily="34" charset="0"/>
              </a:rPr>
              <a:t>porque cinco maridos has tenido, y el que ahora tienes no es tu marido; esto has dicho con </a:t>
            </a:r>
            <a:r>
              <a:rPr lang="es-MX" dirty="0" smtClean="0">
                <a:latin typeface="Calibri" pitchFamily="34" charset="0"/>
              </a:rPr>
              <a:t>verdad[…] Entonces </a:t>
            </a:r>
            <a:r>
              <a:rPr lang="es-MX" dirty="0">
                <a:latin typeface="Calibri" pitchFamily="34" charset="0"/>
              </a:rPr>
              <a:t>la mujer dejó su cántaro, y fue a la ciudad, y dijo a los </a:t>
            </a:r>
            <a:r>
              <a:rPr lang="es-MX" dirty="0" smtClean="0">
                <a:latin typeface="Calibri" pitchFamily="34" charset="0"/>
              </a:rPr>
              <a:t>hombres: </a:t>
            </a:r>
            <a:r>
              <a:rPr lang="es-MX" dirty="0">
                <a:latin typeface="Calibri" pitchFamily="34" charset="0"/>
              </a:rPr>
              <a:t>Venid, ved a un hombre que me ha dicho todo cuanto he hecho. ¿No será éste el Cristo</a:t>
            </a:r>
            <a:r>
              <a:rPr lang="es-MX" dirty="0" smtClean="0">
                <a:latin typeface="Calibri" pitchFamily="34" charset="0"/>
              </a:rPr>
              <a:t>? </a:t>
            </a:r>
            <a:r>
              <a:rPr lang="es-MX" dirty="0">
                <a:latin typeface="Calibri" pitchFamily="34" charset="0"/>
              </a:rPr>
              <a:t>Entonces salieron de la ciudad, y vinieron a </a:t>
            </a:r>
            <a:r>
              <a:rPr lang="es-MX" dirty="0" smtClean="0">
                <a:latin typeface="Calibri" pitchFamily="34" charset="0"/>
              </a:rPr>
              <a:t>él[…] Y </a:t>
            </a:r>
            <a:r>
              <a:rPr lang="es-MX" dirty="0">
                <a:latin typeface="Calibri" pitchFamily="34" charset="0"/>
              </a:rPr>
              <a:t>muchos de los samaritanos de aquella ciudad creyeron en él por la palabra de la mujer, que daba testimonio diciendo: Me dijo todo lo que he hecho.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4:7, 16-18, 28-29, 39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Primer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6" y="1995686"/>
            <a:ext cx="2470588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106854" y="1635685"/>
            <a:ext cx="2041211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106854" y="3255686"/>
            <a:ext cx="2041213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3106854" y="3253684"/>
            <a:ext cx="2041210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Mujer </a:t>
            </a:r>
            <a:r>
              <a:rPr lang="es-MX" sz="16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(4:8-9, 27) 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3053629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Samaritana </a:t>
            </a:r>
            <a:r>
              <a:rPr lang="es-MX" sz="16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(4:4, 9, 20) 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331880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Pecadora </a:t>
            </a:r>
            <a:r>
              <a:rPr lang="es-MX" sz="16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(4:18, 29) 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251520" y="4876006"/>
            <a:ext cx="50449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>
                <a:latin typeface="Calibri" pitchFamily="34" charset="0"/>
              </a:rPr>
              <a:t>Imagen </a:t>
            </a:r>
            <a:r>
              <a:rPr lang="es-MX" sz="1000" dirty="0" err="1" smtClean="0">
                <a:latin typeface="Calibri" pitchFamily="34" charset="0"/>
              </a:rPr>
              <a:t>retrieved</a:t>
            </a:r>
            <a:r>
              <a:rPr lang="es-MX" sz="1000" dirty="0" smtClean="0">
                <a:latin typeface="Calibri" pitchFamily="34" charset="0"/>
              </a:rPr>
              <a:t> </a:t>
            </a:r>
            <a:r>
              <a:rPr lang="es-MX" sz="1000" dirty="0" err="1" smtClean="0">
                <a:latin typeface="Calibri" pitchFamily="34" charset="0"/>
              </a:rPr>
              <a:t>from</a:t>
            </a:r>
            <a:r>
              <a:rPr lang="es-MX" sz="1000" dirty="0">
                <a:latin typeface="Calibri" pitchFamily="34" charset="0"/>
              </a:rPr>
              <a:t> https://www.seagoville.org/the-samaritan-womans-immoral-lifestyle/</a:t>
            </a: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Segundo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3" y="1995686"/>
            <a:ext cx="1992094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106854" y="1635685"/>
            <a:ext cx="2041211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106854" y="3255686"/>
            <a:ext cx="2041213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3106854" y="3253684"/>
            <a:ext cx="2041210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92083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¿Quién es el que te dice dame de beber…?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Ni en este monte ni en Jerusalén adoraréis….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15592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El Cristo… Yo soy el que habla contigo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40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Tercer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255686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Acercamiento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3053629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Enseñanza 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331880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Perdón</a:t>
            </a: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Las acciones 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 Jesús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09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Cuarto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255686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Prestar atención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3053629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Dejar el cántaro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5" y="4331880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Fue a contarle a otros</a:t>
            </a: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Las acciones 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 la samaritana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94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resultado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88;p20"/>
          <p:cNvSpPr txBox="1">
            <a:spLocks noGrp="1"/>
          </p:cNvSpPr>
          <p:nvPr/>
        </p:nvSpPr>
        <p:spPr>
          <a:xfrm>
            <a:off x="323528" y="1645298"/>
            <a:ext cx="439248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Los samaritanos se acercaron a Jesús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Los samaritanos invitaron a que Jesús se quedara en la ciudad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Los samaritanos reconocieron que Jesús era el Cristo, el Salvador del mundo</a:t>
            </a:r>
            <a:endParaRPr sz="1800" dirty="0">
              <a:solidFill>
                <a:srgbClr val="080808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3598"/>
            <a:ext cx="4024172" cy="306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260302" y="4871521"/>
            <a:ext cx="59202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>
                <a:latin typeface="Calibri" pitchFamily="34" charset="0"/>
              </a:rPr>
              <a:t>Imagen </a:t>
            </a:r>
            <a:r>
              <a:rPr lang="es-MX" sz="1000" dirty="0" err="1" smtClean="0">
                <a:latin typeface="Calibri" pitchFamily="34" charset="0"/>
              </a:rPr>
              <a:t>retrieved</a:t>
            </a:r>
            <a:r>
              <a:rPr lang="es-MX" sz="1000" dirty="0" smtClean="0">
                <a:latin typeface="Calibri" pitchFamily="34" charset="0"/>
              </a:rPr>
              <a:t> </a:t>
            </a:r>
            <a:r>
              <a:rPr lang="es-MX" sz="1000" dirty="0" err="1" smtClean="0">
                <a:latin typeface="Calibri" pitchFamily="34" charset="0"/>
              </a:rPr>
              <a:t>from</a:t>
            </a:r>
            <a:r>
              <a:rPr lang="es-MX" sz="1000" dirty="0">
                <a:latin typeface="Calibri" pitchFamily="34" charset="0"/>
              </a:rPr>
              <a:t> https://pastorlesterbentley.com/2017/10/06/the-battle-between-family-and-ministry/</a:t>
            </a:r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Implicaciones …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1269227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0800" indent="0" algn="ctr">
              <a:buNone/>
            </a:pPr>
            <a:r>
              <a:rPr lang="es-MX" sz="2200" baseline="30000" dirty="0" smtClean="0">
                <a:latin typeface="Calibri" pitchFamily="34" charset="0"/>
              </a:rPr>
              <a:t> </a:t>
            </a:r>
            <a:r>
              <a:rPr lang="es-MX" sz="2400" dirty="0">
                <a:latin typeface="Calibri" pitchFamily="34" charset="0"/>
              </a:rPr>
              <a:t>El pecado es un obstáculo para la evangelización, pero al venir a Cristo podemos ser perdonados y así guiar </a:t>
            </a:r>
            <a:r>
              <a:rPr lang="es-MX" sz="2400" dirty="0" smtClean="0">
                <a:latin typeface="Calibri" pitchFamily="34" charset="0"/>
              </a:rPr>
              <a:t/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a </a:t>
            </a:r>
            <a:r>
              <a:rPr lang="es-MX" sz="2400" dirty="0">
                <a:latin typeface="Calibri" pitchFamily="34" charset="0"/>
              </a:rPr>
              <a:t>otros a la Salvación.</a:t>
            </a:r>
          </a:p>
          <a:p>
            <a:pPr marL="50800" indent="0" algn="ctr">
              <a:buNone/>
            </a:pPr>
            <a:endParaRPr lang="es-MX" sz="2200" dirty="0" smtClean="0">
              <a:latin typeface="Calibri" pitchFamily="34" charset="0"/>
            </a:endParaRPr>
          </a:p>
          <a:p>
            <a:pPr marL="0" indent="0" algn="ctr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Austin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Distel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https://unsplash.com/photos/rxpThOwuVgE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13347540</TotalTime>
  <Words>412</Words>
  <Application>Microsoft Office PowerPoint</Application>
  <PresentationFormat>Presentación en pantalla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La Evangelización  y el perdón de pecados: La Samaritana </vt:lpstr>
      <vt:lpstr>Presentación de PowerPoint</vt:lpstr>
      <vt:lpstr>Primer acercamiento al pasaje…</vt:lpstr>
      <vt:lpstr>Segundo acercamiento al pasaje…</vt:lpstr>
      <vt:lpstr>Tercer acercamiento al pasaje…</vt:lpstr>
      <vt:lpstr>Cuarto acercamiento al pasaje…</vt:lpstr>
      <vt:lpstr>El resultado</vt:lpstr>
      <vt:lpstr>Implicaciones 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104</cp:revision>
  <dcterms:modified xsi:type="dcterms:W3CDTF">2021-09-28T15:16:24Z</dcterms:modified>
</cp:coreProperties>
</file>