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342900" algn="ctr" defTabSz="584200">
      <a:defRPr sz="3600">
        <a:latin typeface="+mn-lt"/>
        <a:ea typeface="+mn-ea"/>
        <a:cs typeface="+mn-cs"/>
        <a:sym typeface="Helvetica Light"/>
      </a:defRPr>
    </a:lvl2pPr>
    <a:lvl3pPr indent="685800" algn="ctr" defTabSz="584200">
      <a:defRPr sz="3600">
        <a:latin typeface="+mn-lt"/>
        <a:ea typeface="+mn-ea"/>
        <a:cs typeface="+mn-cs"/>
        <a:sym typeface="Helvetica Light"/>
      </a:defRPr>
    </a:lvl3pPr>
    <a:lvl4pPr indent="1028700" algn="ctr" defTabSz="584200">
      <a:defRPr sz="3600">
        <a:latin typeface="+mn-lt"/>
        <a:ea typeface="+mn-ea"/>
        <a:cs typeface="+mn-cs"/>
        <a:sym typeface="Helvetica Light"/>
      </a:defRPr>
    </a:lvl4pPr>
    <a:lvl5pPr indent="1371600" algn="ctr" defTabSz="584200">
      <a:defRPr sz="3600">
        <a:latin typeface="+mn-lt"/>
        <a:ea typeface="+mn-ea"/>
        <a:cs typeface="+mn-cs"/>
        <a:sym typeface="Helvetica Light"/>
      </a:defRPr>
    </a:lvl5pPr>
    <a:lvl6pPr indent="1714500" algn="ctr" defTabSz="584200">
      <a:defRPr sz="3600">
        <a:latin typeface="+mn-lt"/>
        <a:ea typeface="+mn-ea"/>
        <a:cs typeface="+mn-cs"/>
        <a:sym typeface="Helvetica Light"/>
      </a:defRPr>
    </a:lvl6pPr>
    <a:lvl7pPr indent="2057400" algn="ctr" defTabSz="584200">
      <a:defRPr sz="3600">
        <a:latin typeface="+mn-lt"/>
        <a:ea typeface="+mn-ea"/>
        <a:cs typeface="+mn-cs"/>
        <a:sym typeface="Helvetica Light"/>
      </a:defRPr>
    </a:lvl7pPr>
    <a:lvl8pPr indent="2400300" algn="ctr" defTabSz="584200">
      <a:defRPr sz="3600">
        <a:latin typeface="+mn-lt"/>
        <a:ea typeface="+mn-ea"/>
        <a:cs typeface="+mn-cs"/>
        <a:sym typeface="Helvetica Light"/>
      </a:defRPr>
    </a:lvl8pPr>
    <a:lvl9pPr indent="2743200" algn="ctr" defTabSz="584200">
      <a:defRPr sz="3600"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CDFE2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394F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B4EB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solidFill>
            <a:srgbClr val="D9D9D9"/>
          </a:solidFill>
        </a:fill>
      </a:tcStyle>
    </a:wholeTbl>
    <a:band2H>
      <a:tcTxStyle b="def" i="def"/>
      <a:tcStyle>
        <a:tcBdr/>
        <a:fill>
          <a:solidFill>
            <a:srgbClr val="EBEB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FC3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0DDCD"/>
          </a:solidFill>
        </a:fill>
      </a:tcStyle>
    </a:wholeTbl>
    <a:band2H>
      <a:tcTxStyle b="def" i="def"/>
      <a:tcStyle>
        <a:tcBdr/>
        <a:fill>
          <a:solidFill>
            <a:srgbClr val="D2CFC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7D8B8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D6DF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C5C7C8"/>
          </a:solidFill>
        </a:fill>
      </a:tcStyle>
    </a:wholeTbl>
    <a:band2H>
      <a:tcTxStyle b="def" i="def"/>
      <a:tcStyle>
        <a:tcBdr/>
        <a:fill>
          <a:solidFill>
            <a:srgbClr val="D6D6D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1454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D808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2697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8EAEA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23" name="Shape 2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body" idx="1"/>
          </p:nvPr>
        </p:nvSpPr>
        <p:spPr>
          <a:xfrm>
            <a:off x="1270000" y="73533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  <p:sp>
        <p:nvSpPr>
          <p:cNvPr id="6" name="Shape 6"/>
          <p:cNvSpPr/>
          <p:nvPr>
            <p:ph type="title"/>
          </p:nvPr>
        </p:nvSpPr>
        <p:spPr>
          <a:xfrm>
            <a:off x="1270000" y="58420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342900" algn="ctr">
              <a:spcBef>
                <a:spcPts val="0"/>
              </a:spcBef>
              <a:buSzTx/>
              <a:buNone/>
              <a:defRPr sz="3200"/>
            </a:lvl2pPr>
            <a:lvl3pPr marL="0" indent="685800" algn="ctr">
              <a:spcBef>
                <a:spcPts val="0"/>
              </a:spcBef>
              <a:buSzTx/>
              <a:buNone/>
              <a:defRPr sz="3200"/>
            </a:lvl3pPr>
            <a:lvl4pPr marL="0" indent="1028700" algn="ctr">
              <a:spcBef>
                <a:spcPts val="0"/>
              </a:spcBef>
              <a:buSzTx/>
              <a:buNone/>
              <a:defRPr sz="3200"/>
            </a:lvl4pPr>
            <a:lvl5pPr marL="0" indent="13716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/>
            </a:pPr>
            <a:r>
              <a:rPr sz="3200"/>
              <a:t>Body Level One</a:t>
            </a:r>
            <a:endParaRPr sz="3200"/>
          </a:p>
          <a:p>
            <a:pPr lvl="1">
              <a:defRPr sz="1800"/>
            </a:pPr>
            <a:r>
              <a:rPr sz="3200"/>
              <a:t>Body Level Two</a:t>
            </a:r>
            <a:endParaRPr sz="3200"/>
          </a:p>
          <a:p>
            <a:pPr lvl="2">
              <a:defRPr sz="1800"/>
            </a:pPr>
            <a:r>
              <a:rPr sz="3200"/>
              <a:t>Body Level Three</a:t>
            </a:r>
            <a:endParaRPr sz="3200"/>
          </a:p>
          <a:p>
            <a:pPr lvl="3">
              <a:defRPr sz="1800"/>
            </a:pPr>
            <a:r>
              <a:rPr sz="3200"/>
              <a:t>Body Level Four</a:t>
            </a:r>
            <a:endParaRPr sz="3200"/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2" name="Shape 1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15" name="Shape 15"/>
          <p:cNvSpPr/>
          <p:nvPr>
            <p:ph type="body" idx="1"/>
          </p:nvPr>
        </p:nvSpPr>
        <p:spPr>
          <a:xfrm>
            <a:off x="1282700" y="2768600"/>
            <a:ext cx="5041900" cy="5715000"/>
          </a:xfrm>
          <a:prstGeom prst="rect">
            <a:avLst/>
          </a:prstGeom>
        </p:spPr>
        <p:txBody>
          <a:bodyPr/>
          <a:lstStyle>
            <a:lvl1pPr marL="280736" indent="-280736">
              <a:spcBef>
                <a:spcPts val="3200"/>
              </a:spcBef>
              <a:defRPr sz="2800"/>
            </a:lvl1pPr>
            <a:lvl2pPr marL="661736" indent="-280736">
              <a:spcBef>
                <a:spcPts val="3200"/>
              </a:spcBef>
              <a:defRPr sz="2800"/>
            </a:lvl2pPr>
            <a:lvl3pPr marL="1042736" indent="-280736">
              <a:spcBef>
                <a:spcPts val="3200"/>
              </a:spcBef>
              <a:defRPr sz="2800"/>
            </a:lvl3pPr>
            <a:lvl4pPr marL="1423736" indent="-280736">
              <a:spcBef>
                <a:spcPts val="3200"/>
              </a:spcBef>
              <a:defRPr sz="2800"/>
            </a:lvl4pPr>
            <a:lvl5pPr marL="1804736" indent="-280736">
              <a:spcBef>
                <a:spcPts val="32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Body Level One</a:t>
            </a:r>
            <a:endParaRPr sz="2800"/>
          </a:p>
          <a:p>
            <a:pPr lvl="1">
              <a:defRPr sz="1800"/>
            </a:pPr>
            <a:r>
              <a:rPr sz="2800"/>
              <a:t>Body Level Two</a:t>
            </a:r>
            <a:endParaRPr sz="2800"/>
          </a:p>
          <a:p>
            <a:pPr lvl="2">
              <a:defRPr sz="1800"/>
            </a:pPr>
            <a:r>
              <a:rPr sz="2800"/>
              <a:t>Body Level Three</a:t>
            </a:r>
            <a:endParaRPr sz="2800"/>
          </a:p>
          <a:p>
            <a:pPr lvl="3">
              <a:defRPr sz="1800"/>
            </a:pPr>
            <a:r>
              <a:rPr sz="2800"/>
              <a:t>Body Level Four</a:t>
            </a:r>
            <a:endParaRPr sz="2800"/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/>
            </a:pPr>
            <a:r>
              <a:rPr sz="3800"/>
              <a:t>Body Level One</a:t>
            </a:r>
            <a:endParaRPr sz="3800"/>
          </a:p>
          <a:p>
            <a:pPr lvl="1">
              <a:defRPr sz="1800"/>
            </a:pPr>
            <a:r>
              <a:rPr sz="3800"/>
              <a:t>Body Level Two</a:t>
            </a:r>
            <a:endParaRPr sz="3800"/>
          </a:p>
          <a:p>
            <a:pPr lvl="2">
              <a:defRPr sz="1800"/>
            </a:pPr>
            <a:r>
              <a:rPr sz="3800"/>
              <a:t>Body Level Three</a:t>
            </a:r>
            <a:endParaRPr sz="3800"/>
          </a:p>
          <a:p>
            <a:pPr lvl="3">
              <a:defRPr sz="1800"/>
            </a:pPr>
            <a:r>
              <a:rPr sz="3800"/>
              <a:t>Body Level Four</a:t>
            </a:r>
            <a:endParaRPr sz="3800"/>
          </a:p>
          <a:p>
            <a:pPr lvl="4">
              <a:defRPr sz="1800"/>
            </a:pPr>
            <a:r>
              <a:rPr sz="3800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 spd="med" advClick="1"/>
  <p:txStyles>
    <p:titleStyle>
      <a:lvl1pPr algn="ctr" defTabSz="584200">
        <a:defRPr sz="8000">
          <a:latin typeface="+mn-lt"/>
          <a:ea typeface="+mn-ea"/>
          <a:cs typeface="+mn-cs"/>
          <a:sym typeface="Helvetica Light"/>
        </a:defRPr>
      </a:lvl1pPr>
      <a:lvl2pPr indent="342900" algn="ctr" defTabSz="584200">
        <a:defRPr sz="8000">
          <a:latin typeface="+mn-lt"/>
          <a:ea typeface="+mn-ea"/>
          <a:cs typeface="+mn-cs"/>
          <a:sym typeface="Helvetica Light"/>
        </a:defRPr>
      </a:lvl2pPr>
      <a:lvl3pPr indent="685800" algn="ctr" defTabSz="584200">
        <a:defRPr sz="8000">
          <a:latin typeface="+mn-lt"/>
          <a:ea typeface="+mn-ea"/>
          <a:cs typeface="+mn-cs"/>
          <a:sym typeface="Helvetica Light"/>
        </a:defRPr>
      </a:lvl3pPr>
      <a:lvl4pPr indent="1028700" algn="ctr" defTabSz="584200">
        <a:defRPr sz="8000">
          <a:latin typeface="+mn-lt"/>
          <a:ea typeface="+mn-ea"/>
          <a:cs typeface="+mn-cs"/>
          <a:sym typeface="Helvetica Light"/>
        </a:defRPr>
      </a:lvl4pPr>
      <a:lvl5pPr indent="1371600" algn="ctr" defTabSz="584200">
        <a:defRPr sz="8000">
          <a:latin typeface="+mn-lt"/>
          <a:ea typeface="+mn-ea"/>
          <a:cs typeface="+mn-cs"/>
          <a:sym typeface="Helvetica Light"/>
        </a:defRPr>
      </a:lvl5pPr>
      <a:lvl6pPr indent="1714500" algn="ctr" defTabSz="584200">
        <a:defRPr sz="8000">
          <a:latin typeface="+mn-lt"/>
          <a:ea typeface="+mn-ea"/>
          <a:cs typeface="+mn-cs"/>
          <a:sym typeface="Helvetica Light"/>
        </a:defRPr>
      </a:lvl6pPr>
      <a:lvl7pPr indent="2057400" algn="ctr" defTabSz="584200">
        <a:defRPr sz="8000">
          <a:latin typeface="+mn-lt"/>
          <a:ea typeface="+mn-ea"/>
          <a:cs typeface="+mn-cs"/>
          <a:sym typeface="Helvetica Light"/>
        </a:defRPr>
      </a:lvl7pPr>
      <a:lvl8pPr indent="2400300" algn="ctr" defTabSz="584200">
        <a:defRPr sz="8000">
          <a:latin typeface="+mn-lt"/>
          <a:ea typeface="+mn-ea"/>
          <a:cs typeface="+mn-cs"/>
          <a:sym typeface="Helvetica Light"/>
        </a:defRPr>
      </a:lvl8pPr>
      <a:lvl9pPr indent="2743200" algn="ctr" defTabSz="584200">
        <a:defRPr sz="8000">
          <a:latin typeface="+mn-lt"/>
          <a:ea typeface="+mn-ea"/>
          <a:cs typeface="+mn-cs"/>
          <a:sym typeface="Helvetica Light"/>
        </a:defRPr>
      </a:lvl9pPr>
    </p:titleStyle>
    <p:bodyStyle>
      <a:lvl1pPr marL="381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1pPr>
      <a:lvl2pPr marL="762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2pPr>
      <a:lvl3pPr marL="1143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3pPr>
      <a:lvl4pPr marL="1524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4pPr>
      <a:lvl5pPr marL="1905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5pPr>
      <a:lvl6pPr marL="2286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6pPr>
      <a:lvl7pPr marL="2667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7pPr>
      <a:lvl8pPr marL="3048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8pPr>
      <a:lvl9pPr marL="3429000" indent="-381000" defTabSz="584200">
        <a:spcBef>
          <a:spcPts val="4200"/>
        </a:spcBef>
        <a:buSzPct val="100000"/>
        <a:buChar char="•"/>
        <a:defRPr sz="3800"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3429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10287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7145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2057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24003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2743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InsertedImage.jpg"/>
          <p:cNvPicPr/>
          <p:nvPr/>
        </p:nvPicPr>
        <p:blipFill>
          <a:blip r:embed="rId2">
            <a:extLst/>
          </a:blip>
          <a:srcRect l="0" t="8242" r="0" b="8242"/>
          <a:stretch>
            <a:fillRect/>
          </a:stretch>
        </p:blipFill>
        <p:spPr>
          <a:xfrm>
            <a:off x="2438400" y="1282700"/>
            <a:ext cx="8128000" cy="4559300"/>
          </a:xfrm>
          <a:prstGeom prst="rect">
            <a:avLst/>
          </a:prstGeom>
          <a:ln w="12700">
            <a:miter lim="400000"/>
          </a:ln>
        </p:spPr>
      </p:pic>
      <p:sp>
        <p:nvSpPr>
          <p:cNvPr id="26" name="Shape 2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b="1" sz="6719"/>
            </a:lvl1pPr>
          </a:lstStyle>
          <a:p>
            <a:pPr lvl="0">
              <a:defRPr b="0" sz="1800"/>
            </a:pPr>
            <a:r>
              <a:rPr b="1" sz="6719"/>
              <a:t>притчи 6:6-11</a:t>
            </a:r>
          </a:p>
        </p:txBody>
      </p:sp>
      <p:sp>
        <p:nvSpPr>
          <p:cNvPr id="27" name="Shape 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lvl="0">
              <a:defRPr b="0" sz="1800"/>
            </a:pPr>
            <a:r>
              <a:rPr b="1" sz="8000"/>
              <a:t>урок у муравья 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4000">
                <a:latin typeface="Helvetica"/>
                <a:ea typeface="Helvetica"/>
                <a:cs typeface="Helvetica"/>
                <a:sym typeface="Helvetica"/>
              </a:rPr>
              <a:t>Притчи 6:6-11 </a:t>
            </a:r>
            <a:endParaRPr b="1" sz="40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6	Пойди к муравью, ленивец, посмотри на действия его, и будь мудрым. </a:t>
            </a:r>
            <a:endParaRPr b="1" sz="34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7 	Нет у него ни начальника, ни приставника, ни повелителя; </a:t>
            </a:r>
            <a:endParaRPr b="1" sz="34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8 	но он заготовляет летом хлеб свой, собирает во время жатвы пищу свою. </a:t>
            </a:r>
            <a:endParaRPr b="1" sz="34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9 	Доколе ты, ленивец, будешь спать? когда ты встанешь от сна твоего? </a:t>
            </a:r>
            <a:endParaRPr b="1" sz="34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10 	Немного поспишь, немного подремлешь, немного, сложив руки, полежишь: </a:t>
            </a:r>
            <a:endParaRPr b="1" sz="3400">
              <a:latin typeface="Helvetica"/>
              <a:ea typeface="Helvetica"/>
              <a:cs typeface="Helvetica"/>
              <a:sym typeface="Helvetica"/>
            </a:endParaRPr>
          </a:p>
          <a:p>
            <a:pPr lvl="0" marL="342900" indent="0" defTabSz="457200">
              <a:spcBef>
                <a:spcPts val="0"/>
              </a:spcBef>
              <a:buSzTx/>
              <a:buNone/>
              <a:tabLst>
                <a:tab pos="342900" algn="l"/>
              </a:tabLst>
              <a:defRPr sz="1800"/>
            </a:pPr>
            <a:r>
              <a:rPr b="1" sz="3400">
                <a:latin typeface="Helvetica"/>
                <a:ea typeface="Helvetica"/>
                <a:cs typeface="Helvetica"/>
                <a:sym typeface="Helvetica"/>
              </a:rPr>
              <a:t>11 	и придет, как прохожий, бедность твоя, и нужда твоя, как разбойник. 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1" marL="1002631" indent="-621631">
              <a:defRPr sz="1800"/>
            </a:pPr>
            <a:r>
              <a:rPr b="1" sz="6200">
                <a:solidFill>
                  <a:srgbClr val="2A2A2A"/>
                </a:solidFill>
                <a:uFill>
                  <a:solidFill>
                    <a:srgbClr val="2A2A2A"/>
                  </a:solidFill>
                </a:uFill>
              </a:rPr>
              <a:t>Самоорганизованность</a:t>
            </a:r>
            <a:endParaRPr b="1" sz="6200">
              <a:solidFill>
                <a:srgbClr val="2A2A2A"/>
              </a:solidFill>
              <a:uFill>
                <a:solidFill>
                  <a:srgbClr val="2A2A2A"/>
                </a:solidFill>
              </a:uFill>
            </a:endParaRPr>
          </a:p>
          <a:p>
            <a:pPr lvl="1" marL="1002631" indent="-621631">
              <a:defRPr sz="1800"/>
            </a:pPr>
            <a:r>
              <a:rPr b="1" sz="6200">
                <a:solidFill>
                  <a:srgbClr val="2A2A2A"/>
                </a:solidFill>
                <a:uFill>
                  <a:solidFill>
                    <a:srgbClr val="2A2A2A"/>
                  </a:solidFill>
                </a:uFill>
              </a:rPr>
              <a:t>Своевременность</a:t>
            </a:r>
            <a:endParaRPr b="1" sz="6200">
              <a:solidFill>
                <a:srgbClr val="2A2A2A"/>
              </a:solidFill>
              <a:uFill>
                <a:solidFill>
                  <a:srgbClr val="2A2A2A"/>
                </a:solidFill>
              </a:uFill>
            </a:endParaRPr>
          </a:p>
          <a:p>
            <a:pPr lvl="1" marL="1002631" indent="-621631">
              <a:defRPr sz="1800"/>
            </a:pPr>
            <a:r>
              <a:rPr b="1" sz="6200">
                <a:solidFill>
                  <a:srgbClr val="2A2A2A"/>
                </a:solidFill>
                <a:uFill>
                  <a:solidFill>
                    <a:srgbClr val="2A2A2A"/>
                  </a:solidFill>
                </a:uFill>
              </a:rPr>
              <a:t>Приоритетность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nsertedImage-1.jpg"/>
          <p:cNvPicPr/>
          <p:nvPr/>
        </p:nvPicPr>
        <p:blipFill>
          <a:blip r:embed="rId2">
            <a:extLst/>
          </a:blip>
          <a:srcRect l="0" t="12604" r="0" b="12604"/>
          <a:stretch>
            <a:fillRect/>
          </a:stretch>
        </p:blipFill>
        <p:spPr>
          <a:xfrm>
            <a:off x="2438400" y="1282700"/>
            <a:ext cx="8128000" cy="4559300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Shape 3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defTabSz="490727">
              <a:defRPr b="1" sz="6719"/>
            </a:lvl1pPr>
          </a:lstStyle>
          <a:p>
            <a:pPr lvl="0">
              <a:defRPr b="0" sz="1800"/>
            </a:pPr>
            <a:r>
              <a:rPr b="1" sz="6719"/>
              <a:t>притчи 6:6-11</a:t>
            </a:r>
          </a:p>
        </p:txBody>
      </p:sp>
      <p:sp>
        <p:nvSpPr>
          <p:cNvPr id="35" name="Shape 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19937">
              <a:defRPr b="1" sz="7119"/>
            </a:lvl1pPr>
          </a:lstStyle>
          <a:p>
            <a:pPr lvl="0">
              <a:defRPr b="0" sz="1800"/>
            </a:pPr>
            <a:r>
              <a:rPr b="1" sz="7119"/>
              <a:t>добрый совет ленивцу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8" name="Shape 38"/>
          <p:cNvSpPr/>
          <p:nvPr>
            <p:ph type="body" idx="1"/>
          </p:nvPr>
        </p:nvSpPr>
        <p:spPr>
          <a:xfrm>
            <a:off x="1468083" y="1778180"/>
            <a:ext cx="10464801" cy="5715001"/>
          </a:xfrm>
          <a:prstGeom prst="rect">
            <a:avLst/>
          </a:prstGeom>
        </p:spPr>
        <p:txBody>
          <a:bodyPr/>
          <a:lstStyle/>
          <a:p>
            <a:pPr lvl="0" marL="621631" indent="-621631">
              <a:defRPr sz="1800"/>
            </a:pPr>
            <a:r>
              <a:rPr b="1" sz="6200"/>
              <a:t>Поменять сердце</a:t>
            </a:r>
            <a:endParaRPr b="1" sz="6200"/>
          </a:p>
          <a:p>
            <a:pPr lvl="0" marL="621631" indent="-621631">
              <a:defRPr sz="1800"/>
            </a:pPr>
            <a:r>
              <a:rPr b="1" sz="6200"/>
              <a:t>Жить целеустремленно</a:t>
            </a:r>
            <a:endParaRPr b="1" sz="6200"/>
          </a:p>
          <a:p>
            <a:pPr lvl="0" marL="621631" indent="-621631">
              <a:defRPr sz="1800"/>
            </a:pPr>
            <a:r>
              <a:rPr b="1" sz="6200"/>
              <a:t>Жить для Господа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title"/>
          </p:nvPr>
        </p:nvSpPr>
        <p:spPr>
          <a:xfrm>
            <a:off x="521684" y="254000"/>
            <a:ext cx="11961434" cy="2438400"/>
          </a:xfrm>
          <a:prstGeom prst="rect">
            <a:avLst/>
          </a:prstGeom>
        </p:spPr>
        <p:txBody>
          <a:bodyPr/>
          <a:lstStyle>
            <a:lvl1pPr>
              <a:defRPr b="1" sz="7000"/>
            </a:lvl1pPr>
          </a:lstStyle>
          <a:p>
            <a:pPr lvl="0">
              <a:defRPr b="0" sz="1800"/>
            </a:pPr>
            <a:r>
              <a:rPr b="1" sz="7000"/>
              <a:t>практическое применение</a:t>
            </a:r>
          </a:p>
        </p:txBody>
      </p:sp>
      <p:sp>
        <p:nvSpPr>
          <p:cNvPr id="41" name="Shape 41"/>
          <p:cNvSpPr/>
          <p:nvPr>
            <p:ph type="body" idx="1"/>
          </p:nvPr>
        </p:nvSpPr>
        <p:spPr>
          <a:xfrm>
            <a:off x="1270000" y="2768600"/>
            <a:ext cx="11389191" cy="5715000"/>
          </a:xfrm>
          <a:prstGeom prst="rect">
            <a:avLst/>
          </a:prstGeom>
        </p:spPr>
        <p:txBody>
          <a:bodyPr/>
          <a:lstStyle/>
          <a:p>
            <a:pPr lvl="0" marL="621631" indent="-621631">
              <a:defRPr sz="1800"/>
            </a:pPr>
            <a:r>
              <a:rPr b="1" sz="6200"/>
              <a:t>Поменять свое отношение</a:t>
            </a:r>
            <a:endParaRPr b="1" sz="6200"/>
          </a:p>
          <a:p>
            <a:pPr lvl="0" marL="621631" indent="-621631">
              <a:defRPr sz="1800"/>
            </a:pPr>
            <a:r>
              <a:rPr b="1" sz="6200"/>
              <a:t>Научитесь говорить "нет"</a:t>
            </a:r>
            <a:endParaRPr b="1" sz="6200"/>
          </a:p>
          <a:p>
            <a:pPr lvl="0" marL="621631" indent="-621631">
              <a:defRPr sz="1800"/>
            </a:pPr>
            <a:r>
              <a:rPr b="1" sz="6200"/>
              <a:t>Занимайтесь тем, что ценно для вечности</a:t>
            </a:r>
          </a:p>
        </p:txBody>
      </p:sp>
    </p:spTree>
  </p:cSld>
  <p:clrMapOvr>
    <a:masterClrMapping/>
  </p:clrMapOvr>
  <p:transition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presetClass="entr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776573" y="3124199"/>
            <a:ext cx="11451656" cy="284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 sz="9000">
                <a:solidFill>
                  <a:srgbClr val="BA120A"/>
                </a:solidFill>
              </a:defRPr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9000">
                <a:solidFill>
                  <a:srgbClr val="BA120A"/>
                </a:solidFill>
              </a:rPr>
              <a:t>Не ленись жить! Живи для Господа!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sx="100000" sy="100000" kx="0" ky="0" algn="b" rotWithShape="0" blurRad="50800" dist="12700" dir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