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handoutMasterIdLst>
    <p:handoutMasterId r:id="rId7"/>
  </p:handoutMasterIdLst>
  <p:sldIdLst>
    <p:sldId id="292" r:id="rId2"/>
    <p:sldId id="299" r:id="rId3"/>
    <p:sldId id="300" r:id="rId4"/>
    <p:sldId id="301" r:id="rId5"/>
    <p:sldId id="302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0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son Parler" userId="1b59c76c512d4938" providerId="LiveId" clId="{50C58E56-011C-4DDC-B36F-EBB96755CA8E}"/>
    <pc:docChg chg="custSel modSld">
      <pc:chgData name="Branson Parler" userId="1b59c76c512d4938" providerId="LiveId" clId="{50C58E56-011C-4DDC-B36F-EBB96755CA8E}" dt="2019-07-19T19:26:29.023" v="355" actId="20577"/>
      <pc:docMkLst>
        <pc:docMk/>
      </pc:docMkLst>
      <pc:sldChg chg="modSp">
        <pc:chgData name="Branson Parler" userId="1b59c76c512d4938" providerId="LiveId" clId="{50C58E56-011C-4DDC-B36F-EBB96755CA8E}" dt="2019-07-19T19:26:29.023" v="355" actId="20577"/>
        <pc:sldMkLst>
          <pc:docMk/>
          <pc:sldMk cId="867009722" sldId="256"/>
        </pc:sldMkLst>
        <pc:spChg chg="mod">
          <ac:chgData name="Branson Parler" userId="1b59c76c512d4938" providerId="LiveId" clId="{50C58E56-011C-4DDC-B36F-EBB96755CA8E}" dt="2019-07-19T19:26:29.023" v="355" actId="20577"/>
          <ac:spMkLst>
            <pc:docMk/>
            <pc:sldMk cId="867009722" sldId="256"/>
            <ac:spMk id="2" creationId="{00000000-0000-0000-0000-000000000000}"/>
          </ac:spMkLst>
        </pc:spChg>
      </pc:sldChg>
      <pc:sldChg chg="modSp">
        <pc:chgData name="Branson Parler" userId="1b59c76c512d4938" providerId="LiveId" clId="{50C58E56-011C-4DDC-B36F-EBB96755CA8E}" dt="2019-07-19T19:26:06.457" v="305" actId="20577"/>
        <pc:sldMkLst>
          <pc:docMk/>
          <pc:sldMk cId="3096403630" sldId="360"/>
        </pc:sldMkLst>
        <pc:spChg chg="mod">
          <ac:chgData name="Branson Parler" userId="1b59c76c512d4938" providerId="LiveId" clId="{50C58E56-011C-4DDC-B36F-EBB96755CA8E}" dt="2019-07-19T19:26:06.457" v="305" actId="20577"/>
          <ac:spMkLst>
            <pc:docMk/>
            <pc:sldMk cId="3096403630" sldId="36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EEEDBA-6AC9-4CAE-A4BD-499697BE911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1FA928-70EB-49F8-BD4E-71A5010F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3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2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6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2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379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2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73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8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9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0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6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7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0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5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3275-9B1A-4844-934A-C645F22A12F9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FD46-8438-4AAE-8751-D930909D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66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story of redemption, part 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Singleness &amp; God’s New Family </a:t>
            </a:r>
          </a:p>
        </p:txBody>
      </p:sp>
    </p:spTree>
    <p:extLst>
      <p:ext uri="{BB962C8B-B14F-4D97-AF65-F5344CB8AC3E}">
        <p14:creationId xmlns:p14="http://schemas.microsoft.com/office/powerpoint/2010/main" val="155834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you describe the attitude of our culture toward singleness? </a:t>
            </a:r>
            <a:r>
              <a:rPr lang="en-US" i="1" dirty="0"/>
              <a:t>Celibate </a:t>
            </a:r>
            <a:r>
              <a:rPr lang="en-US" dirty="0"/>
              <a:t>singleness? </a:t>
            </a:r>
          </a:p>
          <a:p>
            <a:endParaRPr lang="en-US" dirty="0"/>
          </a:p>
          <a:p>
            <a:r>
              <a:rPr lang="en-US" dirty="0"/>
              <a:t>How would you describe the attitude of churches toward singleness? </a:t>
            </a:r>
          </a:p>
          <a:p>
            <a:endParaRPr lang="en-US" dirty="0"/>
          </a:p>
          <a:p>
            <a:r>
              <a:rPr lang="en-US" dirty="0"/>
              <a:t>Is “singleness” a good biblical term? 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'She Don't Want to Get Married'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93291" y="4275138"/>
            <a:ext cx="1454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biblical view of celibacy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rejects celibacy as a standard for all (1 Corinthians 7:1-4, 27-28)</a:t>
            </a:r>
          </a:p>
          <a:p>
            <a:endParaRPr lang="en-US" dirty="0"/>
          </a:p>
          <a:p>
            <a:r>
              <a:rPr lang="en-US" dirty="0"/>
              <a:t>Paul affirms celibacy as a gift/call for some    (v. 7)</a:t>
            </a:r>
          </a:p>
          <a:p>
            <a:pPr lvl="1"/>
            <a:r>
              <a:rPr lang="en-US" dirty="0"/>
              <a:t>Jeremiah 16:1-2</a:t>
            </a:r>
          </a:p>
          <a:p>
            <a:pPr lvl="1"/>
            <a:r>
              <a:rPr lang="en-US" dirty="0"/>
              <a:t>Jesus</a:t>
            </a:r>
          </a:p>
          <a:p>
            <a:pPr lvl="1"/>
            <a:r>
              <a:rPr lang="en-US" dirty="0"/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val="415442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biblical view of celibacy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“gift” of celibacy?</a:t>
            </a:r>
          </a:p>
          <a:p>
            <a:endParaRPr lang="en-US" dirty="0"/>
          </a:p>
          <a:p>
            <a:r>
              <a:rPr lang="en-US" dirty="0"/>
              <a:t>Two gifts: marriage or celibacy</a:t>
            </a:r>
          </a:p>
          <a:p>
            <a:endParaRPr lang="en-US" dirty="0"/>
          </a:p>
          <a:p>
            <a:r>
              <a:rPr lang="en-US" dirty="0"/>
              <a:t>Two types of celibacy (Matt. 19:11-12)  </a:t>
            </a:r>
          </a:p>
          <a:p>
            <a:pPr lvl="1"/>
            <a:r>
              <a:rPr lang="en-US" dirty="0"/>
              <a:t>Voluntary </a:t>
            </a:r>
          </a:p>
          <a:p>
            <a:pPr lvl="1"/>
            <a:r>
              <a:rPr lang="en-US" dirty="0"/>
              <a:t>Involuntary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3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biblical view of celibacy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Paul’s commands assume a </a:t>
            </a:r>
            <a:r>
              <a:rPr lang="en-US" u="sng" dirty="0"/>
              <a:t>community</a:t>
            </a:r>
            <a:r>
              <a:rPr lang="en-US" dirty="0"/>
              <a:t> of support (v. 8)</a:t>
            </a:r>
          </a:p>
          <a:p>
            <a:pPr lvl="1"/>
            <a:r>
              <a:rPr lang="en-US" dirty="0"/>
              <a:t>Matt. 12:46-50</a:t>
            </a:r>
          </a:p>
          <a:p>
            <a:pPr lvl="1"/>
            <a:r>
              <a:rPr lang="en-US" dirty="0"/>
              <a:t>Mark 10:23-31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4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450</TotalTime>
  <Words>160</Words>
  <Application>Microsoft Macintosh PowerPoint</Application>
  <PresentationFormat>On-screen Show (4:3)</PresentationFormat>
  <Paragraphs>29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Berlin</vt:lpstr>
      <vt:lpstr>The story of redemption, part 2</vt:lpstr>
      <vt:lpstr>Questions </vt:lpstr>
      <vt:lpstr>A biblical view of celibacy</vt:lpstr>
      <vt:lpstr>A biblical view of celibacy </vt:lpstr>
      <vt:lpstr>A biblical view of celibacy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Branson Parler</dc:creator>
  <cp:lastModifiedBy>Wally</cp:lastModifiedBy>
  <cp:revision>35</cp:revision>
  <cp:lastPrinted>2019-07-18T15:38:01Z</cp:lastPrinted>
  <dcterms:created xsi:type="dcterms:W3CDTF">2019-07-16T17:03:09Z</dcterms:created>
  <dcterms:modified xsi:type="dcterms:W3CDTF">2019-11-13T16:42:51Z</dcterms:modified>
</cp:coreProperties>
</file>