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22" r:id="rId1"/>
  </p:sldMasterIdLst>
  <p:sldIdLst>
    <p:sldId id="256" r:id="rId2"/>
    <p:sldId id="259" r:id="rId3"/>
    <p:sldId id="286" r:id="rId4"/>
    <p:sldId id="262" r:id="rId5"/>
    <p:sldId id="287" r:id="rId6"/>
    <p:sldId id="288" r:id="rId7"/>
    <p:sldId id="289" r:id="rId8"/>
    <p:sldId id="290" r:id="rId9"/>
    <p:sldId id="29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25"/>
    <p:restoredTop sz="94559"/>
  </p:normalViewPr>
  <p:slideViewPr>
    <p:cSldViewPr snapToGrid="0" snapToObjects="1">
      <p:cViewPr>
        <p:scale>
          <a:sx n="80" d="100"/>
          <a:sy n="80" d="100"/>
        </p:scale>
        <p:origin x="1152" y="304"/>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01CB4968-E823-5C4B-80B7-BA6A39EE854C}" type="datetimeFigureOut">
              <a:rPr lang="en-US" smtClean="0"/>
              <a:t>2/15/17</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908402999"/>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583899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7537269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675423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2496015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1CB4968-E823-5C4B-80B7-BA6A39EE854C}" type="datetimeFigureOut">
              <a:rPr lang="en-US" smtClean="0"/>
              <a:t>2/15/17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0169319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1CB4968-E823-5C4B-80B7-BA6A39EE854C}" type="datetimeFigureOut">
              <a:rPr lang="en-US" smtClean="0"/>
              <a:t>2/15/17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9003199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CB4968-E823-5C4B-80B7-BA6A39EE854C}" type="datetimeFigureOut">
              <a:rPr lang="en-US" smtClean="0"/>
              <a:t>2/15/17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3011392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01CB4968-E823-5C4B-80B7-BA6A39EE854C}" type="datetimeFigureOut">
              <a:rPr lang="en-US" smtClean="0"/>
              <a:t>2/15/17</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422069629"/>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CB4968-E823-5C4B-80B7-BA6A39EE854C}" type="datetimeFigureOut">
              <a:rPr lang="en-US" smtClean="0"/>
              <a:t>2/15/17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067957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2/15/17</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496238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594140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1CB4968-E823-5C4B-80B7-BA6A39EE854C}" type="datetimeFigureOut">
              <a:rPr lang="en-US" smtClean="0"/>
              <a:t>2/15/17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710832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1CB4968-E823-5C4B-80B7-BA6A39EE854C}" type="datetimeFigureOut">
              <a:rPr lang="en-US" smtClean="0"/>
              <a:t>2/15/17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502853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CB4968-E823-5C4B-80B7-BA6A39EE854C}" type="datetimeFigureOut">
              <a:rPr lang="en-US" smtClean="0"/>
              <a:t>2/15/17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114623621"/>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979345366"/>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54289575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1-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1CB4968-E823-5C4B-80B7-BA6A39EE854C}" type="datetimeFigureOut">
              <a:rPr lang="en-US" smtClean="0"/>
              <a:t>2/15/17</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252E9E8-D19F-FC49-A503-E35909F537DC}" type="slidenum">
              <a:rPr lang="en-US" smtClean="0"/>
              <a:t>‹#›</a:t>
            </a:fld>
            <a:endParaRPr lang="en-US"/>
          </a:p>
        </p:txBody>
      </p:sp>
    </p:spTree>
    <p:extLst>
      <p:ext uri="{BB962C8B-B14F-4D97-AF65-F5344CB8AC3E}">
        <p14:creationId xmlns:p14="http://schemas.microsoft.com/office/powerpoint/2010/main" val="878366811"/>
      </p:ext>
    </p:extLst>
  </p:cSld>
  <p:clrMap bg1="dk1" tx1="lt1" bg2="dk2" tx2="lt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27" r:id="rId5"/>
    <p:sldLayoutId id="2147483828" r:id="rId6"/>
    <p:sldLayoutId id="2147483829" r:id="rId7"/>
    <p:sldLayoutId id="2147483830" r:id="rId8"/>
    <p:sldLayoutId id="2147483831" r:id="rId9"/>
    <p:sldLayoutId id="2147483832" r:id="rId10"/>
    <p:sldLayoutId id="2147483833" r:id="rId11"/>
    <p:sldLayoutId id="2147483834" r:id="rId12"/>
    <p:sldLayoutId id="2147483835" r:id="rId13"/>
    <p:sldLayoutId id="2147483836" r:id="rId14"/>
    <p:sldLayoutId id="2147483837" r:id="rId15"/>
    <p:sldLayoutId id="2147483838" r:id="rId16"/>
    <p:sldLayoutId id="214748383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1398" y="2739693"/>
            <a:ext cx="7772400" cy="1470025"/>
          </a:xfrm>
        </p:spPr>
        <p:txBody>
          <a:bodyPr>
            <a:normAutofit fontScale="90000"/>
          </a:bodyPr>
          <a:lstStyle/>
          <a:p>
            <a:r>
              <a:rPr lang="en-US" b="1"/>
              <a:t>LECCIÓN 9 LO QUE LA BIBLIA ENSEÑA ACERCA DEL MATRIMONIO Y LA FAMILIA</a:t>
            </a:r>
          </a:p>
        </p:txBody>
      </p:sp>
      <p:sp>
        <p:nvSpPr>
          <p:cNvPr id="3" name="Subtitle 2"/>
          <p:cNvSpPr>
            <a:spLocks noGrp="1"/>
          </p:cNvSpPr>
          <p:nvPr>
            <p:ph type="subTitle" idx="1"/>
          </p:nvPr>
        </p:nvSpPr>
        <p:spPr>
          <a:xfrm>
            <a:off x="2361398" y="4370138"/>
            <a:ext cx="7315200" cy="685800"/>
          </a:xfrm>
        </p:spPr>
        <p:txBody>
          <a:bodyPr>
            <a:normAutofit fontScale="92500" lnSpcReduction="10000"/>
          </a:bodyPr>
          <a:lstStyle/>
          <a:p>
            <a:r>
              <a:rPr lang="en-US" dirty="0" smtClean="0"/>
              <a:t>El </a:t>
            </a:r>
            <a:r>
              <a:rPr lang="en-US" dirty="0" err="1" smtClean="0"/>
              <a:t>Escritor</a:t>
            </a:r>
            <a:r>
              <a:rPr lang="en-US" dirty="0" smtClean="0"/>
              <a:t>: Edwin D. </a:t>
            </a:r>
            <a:r>
              <a:rPr lang="en-US" dirty="0" err="1" smtClean="0"/>
              <a:t>Roels</a:t>
            </a:r>
            <a:r>
              <a:rPr lang="en-US" dirty="0" smtClean="0"/>
              <a:t>, PHD</a:t>
            </a:r>
          </a:p>
          <a:p>
            <a:r>
              <a:rPr lang="en-US" dirty="0" err="1" smtClean="0"/>
              <a:t>Presentado</a:t>
            </a:r>
            <a:r>
              <a:rPr lang="en-US" dirty="0" smtClean="0"/>
              <a:t> </a:t>
            </a:r>
            <a:r>
              <a:rPr lang="en-US" dirty="0" err="1" smtClean="0"/>
              <a:t>por</a:t>
            </a:r>
            <a:r>
              <a:rPr lang="en-US" dirty="0" smtClean="0"/>
              <a:t>: Armando Fonseca</a:t>
            </a:r>
            <a:endParaRPr lang="en-US" dirty="0"/>
          </a:p>
        </p:txBody>
      </p:sp>
    </p:spTree>
    <p:extLst>
      <p:ext uri="{BB962C8B-B14F-4D97-AF65-F5344CB8AC3E}">
        <p14:creationId xmlns:p14="http://schemas.microsoft.com/office/powerpoint/2010/main" val="1804884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684182"/>
            <a:ext cx="8229600" cy="893877"/>
          </a:xfrm>
        </p:spPr>
        <p:txBody>
          <a:bodyPr>
            <a:normAutofit fontScale="90000"/>
          </a:bodyPr>
          <a:lstStyle/>
          <a:p>
            <a:r>
              <a:rPr lang="es-ES_tradnl" b="1" dirty="0"/>
              <a:t>¿</a:t>
            </a:r>
            <a:r>
              <a:rPr lang="es-ES_tradnl" b="1" u="sng" dirty="0"/>
              <a:t>Qué deben de hacer los padres por sus hijos</a:t>
            </a:r>
            <a:r>
              <a:rPr lang="es-ES_tradnl" b="1" dirty="0"/>
              <a:t>?</a:t>
            </a:r>
            <a:endParaRPr lang="en-US" dirty="0"/>
          </a:p>
        </p:txBody>
      </p:sp>
      <p:sp>
        <p:nvSpPr>
          <p:cNvPr id="3" name="Content Placeholder 2"/>
          <p:cNvSpPr>
            <a:spLocks noGrp="1"/>
          </p:cNvSpPr>
          <p:nvPr>
            <p:ph idx="1"/>
          </p:nvPr>
        </p:nvSpPr>
        <p:spPr>
          <a:xfrm>
            <a:off x="1981200" y="2162851"/>
            <a:ext cx="8229600" cy="4332280"/>
          </a:xfrm>
          <a:noFill/>
        </p:spPr>
        <p:txBody>
          <a:bodyPr>
            <a:noAutofit/>
          </a:bodyPr>
          <a:lstStyle/>
          <a:p>
            <a:r>
              <a:rPr lang="es-ES_tradnl" sz="3200" dirty="0"/>
              <a:t>Los padres deben de enseñar a sus hijos, orar por ellos, disciplinarlos en amor, proveer para ellos, y servir como buenos ejemplos de como los cristianos deben de vivir. </a:t>
            </a:r>
          </a:p>
          <a:p>
            <a:r>
              <a:rPr lang="es-ES_tradnl" sz="3200" dirty="0"/>
              <a:t/>
            </a:r>
            <a:br>
              <a:rPr lang="es-ES_tradnl" sz="3200" dirty="0"/>
            </a:br>
            <a:r>
              <a:rPr lang="es-ES_tradnl" sz="3200" dirty="0"/>
              <a:t/>
            </a:r>
            <a:br>
              <a:rPr lang="es-ES_tradnl" sz="3200" dirty="0"/>
            </a:br>
            <a:endParaRPr lang="es-ES_tradnl" sz="3200" dirty="0"/>
          </a:p>
        </p:txBody>
      </p:sp>
    </p:spTree>
    <p:extLst>
      <p:ext uri="{BB962C8B-B14F-4D97-AF65-F5344CB8AC3E}">
        <p14:creationId xmlns:p14="http://schemas.microsoft.com/office/powerpoint/2010/main" val="21475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800" i="1" dirty="0"/>
              <a:t>“Instruye al niño en su camino, y aun cuando fuere viejo no se apartará de él.” Proverbios 22:6</a:t>
            </a:r>
            <a:endParaRPr lang="es-ES_tradnl" sz="2800" dirty="0"/>
          </a:p>
          <a:p>
            <a:r>
              <a:rPr lang="es-ES_tradnl" sz="2800" i="1" dirty="0"/>
              <a:t>“Y estas palabras que yo te mando hoy, estarán sobre tu corazón; y las repetirás a tus hijos, y hablarás de ellas estando en tu casa, y andando por el camino, y al acostarte, y cuando te levantes.” Deuteronomio 6:6-7</a:t>
            </a:r>
            <a:endParaRPr lang="es-ES_tradnl" sz="2800" dirty="0"/>
          </a:p>
        </p:txBody>
      </p:sp>
    </p:spTree>
    <p:extLst>
      <p:ext uri="{BB962C8B-B14F-4D97-AF65-F5344CB8AC3E}">
        <p14:creationId xmlns:p14="http://schemas.microsoft.com/office/powerpoint/2010/main" val="1818160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pPr lvl="0"/>
            <a:r>
              <a:rPr lang="es-ES_tradnl" b="1" dirty="0"/>
              <a:t>¿</a:t>
            </a:r>
            <a:r>
              <a:rPr lang="es-ES_tradnl" b="1" u="sng" dirty="0"/>
              <a:t>Cómo deben de responder los niños a la enseñanza y disciplina de sus padres</a:t>
            </a:r>
            <a:r>
              <a:rPr lang="es-ES_tradnl" b="1" dirty="0"/>
              <a:t>?</a:t>
            </a:r>
            <a:endParaRPr lang="en-US" dirty="0"/>
          </a:p>
        </p:txBody>
      </p:sp>
      <p:sp>
        <p:nvSpPr>
          <p:cNvPr id="3" name="Content Placeholder 2"/>
          <p:cNvSpPr>
            <a:spLocks noGrp="1"/>
          </p:cNvSpPr>
          <p:nvPr>
            <p:ph idx="1"/>
          </p:nvPr>
        </p:nvSpPr>
        <p:spPr>
          <a:xfrm>
            <a:off x="1981200" y="2082641"/>
            <a:ext cx="8229600" cy="4332280"/>
          </a:xfrm>
        </p:spPr>
        <p:txBody>
          <a:bodyPr>
            <a:noAutofit/>
          </a:bodyPr>
          <a:lstStyle/>
          <a:p>
            <a:r>
              <a:rPr lang="es-ES_tradnl" sz="2800" dirty="0"/>
              <a:t>Los niños deben de obedecer a sus padres en todas las cosas legales, aceptar su disciplina amorosa, y seguir su buen ejemplo.  Cuando los padres son viejos y no pueden apoyarse solos, los niños deben de ayudar a apoyarlos.  Cuando hacen estas cosas, ellos darán gozo a sus padres.  Si no lo hacen, el resultado será tristeza, pérdida, angustia y castigo.</a:t>
            </a:r>
          </a:p>
          <a:p>
            <a:r>
              <a:rPr lang="es-ES_tradnl" sz="2800" dirty="0"/>
              <a:t/>
            </a:r>
            <a:br>
              <a:rPr lang="es-ES_tradnl" sz="2800" dirty="0"/>
            </a:br>
            <a:endParaRPr lang="es-ES_tradnl" sz="2800" dirty="0"/>
          </a:p>
        </p:txBody>
      </p:sp>
    </p:spTree>
    <p:extLst>
      <p:ext uri="{BB962C8B-B14F-4D97-AF65-F5344CB8AC3E}">
        <p14:creationId xmlns:p14="http://schemas.microsoft.com/office/powerpoint/2010/main" val="1504369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800" i="1" dirty="0"/>
              <a:t>“Hijos, obedeced en el Señor a vuestros padres, porque esto es justo.” Efesios 6:1</a:t>
            </a:r>
            <a:endParaRPr lang="es-ES_tradnl" sz="2800" dirty="0"/>
          </a:p>
          <a:p>
            <a:r>
              <a:rPr lang="es-ES_tradnl" sz="2800" i="1" dirty="0"/>
              <a:t>“Honra a tu padre y a tu madre, como Jehová tu Dios te ha mandado.” Deuteronomio 5:16</a:t>
            </a:r>
            <a:endParaRPr lang="es-ES_tradnl" sz="2800" dirty="0"/>
          </a:p>
        </p:txBody>
      </p:sp>
    </p:spTree>
    <p:extLst>
      <p:ext uri="{BB962C8B-B14F-4D97-AF65-F5344CB8AC3E}">
        <p14:creationId xmlns:p14="http://schemas.microsoft.com/office/powerpoint/2010/main" val="1377700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pPr lvl="0"/>
            <a:r>
              <a:rPr lang="es-ES_tradnl" b="1" dirty="0"/>
              <a:t>¿</a:t>
            </a:r>
            <a:r>
              <a:rPr lang="es-ES_tradnl" b="1" u="sng" dirty="0"/>
              <a:t>Cómo afectarán a las vidas de los niños los hechos de los padres</a:t>
            </a:r>
            <a:r>
              <a:rPr lang="es-ES_tradnl" b="1" dirty="0"/>
              <a:t>?</a:t>
            </a:r>
            <a:endParaRPr lang="en-US" dirty="0"/>
          </a:p>
        </p:txBody>
      </p:sp>
      <p:sp>
        <p:nvSpPr>
          <p:cNvPr id="3" name="Content Placeholder 2"/>
          <p:cNvSpPr>
            <a:spLocks noGrp="1"/>
          </p:cNvSpPr>
          <p:nvPr>
            <p:ph idx="1"/>
          </p:nvPr>
        </p:nvSpPr>
        <p:spPr>
          <a:xfrm>
            <a:off x="1981200" y="2082641"/>
            <a:ext cx="8229600" cy="4332280"/>
          </a:xfrm>
        </p:spPr>
        <p:txBody>
          <a:bodyPr>
            <a:noAutofit/>
          </a:bodyPr>
          <a:lstStyle/>
          <a:p>
            <a:r>
              <a:rPr lang="es-ES_tradnl" sz="3200" dirty="0"/>
              <a:t>Los padres pueden establecer un patrón de vida que sigue en las vidas de sus descendientes. Cuando los niños siguen el buen ejemplo de sus padres, tanto ellos como sus padres son bendecidos.  Cuando los niños siguen el ejemplo malo de sus padres o abuelos, ellos pueden ser castigados por las fallas de sus padres y abuelos tanto como por sus propios pecados. </a:t>
            </a:r>
          </a:p>
          <a:p>
            <a:r>
              <a:rPr lang="es-ES_tradnl" sz="3200" dirty="0"/>
              <a:t/>
            </a:r>
            <a:br>
              <a:rPr lang="es-ES_tradnl" sz="3200" dirty="0"/>
            </a:br>
            <a:endParaRPr lang="es-ES_tradnl" sz="3200" dirty="0"/>
          </a:p>
        </p:txBody>
      </p:sp>
    </p:spTree>
    <p:extLst>
      <p:ext uri="{BB962C8B-B14F-4D97-AF65-F5344CB8AC3E}">
        <p14:creationId xmlns:p14="http://schemas.microsoft.com/office/powerpoint/2010/main" val="1105926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400" i="1" dirty="0"/>
              <a:t>“No te inclinarás a ellas, ni las honrarás; porque yo soy Jehová tu Dios, fuerte, celoso, que visito la maldad de los padres sobre los hijos hasta la tercera y cuarta generación de los que me aborrecen, y hago misericordia a millares, a los que me aman y guardan mis mandamientos.” Éxodo 20:5-6</a:t>
            </a:r>
            <a:endParaRPr lang="es-ES_tradnl" sz="2400" dirty="0"/>
          </a:p>
          <a:p>
            <a:r>
              <a:rPr lang="es-ES_tradnl" sz="2400" i="1" dirty="0"/>
              <a:t>“Y [Josafat] anduvo en todo el camino de Asa su padre, sin desviarse de él, haciendo lo recto ante los ojos de Jehová.” 1 Reyes 22:45</a:t>
            </a:r>
            <a:endParaRPr lang="es-ES_tradnl" sz="2400" dirty="0"/>
          </a:p>
        </p:txBody>
      </p:sp>
    </p:spTree>
    <p:extLst>
      <p:ext uri="{BB962C8B-B14F-4D97-AF65-F5344CB8AC3E}">
        <p14:creationId xmlns:p14="http://schemas.microsoft.com/office/powerpoint/2010/main" val="1266419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812519"/>
            <a:ext cx="8229600" cy="893877"/>
          </a:xfrm>
        </p:spPr>
        <p:txBody>
          <a:bodyPr>
            <a:normAutofit fontScale="90000"/>
          </a:bodyPr>
          <a:lstStyle/>
          <a:p>
            <a:pPr lvl="0"/>
            <a:r>
              <a:rPr lang="es-ES_tradnl" b="1"/>
              <a:t>¿</a:t>
            </a:r>
            <a:r>
              <a:rPr lang="es-ES_tradnl" b="1" u="sng"/>
              <a:t>Cuál es la cosa más importante que padres creyentes pueden hacer con respecto a sus hijos</a:t>
            </a:r>
            <a:r>
              <a:rPr lang="es-ES_tradnl" b="1"/>
              <a:t>?</a:t>
            </a:r>
            <a:endParaRPr lang="en-US" dirty="0"/>
          </a:p>
        </p:txBody>
      </p:sp>
      <p:sp>
        <p:nvSpPr>
          <p:cNvPr id="3" name="Content Placeholder 2"/>
          <p:cNvSpPr>
            <a:spLocks noGrp="1"/>
          </p:cNvSpPr>
          <p:nvPr>
            <p:ph idx="1"/>
          </p:nvPr>
        </p:nvSpPr>
        <p:spPr>
          <a:xfrm>
            <a:off x="1981200" y="2525720"/>
            <a:ext cx="8229600" cy="4332280"/>
          </a:xfrm>
        </p:spPr>
        <p:txBody>
          <a:bodyPr>
            <a:noAutofit/>
          </a:bodyPr>
          <a:lstStyle/>
          <a:p>
            <a:r>
              <a:rPr lang="es-ES_tradnl" sz="2400" dirty="0"/>
              <a:t>Los padres deben de determinar humildemente y sinceramente servir como ejemplo a sus hijos en caminar en los caminos del Señor, enseñando a sus hijos caminar en los caminos del Señor, y sirviendo al Señor con toda su familia. </a:t>
            </a:r>
          </a:p>
          <a:p>
            <a:r>
              <a:rPr lang="es-ES_tradnl" sz="2400" dirty="0"/>
              <a:t/>
            </a:r>
            <a:br>
              <a:rPr lang="es-ES_tradnl" sz="2400" dirty="0"/>
            </a:br>
            <a:endParaRPr lang="es-ES_tradnl" sz="2400" dirty="0"/>
          </a:p>
        </p:txBody>
      </p:sp>
    </p:spTree>
    <p:extLst>
      <p:ext uri="{BB962C8B-B14F-4D97-AF65-F5344CB8AC3E}">
        <p14:creationId xmlns:p14="http://schemas.microsoft.com/office/powerpoint/2010/main" val="2016416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585336"/>
            <a:ext cx="8229600" cy="4332280"/>
          </a:xfrm>
        </p:spPr>
        <p:txBody>
          <a:bodyPr>
            <a:noAutofit/>
          </a:bodyPr>
          <a:lstStyle/>
          <a:p>
            <a:r>
              <a:rPr lang="es-ES_tradnl" sz="2800" i="1" dirty="0"/>
              <a:t>“Porque yo sé que mandará a sus hijos y a su casa después de sí, que guarden el camino de Jehová, haciendo justicia y juicio, para que haga venir Jehová sobre Abraham lo que ha hablado acerca de él.”  Génesis 18:19</a:t>
            </a:r>
            <a:endParaRPr lang="es-ES_tradnl" sz="2800" dirty="0"/>
          </a:p>
          <a:p>
            <a:r>
              <a:rPr lang="es-ES_tradnl" sz="2800" i="1" dirty="0"/>
              <a:t>“Entenderé el camino de la perfección. . . . En la integridad de mi corazón andaré en medio de mi casa.” Salmo 101:2</a:t>
            </a:r>
            <a:endParaRPr lang="es-ES_tradnl" sz="2800" dirty="0"/>
          </a:p>
          <a:p>
            <a:r>
              <a:rPr lang="es-ES_tradnl" sz="2800" dirty="0"/>
              <a:t>Josué dijo: “</a:t>
            </a:r>
            <a:r>
              <a:rPr lang="es-ES_tradnl" sz="2800" i="1" dirty="0"/>
              <a:t>Pero yo y mi casa serviremos a Jehová.” Josué 24:15</a:t>
            </a:r>
            <a:endParaRPr lang="es-ES_tradnl" sz="2800" dirty="0"/>
          </a:p>
        </p:txBody>
      </p:sp>
    </p:spTree>
    <p:extLst>
      <p:ext uri="{BB962C8B-B14F-4D97-AF65-F5344CB8AC3E}">
        <p14:creationId xmlns:p14="http://schemas.microsoft.com/office/powerpoint/2010/main" val="1818359416"/>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01D17D"/>
      </a:accent1>
      <a:accent2>
        <a:srgbClr val="84C72A"/>
      </a:accent2>
      <a:accent3>
        <a:srgbClr val="E1D126"/>
      </a:accent3>
      <a:accent4>
        <a:srgbClr val="E29932"/>
      </a:accent4>
      <a:accent5>
        <a:srgbClr val="E56526"/>
      </a:accent5>
      <a:accent6>
        <a:srgbClr val="D63731"/>
      </a:accent6>
      <a:hlink>
        <a:srgbClr val="35FA7F"/>
      </a:hlink>
      <a:folHlink>
        <a:srgbClr val="BAFC85"/>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2B2A868B-6BC2-4B3E-98B9-1258F41035DE}"/>
    </a:ext>
  </a:extLst>
</a:theme>
</file>

<file path=docProps/app.xml><?xml version="1.0" encoding="utf-8"?>
<Properties xmlns="http://schemas.openxmlformats.org/officeDocument/2006/extended-properties" xmlns:vt="http://schemas.openxmlformats.org/officeDocument/2006/docPropsVTypes">
  <Template>Vapor Trail</Template>
  <TotalTime>340</TotalTime>
  <Words>394</Words>
  <Application>Microsoft Macintosh PowerPoint</Application>
  <PresentationFormat>Widescreen</PresentationFormat>
  <Paragraphs>28</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Century Gothic</vt:lpstr>
      <vt:lpstr>Arial</vt:lpstr>
      <vt:lpstr>Vapor Trail</vt:lpstr>
      <vt:lpstr>LECCIÓN 9 LO QUE LA BIBLIA ENSEÑA ACERCA DEL MATRIMONIO Y LA FAMILIA</vt:lpstr>
      <vt:lpstr>¿Qué deben de hacer los padres por sus hijos?</vt:lpstr>
      <vt:lpstr>Referencias Bíblicas</vt:lpstr>
      <vt:lpstr>¿Cómo deben de responder los niños a la enseñanza y disciplina de sus padres?</vt:lpstr>
      <vt:lpstr>Referencias Bíblicas</vt:lpstr>
      <vt:lpstr>¿Cómo afectarán a las vidas de los niños los hechos de los padres?</vt:lpstr>
      <vt:lpstr>Referencias Bíblicas</vt:lpstr>
      <vt:lpstr>¿Cuál es la cosa más importante que padres creyentes pueden hacer con respecto a sus hijos?</vt:lpstr>
      <vt:lpstr>Referencias Bíblicas</vt:lpstr>
    </vt:vector>
  </TitlesOfParts>
  <Company>Christian Leaders Institute</Company>
  <LinksUpToDate>false</LinksUpToDate>
  <SharedDoc>false</SharedDoc>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Fundamentos Cristianos Lección 1: La Biblia</dc:title>
  <dc:creator>Wally De La Fuente</dc:creator>
  <cp:lastModifiedBy>Microsoft Office User</cp:lastModifiedBy>
  <cp:revision>25</cp:revision>
  <dcterms:created xsi:type="dcterms:W3CDTF">2017-02-07T06:18:44Z</dcterms:created>
  <dcterms:modified xsi:type="dcterms:W3CDTF">2017-02-15T14:50:58Z</dcterms:modified>
</cp:coreProperties>
</file>