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8" r:id="rId3"/>
    <p:sldId id="317" r:id="rId4"/>
    <p:sldId id="316" r:id="rId5"/>
    <p:sldId id="308" r:id="rId6"/>
    <p:sldId id="315" r:id="rId7"/>
    <p:sldId id="321" r:id="rId8"/>
    <p:sldId id="320" r:id="rId9"/>
    <p:sldId id="319" r:id="rId10"/>
    <p:sldId id="322" r:id="rId11"/>
    <p:sldId id="327" r:id="rId12"/>
    <p:sldId id="326" r:id="rId13"/>
    <p:sldId id="325" r:id="rId14"/>
    <p:sldId id="324" r:id="rId15"/>
    <p:sldId id="323" r:id="rId16"/>
    <p:sldId id="32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4215" autoAdjust="0"/>
  </p:normalViewPr>
  <p:slideViewPr>
    <p:cSldViewPr snapToGrid="0">
      <p:cViewPr varScale="1">
        <p:scale>
          <a:sx n="56" d="100"/>
          <a:sy n="56" d="100"/>
        </p:scale>
        <p:origin x="90" y="111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16.12.2021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</a:t>
            </a:r>
            <a:r>
              <a:rPr lang="uk-UA" sz="128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7.1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79563" y="1788543"/>
            <a:ext cx="6439892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Докладний розгляд Буття 1:1-2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804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79563" y="1788543"/>
            <a:ext cx="6439892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Докладний розгляд Буття 1:1-2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(</a:t>
            </a:r>
            <a:r>
              <a:rPr lang="en-US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hebrew</a:t>
            </a: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bara and </a:t>
            </a:r>
            <a:r>
              <a:rPr lang="en-US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asah</a:t>
            </a: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993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79563" y="1788543"/>
            <a:ext cx="6439892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Докладний розгляд Буття 1:1-2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(</a:t>
            </a:r>
            <a:r>
              <a:rPr lang="en-US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hebrew</a:t>
            </a: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bara and </a:t>
            </a:r>
            <a:r>
              <a:rPr lang="en-US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asah</a:t>
            </a: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Граматика Буття 1:1-2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257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79563" y="1788543"/>
            <a:ext cx="6439892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Докладний розгляд Буття 1:1-2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(</a:t>
            </a:r>
            <a:r>
              <a:rPr lang="en-US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hebrew</a:t>
            </a: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bara and </a:t>
            </a:r>
            <a:r>
              <a:rPr lang="en-US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asah</a:t>
            </a: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Граматика Буття 1:1-2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«Була» чи «стала»?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361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79563" y="1788543"/>
            <a:ext cx="6439892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Докладний розгляд Буття 1:1-2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(</a:t>
            </a:r>
            <a:r>
              <a:rPr lang="en-US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hebrew</a:t>
            </a: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bara and </a:t>
            </a:r>
            <a:r>
              <a:rPr lang="en-US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asah</a:t>
            </a: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Граматика Буття 1:1-2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«Була» чи «стала»?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Tohu </a:t>
            </a: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та </a:t>
            </a:r>
            <a:r>
              <a:rPr lang="en-US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bohu</a:t>
            </a:r>
            <a:endParaRPr lang="en-US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083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79563" y="1788543"/>
            <a:ext cx="6439892" cy="5253487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Докладний розгляд Буття 1:1-2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(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hebrew</a:t>
            </a: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bara and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asah</a:t>
            </a: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Граматика Буття 1:1-2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«Була» чи «стала»?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Tohu </a:t>
            </a: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та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bohu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«Наповнення»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925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45036" y="1672685"/>
            <a:ext cx="6168574" cy="5185315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Застереження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Багато відвертих християн винайшли інші нові інтерпретації Писання, щоб уникнути інтелектуальних конфліктів з науково-популярними ідеями. Теорія розриву була однією з таких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реінтерпретацій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винайдена для узгодження з науковими концепціями, які виникли на початку  1800-х і до сих пір популярні.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28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22668" y="1825924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 можлива теорія розриву?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DAA63E-D729-4F4A-B1A0-1B0F5B9A0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3145" y="1981199"/>
            <a:ext cx="4535380" cy="359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12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22668" y="1825924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 можлива теорія розриву?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Звідки взялася теорія розриву?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DAA63E-D729-4F4A-B1A0-1B0F5B9A0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3145" y="1981199"/>
            <a:ext cx="4535380" cy="359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03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22668" y="1825924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 можлива теорія розриву?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Звідки взялася теорія розриву?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Свідчення боротьби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DAA63E-D729-4F4A-B1A0-1B0F5B9A0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3145" y="1981199"/>
            <a:ext cx="4535380" cy="359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423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22668" y="1825924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Чи можлива теорія розриву?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Звідки взялася теорія розриву?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Свідчення боротьби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Проблеми з теорією розриву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DAA63E-D729-4F4A-B1A0-1B0F5B9A0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3145" y="1981199"/>
            <a:ext cx="4535380" cy="359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29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34817" y="1788543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Вихід 20:11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479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34817" y="1788543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Вихід 20:11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Римлян 5:12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95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34817" y="1788543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Вихід 20:11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Римлян 5:12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1:29-31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004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475" y="76508"/>
            <a:ext cx="10805050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Створення всесвіту: </a:t>
            </a:r>
            <a:b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питання, пов’язані з творінням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34817" y="1788543"/>
            <a:ext cx="6284637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Вихід 20:11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Римлян 5:12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Буття 1:29-31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Римлян 8:22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A29E7D-EFE8-48ED-A9AB-84AC6C906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391" y="1788543"/>
            <a:ext cx="4953792" cy="32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755099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284</TotalTime>
  <Words>359</Words>
  <Application>Microsoft Office PowerPoint</Application>
  <PresentationFormat>Широкоэкранный</PresentationFormat>
  <Paragraphs>62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Tw Cen MT</vt:lpstr>
      <vt:lpstr>Капля</vt:lpstr>
      <vt:lpstr>Богослов’я 1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  <vt:lpstr>Створення всесвіту:  питання, пов’язані з творінням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Ruslan Lvov</cp:lastModifiedBy>
  <cp:revision>35</cp:revision>
  <dcterms:created xsi:type="dcterms:W3CDTF">2021-03-08T18:15:17Z</dcterms:created>
  <dcterms:modified xsi:type="dcterms:W3CDTF">2021-12-16T12:21:14Z</dcterms:modified>
</cp:coreProperties>
</file>