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7"/>
  </p:handout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9" r:id="rId9"/>
    <p:sldId id="265" r:id="rId10"/>
    <p:sldId id="270" r:id="rId11"/>
    <p:sldId id="271" r:id="rId12"/>
    <p:sldId id="266" r:id="rId13"/>
    <p:sldId id="272" r:id="rId14"/>
    <p:sldId id="273" r:id="rId15"/>
    <p:sldId id="263" r:id="rId16"/>
    <p:sldId id="264" r:id="rId17"/>
    <p:sldId id="267" r:id="rId18"/>
    <p:sldId id="268" r:id="rId19"/>
    <p:sldId id="274" r:id="rId20"/>
    <p:sldId id="275" r:id="rId21"/>
    <p:sldId id="276" r:id="rId22"/>
    <p:sldId id="278" r:id="rId23"/>
    <p:sldId id="277" r:id="rId24"/>
    <p:sldId id="279" r:id="rId25"/>
    <p:sldId id="280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4642" autoAdjust="0"/>
    <p:restoredTop sz="94638" autoAdjust="0"/>
  </p:normalViewPr>
  <p:slideViewPr>
    <p:cSldViewPr>
      <p:cViewPr varScale="1">
        <p:scale>
          <a:sx n="86" d="100"/>
          <a:sy n="86" d="100"/>
        </p:scale>
        <p:origin x="-210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AD9774-E123-432E-B8B2-3B9747078D78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A455BE-8364-4865-BD02-8E26A306C34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A886F-A614-418E-9DFB-11CC5CB25230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0F12D-9445-4C22-B266-81B89C699F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A886F-A614-418E-9DFB-11CC5CB25230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0F12D-9445-4C22-B266-81B89C699F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A886F-A614-418E-9DFB-11CC5CB25230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0F12D-9445-4C22-B266-81B89C699F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A886F-A614-418E-9DFB-11CC5CB25230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0F12D-9445-4C22-B266-81B89C699F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A886F-A614-418E-9DFB-11CC5CB25230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0F12D-9445-4C22-B266-81B89C699F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A886F-A614-418E-9DFB-11CC5CB25230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0F12D-9445-4C22-B266-81B89C699F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A886F-A614-418E-9DFB-11CC5CB25230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0F12D-9445-4C22-B266-81B89C699F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A886F-A614-418E-9DFB-11CC5CB25230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0F12D-9445-4C22-B266-81B89C699F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A886F-A614-418E-9DFB-11CC5CB25230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0F12D-9445-4C22-B266-81B89C699F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A886F-A614-418E-9DFB-11CC5CB25230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0F12D-9445-4C22-B266-81B89C699F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A886F-A614-418E-9DFB-11CC5CB25230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0F12D-9445-4C22-B266-81B89C699F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6A886F-A614-418E-9DFB-11CC5CB25230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90F12D-9445-4C22-B266-81B89C699F0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See the source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04800" y="304800"/>
            <a:ext cx="8610600" cy="3231654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Preacher, Preparation, </a:t>
            </a:r>
          </a:p>
          <a:p>
            <a:pPr algn="ctr"/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Presentation</a:t>
            </a:r>
          </a:p>
          <a:p>
            <a:pPr algn="ctr"/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class on making and preaching sermons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3657600"/>
            <a:ext cx="2314736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Session 3 </a:t>
            </a:r>
          </a:p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Preparing </a:t>
            </a:r>
          </a:p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</a:t>
            </a:r>
          </a:p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Preach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457200"/>
            <a:ext cx="8521051" cy="37240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Your own prayers:</a:t>
            </a:r>
          </a:p>
          <a:p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- during study</a:t>
            </a:r>
          </a:p>
          <a:p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For God’s word to prevail</a:t>
            </a:r>
          </a:p>
          <a:p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609600"/>
            <a:ext cx="7772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“Now, Lord, consider their threats and enable your servants to speak your word with great boldness.” </a:t>
            </a:r>
          </a:p>
          <a:p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Acts 4:29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" y="117693"/>
            <a:ext cx="83820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“As the rain and snow come down from heaven and do not return to it without watering the earth…so is my word that goes out of my mouth: It will not return to me empty, but will accomplish the purpose for which I sent it.”  Isaiah 55:10, 11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381000"/>
            <a:ext cx="81534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“For the word of God is alive and active.  Sharper than any double-edged sword, it penetrates even to the dividing soul and spirit, joints and marrow; it judges the thoughts and attitudes of the heart.”</a:t>
            </a:r>
          </a:p>
          <a:p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Hebrews 4:12  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609600"/>
            <a:ext cx="6422079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Your own prayers:</a:t>
            </a:r>
          </a:p>
          <a:p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Prayers of Others: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See the source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0"/>
            <a:ext cx="6686550" cy="66865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See the source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36928"/>
            <a:ext cx="4549601" cy="68210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04800"/>
            <a:ext cx="8686800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Paul </a:t>
            </a:r>
          </a:p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 I urge you brothers and sisters, by our Lord Jesus Christ and by the love of the Spirit, to join me in my </a:t>
            </a:r>
            <a:r>
              <a:rPr lang="en-US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struggle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by praying for me.  </a:t>
            </a:r>
          </a:p>
          <a:p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-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Agonidzomai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457200"/>
            <a:ext cx="83058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Pray that I may be kept safe from unbelievers in Judea, and that the contribution I take to Jerusalem will be favorably received by the Lord’s people there, so that I may come to you with joy, by God’s will, and in your company be refreshed.” </a:t>
            </a:r>
          </a:p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Romans 15:30-32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914400"/>
            <a:ext cx="7086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“…that God would open a door for the word, to speak the mystery of Christ, for which I am also in chains.” </a:t>
            </a:r>
          </a:p>
          <a:p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Colossians 4:3  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1143000"/>
            <a:ext cx="857619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release  you from your vow.”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1143000"/>
            <a:ext cx="8153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“And pray in the Spirit with all kinds of prayers and requests.  With this in mind, be alert and always keep on praying for the Lord’s people. 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17693"/>
            <a:ext cx="86868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 Pray also for me, that whenever I speak, words may be given me so that I will fearlessly make known the mystery of the gospel, for which I am an ambassador in chains.  Pray that I may declare it fearlessly, as I should.”</a:t>
            </a:r>
          </a:p>
          <a:p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Ephesians 6:18-20 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See the source image"/>
          <p:cNvPicPr>
            <a:picLocks noChangeAspect="1" noChangeArrowheads="1"/>
          </p:cNvPicPr>
          <p:nvPr/>
        </p:nvPicPr>
        <p:blipFill>
          <a:blip r:embed="rId2" cstate="print"/>
          <a:srcRect r="13333"/>
          <a:stretch>
            <a:fillRect/>
          </a:stretch>
        </p:blipFill>
        <p:spPr bwMode="auto">
          <a:xfrm>
            <a:off x="0" y="533400"/>
            <a:ext cx="9144000" cy="541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See the source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0"/>
            <a:ext cx="56388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295400" y="381000"/>
            <a:ext cx="6019800" cy="6172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2667000" y="1600200"/>
            <a:ext cx="3352800" cy="3733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3429000" y="2286000"/>
            <a:ext cx="1905000" cy="2133600"/>
          </a:xfrm>
          <a:prstGeom prst="ellipse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sz="5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14800" y="1447800"/>
            <a:ext cx="533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2</a:t>
            </a:r>
            <a:endParaRPr lang="en-US" sz="5400" dirty="0"/>
          </a:p>
        </p:txBody>
      </p:sp>
      <p:sp>
        <p:nvSpPr>
          <p:cNvPr id="7" name="TextBox 6"/>
          <p:cNvSpPr txBox="1"/>
          <p:nvPr/>
        </p:nvSpPr>
        <p:spPr>
          <a:xfrm>
            <a:off x="4114800" y="381000"/>
            <a:ext cx="533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3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8200" y="990600"/>
            <a:ext cx="7264040" cy="37702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Pray! </a:t>
            </a:r>
            <a:endParaRPr lang="en-US" sz="23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914400"/>
            <a:ext cx="575061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Preparation is vital. 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533400"/>
            <a:ext cx="83058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“But make up your mind not to worry beforehand how you will defend yourselves.  For I will give you words and wisdom that none of your adversaries will be able to resist or contradict.” </a:t>
            </a:r>
          </a:p>
          <a:p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Luke 21:14, 15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.ytimg.com/vi/40F5wMbjugE/hq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28600"/>
            <a:ext cx="8382000" cy="617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304800"/>
            <a:ext cx="82296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“Do you best to present yourself to present yourself to God as one approved, a worker who does not need to be ashamed and who correctly handles the word of truth.  </a:t>
            </a:r>
          </a:p>
          <a:p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Timothy 2:15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762000"/>
            <a:ext cx="6799297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900" dirty="0" smtClean="0"/>
              <a:t>Prayer</a:t>
            </a:r>
            <a:endParaRPr lang="en-US" sz="19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609600"/>
            <a:ext cx="522694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Your own prayers: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s://teara.govt.nz/files/31164-nzh_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8572500" cy="56905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428</Words>
  <Application>Microsoft Office PowerPoint</Application>
  <PresentationFormat>On-screen Show (4:3)</PresentationFormat>
  <Paragraphs>45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Authorized</dc:creator>
  <cp:lastModifiedBy>Authorized</cp:lastModifiedBy>
  <cp:revision>4</cp:revision>
  <dcterms:created xsi:type="dcterms:W3CDTF">2019-06-12T13:00:44Z</dcterms:created>
  <dcterms:modified xsi:type="dcterms:W3CDTF">2019-10-28T13:28:04Z</dcterms:modified>
</cp:coreProperties>
</file>