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9" r:id="rId9"/>
    <p:sldId id="265" r:id="rId10"/>
    <p:sldId id="270" r:id="rId11"/>
    <p:sldId id="271" r:id="rId12"/>
    <p:sldId id="266" r:id="rId13"/>
    <p:sldId id="272" r:id="rId14"/>
    <p:sldId id="273" r:id="rId15"/>
    <p:sldId id="263" r:id="rId16"/>
    <p:sldId id="264" r:id="rId17"/>
    <p:sldId id="267" r:id="rId18"/>
    <p:sldId id="268" r:id="rId19"/>
    <p:sldId id="274" r:id="rId20"/>
    <p:sldId id="275" r:id="rId21"/>
    <p:sldId id="276" r:id="rId22"/>
    <p:sldId id="278" r:id="rId23"/>
    <p:sldId id="277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642" autoAdjust="0"/>
    <p:restoredTop sz="94638" autoAdjust="0"/>
  </p:normalViewPr>
  <p:slideViewPr>
    <p:cSldViewPr>
      <p:cViewPr varScale="1">
        <p:scale>
          <a:sx n="86" d="100"/>
          <a:sy n="86" d="100"/>
        </p:scale>
        <p:origin x="-21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D9774-E123-432E-B8B2-3B9747078D7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455BE-8364-4865-BD02-8E26A306C3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31473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57200"/>
            <a:ext cx="8521051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own prayers: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during study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For God’s word to prevail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7772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“Now, Lord, consider their threats and enable your servants to speak your word with great boldness.”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4:29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117693"/>
            <a:ext cx="8382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“As the rain and snow come down from heaven and do not return to it without watering the earth…so is my word that goes out of my mouth: It will not return to me empty, but will accomplish the purpose for which I sent it.”  Isaiah 55:10, 11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8153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“For the word of God is alive and active.  Sharper than any double-edged sword, it penetrates even to the dividing soul and spirit, joints and marrow; it judges the thoughts and attitudes of the heart.”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4:12 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642207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own prayers: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Prayers of Others: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0"/>
            <a:ext cx="6686550" cy="6686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6928"/>
            <a:ext cx="4549601" cy="6821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urge you brothers and sisters, by our Lord Jesus Christ and by the love of the Spirit, to join me in my 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struggle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praying for me. 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Agonidzomai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57200"/>
            <a:ext cx="8305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 that I may be kept safe from unbelievers in Judea, and that the contribution I take to Jerusalem will be favorably received by the Lord’s people there, so that I may come to you with joy, by God’s will, and in your company be refreshed.”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15:30-32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7086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“…that God would open a door for the word, to speak the mystery of Christ, for which I am also in chains.”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Colossians 4:3 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143000"/>
            <a:ext cx="85761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release  you from your vow.”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15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pray in the Spirit with all kinds of prayers and requests.  With this in mind, be alert and always keep on praying for the Lord’s people.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7693"/>
            <a:ext cx="8686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Pray also for me, that whenever I speak, words may be given me so that I will fearlessly make known the mystery of the gospel, for which I am an ambassador in chains.  Pray that I may declare it fearlessly, as I should.”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6:18-20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r="13333"/>
          <a:stretch>
            <a:fillRect/>
          </a:stretch>
        </p:blipFill>
        <p:spPr bwMode="auto">
          <a:xfrm>
            <a:off x="0" y="533400"/>
            <a:ext cx="91440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0"/>
            <a:ext cx="5638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295400" y="381000"/>
            <a:ext cx="6019800" cy="6172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667000" y="1600200"/>
            <a:ext cx="3352800" cy="3733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29000" y="2286000"/>
            <a:ext cx="1905000" cy="213360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800" y="1447800"/>
            <a:ext cx="53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2</a:t>
            </a:r>
            <a:endParaRPr 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4114800" y="381000"/>
            <a:ext cx="53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990600"/>
            <a:ext cx="7264040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Pray! </a:t>
            </a:r>
            <a:endParaRPr lang="en-US" sz="23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57506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is vital.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30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“But make up your mind not to worry beforehand how you will defend yourselves.  For I will give you words and wisdom that none of your adversaries will be able to resist or contradict.”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Luke 21:14, 15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ytimg.com/vi/40F5wMbjugE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3820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229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“Do you best to present yourself to present yourself to God as one approved, a worker who does not need to be ashamed and who correctly handles the word of truth. 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Timothy 2:15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762000"/>
            <a:ext cx="679929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 smtClean="0"/>
              <a:t>Prayer</a:t>
            </a:r>
            <a:endParaRPr lang="en-US" sz="19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52269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own prayers: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teara.govt.nz/files/31164-nzh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572500" cy="56905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428</Words>
  <Application>Microsoft Office PowerPoint</Application>
  <PresentationFormat>On-screen Show (4:3)</PresentationFormat>
  <Paragraphs>45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2019-06-12T13:00:44Z</dcterms:created>
  <dcterms:modified xsi:type="dcterms:W3CDTF">2019-10-28T13:28:04Z</dcterms:modified>
</cp:coreProperties>
</file>