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64" r:id="rId2"/>
    <p:sldId id="536" r:id="rId3"/>
    <p:sldId id="423" r:id="rId4"/>
    <p:sldId id="631" r:id="rId5"/>
    <p:sldId id="577" r:id="rId6"/>
    <p:sldId id="593" r:id="rId7"/>
    <p:sldId id="594" r:id="rId8"/>
    <p:sldId id="595" r:id="rId9"/>
    <p:sldId id="5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32699892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301537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BFB1E-C1A0-4877-8888-EBFEBDE3DB42}"/>
              </a:ext>
            </a:extLst>
          </p:cNvPr>
          <p:cNvSpPr>
            <a:spLocks noGrp="1"/>
          </p:cNvSpPr>
          <p:nvPr>
            <p:ph type="ctrTitle"/>
          </p:nvPr>
        </p:nvSpPr>
        <p:spPr>
          <a:xfrm>
            <a:off x="6012180" y="359898"/>
            <a:ext cx="5773420" cy="4612152"/>
          </a:xfrm>
        </p:spPr>
        <p:txBody>
          <a:bodyPr>
            <a:normAutofit/>
          </a:bodyPr>
          <a:lstStyle/>
          <a:p>
            <a:r>
              <a:rPr lang="en-US" sz="20000" dirty="0"/>
              <a:t>	27</a:t>
            </a:r>
          </a:p>
        </p:txBody>
      </p:sp>
      <p:sp>
        <p:nvSpPr>
          <p:cNvPr id="3" name="Subtitle 2">
            <a:extLst>
              <a:ext uri="{FF2B5EF4-FFF2-40B4-BE49-F238E27FC236}">
                <a16:creationId xmlns:a16="http://schemas.microsoft.com/office/drawing/2014/main" id="{23D9BE95-3984-4DAF-B70D-12C451C408D8}"/>
              </a:ext>
            </a:extLst>
          </p:cNvPr>
          <p:cNvSpPr>
            <a:spLocks noGrp="1"/>
          </p:cNvSpPr>
          <p:nvPr>
            <p:ph type="subTitle" idx="1"/>
          </p:nvPr>
        </p:nvSpPr>
        <p:spPr>
          <a:xfrm>
            <a:off x="6012180" y="6366510"/>
            <a:ext cx="5773420" cy="274320"/>
          </a:xfrm>
        </p:spPr>
        <p:txBody>
          <a:bodyPr>
            <a:normAutofit fontScale="70000" lnSpcReduction="20000"/>
          </a:bodyPr>
          <a:lstStyle/>
          <a:p>
            <a:endParaRPr lang="en-US" dirty="0"/>
          </a:p>
        </p:txBody>
      </p:sp>
    </p:spTree>
    <p:extLst>
      <p:ext uri="{BB962C8B-B14F-4D97-AF65-F5344CB8AC3E}">
        <p14:creationId xmlns:p14="http://schemas.microsoft.com/office/powerpoint/2010/main" val="2284338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75EA9-0732-489F-98A2-76748E01FBD8}"/>
              </a:ext>
            </a:extLst>
          </p:cNvPr>
          <p:cNvSpPr>
            <a:spLocks noGrp="1"/>
          </p:cNvSpPr>
          <p:nvPr>
            <p:ph type="ctrTitle"/>
          </p:nvPr>
        </p:nvSpPr>
        <p:spPr/>
        <p:txBody>
          <a:bodyPr/>
          <a:lstStyle/>
          <a:p>
            <a:r>
              <a:rPr lang="en-US" dirty="0"/>
              <a:t>Reading</a:t>
            </a:r>
          </a:p>
        </p:txBody>
      </p:sp>
      <p:sp>
        <p:nvSpPr>
          <p:cNvPr id="3" name="Subtitle 2">
            <a:extLst>
              <a:ext uri="{FF2B5EF4-FFF2-40B4-BE49-F238E27FC236}">
                <a16:creationId xmlns:a16="http://schemas.microsoft.com/office/drawing/2014/main" id="{CD46F73E-86E7-43E0-88EC-B7DAE773F166}"/>
              </a:ext>
            </a:extLst>
          </p:cNvPr>
          <p:cNvSpPr>
            <a:spLocks noGrp="1"/>
          </p:cNvSpPr>
          <p:nvPr>
            <p:ph type="subTitle" idx="1"/>
          </p:nvPr>
        </p:nvSpPr>
        <p:spPr/>
        <p:txBody>
          <a:bodyPr>
            <a:normAutofit/>
          </a:bodyPr>
          <a:lstStyle/>
          <a:p>
            <a:r>
              <a:rPr lang="en-US" sz="3200" b="1" u="sng" dirty="0" err="1"/>
              <a:t>Comprehesion</a:t>
            </a:r>
            <a:r>
              <a:rPr lang="en-US" sz="3200" b="1" u="sng" dirty="0"/>
              <a:t> Skills</a:t>
            </a:r>
          </a:p>
        </p:txBody>
      </p:sp>
    </p:spTree>
    <p:extLst>
      <p:ext uri="{BB962C8B-B14F-4D97-AF65-F5344CB8AC3E}">
        <p14:creationId xmlns:p14="http://schemas.microsoft.com/office/powerpoint/2010/main" val="1927041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EE6FD-CF03-43E9-A0A2-241413D894D2}"/>
              </a:ext>
            </a:extLst>
          </p:cNvPr>
          <p:cNvSpPr>
            <a:spLocks noGrp="1"/>
          </p:cNvSpPr>
          <p:nvPr>
            <p:ph type="ctrTitle"/>
          </p:nvPr>
        </p:nvSpPr>
        <p:spPr>
          <a:xfrm>
            <a:off x="6012180" y="359897"/>
            <a:ext cx="5773420" cy="3343423"/>
          </a:xfrm>
        </p:spPr>
        <p:txBody>
          <a:bodyPr/>
          <a:lstStyle/>
          <a:p>
            <a:r>
              <a:rPr lang="en-US" dirty="0"/>
              <a:t>Point of View</a:t>
            </a:r>
          </a:p>
        </p:txBody>
      </p:sp>
      <p:sp>
        <p:nvSpPr>
          <p:cNvPr id="3" name="Subtitle 2">
            <a:extLst>
              <a:ext uri="{FF2B5EF4-FFF2-40B4-BE49-F238E27FC236}">
                <a16:creationId xmlns:a16="http://schemas.microsoft.com/office/drawing/2014/main" id="{1FE6F703-204B-4268-8F11-3EE88DD577CA}"/>
              </a:ext>
            </a:extLst>
          </p:cNvPr>
          <p:cNvSpPr>
            <a:spLocks noGrp="1"/>
          </p:cNvSpPr>
          <p:nvPr>
            <p:ph type="subTitle" idx="1"/>
          </p:nvPr>
        </p:nvSpPr>
        <p:spPr>
          <a:xfrm>
            <a:off x="6012180" y="6606540"/>
            <a:ext cx="577342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36258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82FA0-DA4E-489E-B3F2-AEDBB97C6023}"/>
              </a:ext>
            </a:extLst>
          </p:cNvPr>
          <p:cNvSpPr>
            <a:spLocks noGrp="1"/>
          </p:cNvSpPr>
          <p:nvPr>
            <p:ph type="title"/>
          </p:nvPr>
        </p:nvSpPr>
        <p:spPr/>
        <p:txBody>
          <a:bodyPr>
            <a:normAutofit/>
          </a:bodyPr>
          <a:lstStyle/>
          <a:p>
            <a:r>
              <a:rPr lang="en-US" dirty="0"/>
              <a:t>Point of View  Lesson</a:t>
            </a:r>
          </a:p>
        </p:txBody>
      </p:sp>
      <p:sp>
        <p:nvSpPr>
          <p:cNvPr id="3" name="Content Placeholder 2">
            <a:extLst>
              <a:ext uri="{FF2B5EF4-FFF2-40B4-BE49-F238E27FC236}">
                <a16:creationId xmlns:a16="http://schemas.microsoft.com/office/drawing/2014/main" id="{F1AE9DEC-4A0A-46ED-B124-B32FF1ECEEA5}"/>
              </a:ext>
            </a:extLst>
          </p:cNvPr>
          <p:cNvSpPr>
            <a:spLocks noGrp="1"/>
          </p:cNvSpPr>
          <p:nvPr>
            <p:ph idx="1"/>
          </p:nvPr>
        </p:nvSpPr>
        <p:spPr/>
        <p:txBody>
          <a:bodyPr>
            <a:normAutofit fontScale="92500"/>
          </a:bodyPr>
          <a:lstStyle/>
          <a:p>
            <a:pPr marL="82296" indent="0">
              <a:buNone/>
            </a:pPr>
            <a:r>
              <a:rPr lang="en-US" u="sng" dirty="0"/>
              <a:t>Point of View</a:t>
            </a:r>
            <a:r>
              <a:rPr lang="en-US" dirty="0"/>
              <a:t>-Many questions will ask you for the point of view of the author.</a:t>
            </a:r>
          </a:p>
          <a:p>
            <a:pPr marL="82296" indent="0">
              <a:buNone/>
            </a:pPr>
            <a:r>
              <a:rPr lang="en-US" dirty="0"/>
              <a:t>There are two ways that are often used by Authors</a:t>
            </a:r>
          </a:p>
          <a:p>
            <a:pPr marL="82296" indent="0">
              <a:buNone/>
            </a:pPr>
            <a:r>
              <a:rPr lang="en-US" b="1" u="sng" dirty="0"/>
              <a:t>First Person </a:t>
            </a:r>
            <a:r>
              <a:rPr lang="en-US" dirty="0"/>
              <a:t>-  The character his own story</a:t>
            </a:r>
          </a:p>
          <a:p>
            <a:pPr marL="82296" indent="0">
              <a:buNone/>
            </a:pPr>
            <a:r>
              <a:rPr lang="en-US" dirty="0"/>
              <a:t>	</a:t>
            </a:r>
            <a:r>
              <a:rPr lang="en-US" b="1" dirty="0"/>
              <a:t>example:</a:t>
            </a:r>
            <a:r>
              <a:rPr lang="en-US" dirty="0"/>
              <a:t>  </a:t>
            </a:r>
            <a:r>
              <a:rPr lang="en-US" b="1" u="sng" dirty="0"/>
              <a:t>I</a:t>
            </a:r>
            <a:r>
              <a:rPr lang="en-US" dirty="0"/>
              <a:t> jumped away to avoid having 	the 	football hit </a:t>
            </a:r>
            <a:r>
              <a:rPr lang="en-US" b="1" u="sng" dirty="0"/>
              <a:t>me</a:t>
            </a:r>
            <a:r>
              <a:rPr lang="en-US" dirty="0"/>
              <a:t> on the face.</a:t>
            </a:r>
          </a:p>
          <a:p>
            <a:pPr marL="82296" indent="0">
              <a:buNone/>
            </a:pPr>
            <a:r>
              <a:rPr lang="en-US" b="1" u="sng" dirty="0"/>
              <a:t>Third Person </a:t>
            </a:r>
            <a:r>
              <a:rPr lang="en-US" dirty="0"/>
              <a:t>– Another person tell the story.</a:t>
            </a:r>
          </a:p>
          <a:p>
            <a:pPr marL="82296" indent="0">
              <a:buNone/>
            </a:pPr>
            <a:r>
              <a:rPr lang="en-US" dirty="0"/>
              <a:t>	</a:t>
            </a:r>
            <a:r>
              <a:rPr lang="en-US" b="1" dirty="0"/>
              <a:t>example</a:t>
            </a:r>
            <a:r>
              <a:rPr lang="en-US" dirty="0"/>
              <a:t>:  </a:t>
            </a:r>
            <a:r>
              <a:rPr lang="en-US" b="1" u="sng" dirty="0"/>
              <a:t>He</a:t>
            </a:r>
            <a:r>
              <a:rPr lang="en-US" dirty="0"/>
              <a:t> jumped away to avoid having 	the football hit </a:t>
            </a:r>
            <a:r>
              <a:rPr lang="en-US" b="1" u="sng" dirty="0"/>
              <a:t>his</a:t>
            </a:r>
            <a:r>
              <a:rPr lang="en-US" dirty="0"/>
              <a:t> face.</a:t>
            </a:r>
          </a:p>
        </p:txBody>
      </p:sp>
    </p:spTree>
    <p:extLst>
      <p:ext uri="{BB962C8B-B14F-4D97-AF65-F5344CB8AC3E}">
        <p14:creationId xmlns:p14="http://schemas.microsoft.com/office/powerpoint/2010/main" val="56072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23355-D56F-4A2E-91C9-1ECD14D80F16}"/>
              </a:ext>
            </a:extLst>
          </p:cNvPr>
          <p:cNvSpPr>
            <a:spLocks noGrp="1"/>
          </p:cNvSpPr>
          <p:nvPr>
            <p:ph type="title"/>
          </p:nvPr>
        </p:nvSpPr>
        <p:spPr/>
        <p:txBody>
          <a:bodyPr>
            <a:normAutofit fontScale="90000"/>
          </a:bodyPr>
          <a:lstStyle/>
          <a:p>
            <a:r>
              <a:rPr lang="en-US" dirty="0"/>
              <a:t>Treasure Island by Robert Louis Stevenson</a:t>
            </a:r>
          </a:p>
        </p:txBody>
      </p:sp>
      <p:sp>
        <p:nvSpPr>
          <p:cNvPr id="3" name="Content Placeholder 2">
            <a:extLst>
              <a:ext uri="{FF2B5EF4-FFF2-40B4-BE49-F238E27FC236}">
                <a16:creationId xmlns:a16="http://schemas.microsoft.com/office/drawing/2014/main" id="{4CFC8E77-EDEE-49A1-8135-FB63949AA71E}"/>
              </a:ext>
            </a:extLst>
          </p:cNvPr>
          <p:cNvSpPr>
            <a:spLocks noGrp="1"/>
          </p:cNvSpPr>
          <p:nvPr>
            <p:ph idx="1"/>
          </p:nvPr>
        </p:nvSpPr>
        <p:spPr/>
        <p:txBody>
          <a:bodyPr>
            <a:normAutofit fontScale="70000" lnSpcReduction="20000"/>
          </a:bodyPr>
          <a:lstStyle/>
          <a:p>
            <a:r>
              <a:rPr lang="en-US" dirty="0"/>
              <a:t>Now, just after sundown, when all my work was over and I was on my way to my berth, it occurred to me that I should like an apple. I ran on deck. The watch was all forward looking out for the island. The man at the helm was watching the luff of the sail and whistling away gently to himself, and that was the only sound excepting the swish of the sea against the bows and around the sides of the ship. In I got bodily into the apple barrel, and found there was scarce an apple left; but, sitting down there in the dark, what with the sound of the waters and the rocking movement of the ship, I had either fallen asleep, or was on the point of doing so, when a heavy man sat down with rather a clash close by. The barrel shook as he leaned his shoulders against it, and I was just about to jump up when the man began to speak. It was Silver’s voice, and, before I had heard a dozen words, I would not have shown myself for all the world, but lay there, trembling and listening, in the extreme of fear and curiosity; for from these dozen words I understood that the lives of all the honest men aboard depended upon me alone.</a:t>
            </a:r>
          </a:p>
        </p:txBody>
      </p:sp>
    </p:spTree>
    <p:extLst>
      <p:ext uri="{BB962C8B-B14F-4D97-AF65-F5344CB8AC3E}">
        <p14:creationId xmlns:p14="http://schemas.microsoft.com/office/powerpoint/2010/main" val="2076813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3E3AF-0704-4526-9B05-2CAE6C9D87F8}"/>
              </a:ext>
            </a:extLst>
          </p:cNvPr>
          <p:cNvSpPr>
            <a:spLocks noGrp="1"/>
          </p:cNvSpPr>
          <p:nvPr>
            <p:ph type="title"/>
          </p:nvPr>
        </p:nvSpPr>
        <p:spPr/>
        <p:txBody>
          <a:bodyPr/>
          <a:lstStyle/>
          <a:p>
            <a:r>
              <a:rPr lang="en-US" dirty="0"/>
              <a:t>Practice Lesson</a:t>
            </a:r>
          </a:p>
        </p:txBody>
      </p:sp>
      <p:sp>
        <p:nvSpPr>
          <p:cNvPr id="3" name="Content Placeholder 2">
            <a:extLst>
              <a:ext uri="{FF2B5EF4-FFF2-40B4-BE49-F238E27FC236}">
                <a16:creationId xmlns:a16="http://schemas.microsoft.com/office/drawing/2014/main" id="{74C4EA73-675A-4571-A93F-E37C86D2DE82}"/>
              </a:ext>
            </a:extLst>
          </p:cNvPr>
          <p:cNvSpPr>
            <a:spLocks noGrp="1"/>
          </p:cNvSpPr>
          <p:nvPr>
            <p:ph idx="1"/>
          </p:nvPr>
        </p:nvSpPr>
        <p:spPr/>
        <p:txBody>
          <a:bodyPr/>
          <a:lstStyle/>
          <a:p>
            <a:r>
              <a:rPr lang="en-US" dirty="0"/>
              <a:t>Now, just after sundown, when all my work was over and I was on my way to my berth, it occurred to me that I should like an apple.</a:t>
            </a:r>
          </a:p>
          <a:p>
            <a:endParaRPr lang="en-US" dirty="0"/>
          </a:p>
          <a:p>
            <a:r>
              <a:rPr lang="en-US" dirty="0"/>
              <a:t>What point of view is the author using? </a:t>
            </a:r>
          </a:p>
          <a:p>
            <a:r>
              <a:rPr lang="en-US" dirty="0"/>
              <a:t>a.  First Person 			b.  Third Person</a:t>
            </a:r>
          </a:p>
          <a:p>
            <a:endParaRPr lang="en-US" dirty="0"/>
          </a:p>
          <a:p>
            <a:r>
              <a:rPr lang="en-US" dirty="0"/>
              <a:t>a</a:t>
            </a:r>
          </a:p>
        </p:txBody>
      </p:sp>
    </p:spTree>
    <p:extLst>
      <p:ext uri="{BB962C8B-B14F-4D97-AF65-F5344CB8AC3E}">
        <p14:creationId xmlns:p14="http://schemas.microsoft.com/office/powerpoint/2010/main" val="439986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3645D-317C-43E2-AF84-E2B226A03110}"/>
              </a:ext>
            </a:extLst>
          </p:cNvPr>
          <p:cNvSpPr>
            <a:spLocks noGrp="1"/>
          </p:cNvSpPr>
          <p:nvPr>
            <p:ph type="title"/>
          </p:nvPr>
        </p:nvSpPr>
        <p:spPr/>
        <p:txBody>
          <a:bodyPr/>
          <a:lstStyle/>
          <a:p>
            <a:r>
              <a:rPr lang="en-US" dirty="0"/>
              <a:t>Practice 1 </a:t>
            </a:r>
          </a:p>
        </p:txBody>
      </p:sp>
      <p:sp>
        <p:nvSpPr>
          <p:cNvPr id="3" name="Content Placeholder 2">
            <a:extLst>
              <a:ext uri="{FF2B5EF4-FFF2-40B4-BE49-F238E27FC236}">
                <a16:creationId xmlns:a16="http://schemas.microsoft.com/office/drawing/2014/main" id="{2B086648-8F4E-4EB7-AA8F-2AB151C45B37}"/>
              </a:ext>
            </a:extLst>
          </p:cNvPr>
          <p:cNvSpPr>
            <a:spLocks noGrp="1"/>
          </p:cNvSpPr>
          <p:nvPr>
            <p:ph idx="1"/>
          </p:nvPr>
        </p:nvSpPr>
        <p:spPr/>
        <p:txBody>
          <a:bodyPr/>
          <a:lstStyle/>
          <a:p>
            <a:r>
              <a:rPr lang="en-US" dirty="0"/>
              <a:t>As the barrel shook the man touched his shoulders, and he screamed out when the man began to yell.</a:t>
            </a:r>
          </a:p>
          <a:p>
            <a:endParaRPr lang="en-US" dirty="0"/>
          </a:p>
          <a:p>
            <a:r>
              <a:rPr lang="en-US" dirty="0"/>
              <a:t>Which point of view is the author using?</a:t>
            </a:r>
          </a:p>
          <a:p>
            <a:endParaRPr lang="en-US" dirty="0"/>
          </a:p>
          <a:p>
            <a:r>
              <a:rPr lang="en-US" dirty="0"/>
              <a:t>a.  First Person		b.  Third Person</a:t>
            </a:r>
          </a:p>
        </p:txBody>
      </p:sp>
    </p:spTree>
    <p:extLst>
      <p:ext uri="{BB962C8B-B14F-4D97-AF65-F5344CB8AC3E}">
        <p14:creationId xmlns:p14="http://schemas.microsoft.com/office/powerpoint/2010/main" val="338170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3645D-317C-43E2-AF84-E2B226A03110}"/>
              </a:ext>
            </a:extLst>
          </p:cNvPr>
          <p:cNvSpPr>
            <a:spLocks noGrp="1"/>
          </p:cNvSpPr>
          <p:nvPr>
            <p:ph type="title"/>
          </p:nvPr>
        </p:nvSpPr>
        <p:spPr/>
        <p:txBody>
          <a:bodyPr/>
          <a:lstStyle/>
          <a:p>
            <a:r>
              <a:rPr lang="en-US" dirty="0"/>
              <a:t>Practice 2</a:t>
            </a:r>
          </a:p>
        </p:txBody>
      </p:sp>
      <p:sp>
        <p:nvSpPr>
          <p:cNvPr id="3" name="Content Placeholder 2">
            <a:extLst>
              <a:ext uri="{FF2B5EF4-FFF2-40B4-BE49-F238E27FC236}">
                <a16:creationId xmlns:a16="http://schemas.microsoft.com/office/drawing/2014/main" id="{2B086648-8F4E-4EB7-AA8F-2AB151C45B37}"/>
              </a:ext>
            </a:extLst>
          </p:cNvPr>
          <p:cNvSpPr>
            <a:spLocks noGrp="1"/>
          </p:cNvSpPr>
          <p:nvPr>
            <p:ph idx="1"/>
          </p:nvPr>
        </p:nvSpPr>
        <p:spPr/>
        <p:txBody>
          <a:bodyPr/>
          <a:lstStyle/>
          <a:p>
            <a:r>
              <a:rPr lang="en-US" dirty="0"/>
              <a:t>I had either fallen asleep, or was on the point of doing so, when a heavy man sat down with rather a clash close by.</a:t>
            </a:r>
          </a:p>
          <a:p>
            <a:pPr marL="82296" indent="0">
              <a:buNone/>
            </a:pPr>
            <a:endParaRPr lang="en-US" dirty="0"/>
          </a:p>
          <a:p>
            <a:pPr marL="82296" indent="0">
              <a:buNone/>
            </a:pPr>
            <a:r>
              <a:rPr lang="en-US" dirty="0"/>
              <a:t>Which point of view is the author using?</a:t>
            </a:r>
          </a:p>
          <a:p>
            <a:pPr marL="82296" indent="0">
              <a:buNone/>
            </a:pPr>
            <a:endParaRPr lang="en-US" dirty="0"/>
          </a:p>
          <a:p>
            <a:pPr marL="82296" indent="0">
              <a:buNone/>
            </a:pPr>
            <a:r>
              <a:rPr lang="en-US" dirty="0"/>
              <a:t>a.  First Person		b.  Third Person</a:t>
            </a:r>
          </a:p>
          <a:p>
            <a:endParaRPr lang="en-US" dirty="0"/>
          </a:p>
        </p:txBody>
      </p:sp>
    </p:spTree>
    <p:extLst>
      <p:ext uri="{BB962C8B-B14F-4D97-AF65-F5344CB8AC3E}">
        <p14:creationId xmlns:p14="http://schemas.microsoft.com/office/powerpoint/2010/main" val="405539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5</TotalTime>
  <Words>433</Words>
  <Application>Microsoft Office PowerPoint</Application>
  <PresentationFormat>Widescreen</PresentationFormat>
  <Paragraphs>35</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Verdana</vt:lpstr>
      <vt:lpstr>Wingdings 2</vt:lpstr>
      <vt:lpstr>Idea design template</vt:lpstr>
      <vt:lpstr>Middle and High School</vt:lpstr>
      <vt:lpstr> 27</vt:lpstr>
      <vt:lpstr>Reading</vt:lpstr>
      <vt:lpstr>Point of View</vt:lpstr>
      <vt:lpstr>Point of View  Lesson</vt:lpstr>
      <vt:lpstr>Treasure Island by Robert Louis Stevenson</vt:lpstr>
      <vt:lpstr>Practice Lesson</vt:lpstr>
      <vt:lpstr>Practice 1 </vt:lpstr>
      <vt:lpstr>Practice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2018-05-07T21:19:13Z</dcterms:modified>
</cp:coreProperties>
</file>