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Terms/Language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Gender identity &amp; sexual identity/orientation</a:t>
            </a:r>
          </a:p>
          <a:p>
            <a:endParaRPr lang="en-US" dirty="0"/>
          </a:p>
          <a:p>
            <a:r>
              <a:rPr lang="en-US" dirty="0"/>
              <a:t>Cisgender &amp; transgender</a:t>
            </a:r>
          </a:p>
          <a:p>
            <a:endParaRPr lang="en-US" dirty="0"/>
          </a:p>
          <a:p>
            <a:r>
              <a:rPr lang="en-US" dirty="0" err="1"/>
              <a:t>Genderfluid</a:t>
            </a:r>
            <a:r>
              <a:rPr lang="en-US" dirty="0"/>
              <a:t> &amp; genderqueer</a:t>
            </a:r>
          </a:p>
          <a:p>
            <a:endParaRPr lang="en-US" dirty="0"/>
          </a:p>
          <a:p>
            <a:r>
              <a:rPr lang="en-US" dirty="0" err="1"/>
              <a:t>Agender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5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alphabet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LGBTQI</a:t>
            </a:r>
          </a:p>
          <a:p>
            <a:endParaRPr lang="en-US" dirty="0"/>
          </a:p>
          <a:p>
            <a:r>
              <a:rPr lang="en-US" dirty="0"/>
              <a:t>Sexual orientation (LGB)</a:t>
            </a:r>
          </a:p>
          <a:p>
            <a:endParaRPr lang="en-US" dirty="0"/>
          </a:p>
          <a:p>
            <a:r>
              <a:rPr lang="en-US" dirty="0"/>
              <a:t>Gender identity (TQ)</a:t>
            </a:r>
          </a:p>
          <a:p>
            <a:endParaRPr lang="en-US" dirty="0"/>
          </a:p>
          <a:p>
            <a:r>
              <a:rPr lang="en-US" dirty="0"/>
              <a:t>Biological condition (I) </a:t>
            </a:r>
          </a:p>
        </p:txBody>
      </p:sp>
    </p:spTree>
    <p:extLst>
      <p:ext uri="{BB962C8B-B14F-4D97-AF65-F5344CB8AC3E}">
        <p14:creationId xmlns:p14="http://schemas.microsoft.com/office/powerpoint/2010/main" val="194365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Macintosh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Terms/Language</vt:lpstr>
      <vt:lpstr>Understanding the alphabet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6</cp:revision>
  <dcterms:created xsi:type="dcterms:W3CDTF">2020-03-31T14:09:54Z</dcterms:created>
  <dcterms:modified xsi:type="dcterms:W3CDTF">2020-03-31T14:12:57Z</dcterms:modified>
</cp:coreProperties>
</file>