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352" r:id="rId2"/>
    <p:sldId id="417" r:id="rId3"/>
    <p:sldId id="418" r:id="rId4"/>
    <p:sldId id="424" r:id="rId5"/>
    <p:sldId id="425" r:id="rId6"/>
    <p:sldId id="419" r:id="rId7"/>
    <p:sldId id="420" r:id="rId8"/>
    <p:sldId id="421" r:id="rId9"/>
    <p:sldId id="427" r:id="rId10"/>
    <p:sldId id="422" r:id="rId11"/>
    <p:sldId id="423" r:id="rId12"/>
    <p:sldId id="429" r:id="rId13"/>
    <p:sldId id="426" r:id="rId14"/>
    <p:sldId id="430" r:id="rId15"/>
    <p:sldId id="431" r:id="rId16"/>
    <p:sldId id="432" r:id="rId17"/>
    <p:sldId id="416" r:id="rId18"/>
    <p:sldId id="384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4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H9J_ysrLVAhUKej4KHXqJBJsQjRwIBw&amp;url=http://www.mrwallpaper.com/Fruit-Trees-Spring-wallpaper/&amp;psig=AFQjCNFw5AgCUF0ECdI_Vb-I68MwDQdq2Q&amp;ust=1501551827145743" TargetMode="External"/><Relationship Id="rId3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187624" y="692696"/>
            <a:ext cx="7128792" cy="34778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8"/>
            <a:r>
              <a:rPr lang="es-MX" sz="4400" b="1" dirty="0" smtClean="0"/>
              <a:t>Lección 3. </a:t>
            </a:r>
          </a:p>
          <a:p>
            <a:pPr lvl="6"/>
            <a:r>
              <a:rPr lang="es-MX" sz="4400" b="1" dirty="0" smtClean="0"/>
              <a:t>Organización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332656"/>
            <a:ext cx="842493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dirty="0" smtClean="0">
                <a:latin typeface="Arial Black" pitchFamily="34" charset="0"/>
                <a:cs typeface="Arial" pitchFamily="34" charset="0"/>
              </a:rPr>
              <a:t>Imperativos</a:t>
            </a:r>
          </a:p>
          <a:p>
            <a:pPr algn="ctr"/>
            <a:r>
              <a:rPr lang="es-MX" sz="3200" i="1" dirty="0" smtClean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  <a:t>Vivir</a:t>
            </a:r>
          </a:p>
          <a:p>
            <a:pPr algn="ctr"/>
            <a:r>
              <a:rPr lang="es-MX" sz="3200" i="1" dirty="0" smtClean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  <a:t>Renunciar</a:t>
            </a:r>
          </a:p>
          <a:p>
            <a:pPr algn="ctr"/>
            <a:r>
              <a:rPr lang="es-MX" sz="3200" i="1" dirty="0" smtClean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  <a:t>Aguardar</a:t>
            </a:r>
          </a:p>
          <a:p>
            <a:pPr algn="ctr"/>
            <a:r>
              <a:rPr lang="es-MX" sz="9600" dirty="0" smtClean="0">
                <a:latin typeface="Arial Black" pitchFamily="34" charset="0"/>
                <a:cs typeface="Arial" pitchFamily="34" charset="0"/>
              </a:rPr>
              <a:t>Indicativos</a:t>
            </a:r>
          </a:p>
          <a:p>
            <a:pPr algn="ctr"/>
            <a:r>
              <a:rPr lang="es-MX" sz="3200" i="1" dirty="0" smtClean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  <a:t>Jesús se dio a sí mismo para Redimirnos y Purificarnos</a:t>
            </a:r>
          </a:p>
          <a:p>
            <a:pPr algn="ctr"/>
            <a:endParaRPr lang="es-MX" sz="9600" dirty="0" smtClean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332656"/>
            <a:ext cx="842493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dirty="0" smtClean="0">
                <a:latin typeface="Arial Black" pitchFamily="34" charset="0"/>
                <a:cs typeface="Arial" pitchFamily="34" charset="0"/>
              </a:rPr>
              <a:t>Indicativos</a:t>
            </a:r>
          </a:p>
          <a:p>
            <a:pPr algn="ctr"/>
            <a:r>
              <a:rPr lang="es-MX" sz="3200" i="1" dirty="0" smtClean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  <a:t>REDIMIDOS Y PURIFICADOS</a:t>
            </a:r>
          </a:p>
          <a:p>
            <a:pPr algn="ctr"/>
            <a:r>
              <a:rPr lang="es-MX" sz="9600" dirty="0" smtClean="0">
                <a:latin typeface="Arial Black" pitchFamily="34" charset="0"/>
                <a:cs typeface="Arial" pitchFamily="34" charset="0"/>
              </a:rPr>
              <a:t>Imperativos</a:t>
            </a:r>
          </a:p>
          <a:p>
            <a:pPr algn="ctr"/>
            <a:r>
              <a:rPr lang="es-MX" sz="3200" i="1" dirty="0" smtClean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  <a:t>Vivir</a:t>
            </a:r>
          </a:p>
          <a:p>
            <a:pPr algn="ctr"/>
            <a:r>
              <a:rPr lang="es-MX" sz="3200" i="1" dirty="0" smtClean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  <a:t>Renunciar</a:t>
            </a:r>
          </a:p>
          <a:p>
            <a:pPr algn="ctr"/>
            <a:r>
              <a:rPr lang="es-MX" sz="3200" i="1" dirty="0" smtClean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  <a:t>Aguardar</a:t>
            </a:r>
          </a:p>
          <a:p>
            <a:pPr algn="ctr"/>
            <a:endParaRPr lang="es-MX" sz="3200" i="1" dirty="0" smtClean="0">
              <a:solidFill>
                <a:srgbClr val="00B05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9600" dirty="0" smtClean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427984" y="1124744"/>
            <a:ext cx="42484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Impuros</a:t>
            </a: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Corrompidos</a:t>
            </a: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Incrédulos</a:t>
            </a: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Abominables</a:t>
            </a: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Rebeldes</a:t>
            </a: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Reprobados</a:t>
            </a:r>
          </a:p>
        </p:txBody>
      </p:sp>
      <p:sp>
        <p:nvSpPr>
          <p:cNvPr id="4" name="3 Rayo"/>
          <p:cNvSpPr/>
          <p:nvPr/>
        </p:nvSpPr>
        <p:spPr>
          <a:xfrm flipH="1">
            <a:off x="3347864" y="836712"/>
            <a:ext cx="1656184" cy="403244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139952" y="1340768"/>
            <a:ext cx="42484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Redimidos y Purificados</a:t>
            </a: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SER</a:t>
            </a:r>
          </a:p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3779912" y="332656"/>
            <a:ext cx="42484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Redimidos y Purificados</a:t>
            </a:r>
          </a:p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es-MX" sz="8000" i="1" dirty="0" smtClean="0">
                <a:latin typeface="Arial Black" pitchFamily="34" charset="0"/>
                <a:cs typeface="Arial" pitchFamily="34" charset="0"/>
              </a:rPr>
              <a:t>ORDEN</a:t>
            </a: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Saber</a:t>
            </a: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Ser</a:t>
            </a: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Hacer</a:t>
            </a:r>
          </a:p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3779912" y="332656"/>
            <a:ext cx="424847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Redimidos y Purificados</a:t>
            </a:r>
          </a:p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es-MX" sz="8000" i="1" dirty="0" smtClean="0">
                <a:solidFill>
                  <a:schemeClr val="accent1"/>
                </a:solidFill>
                <a:latin typeface="Arial Black" pitchFamily="34" charset="0"/>
                <a:cs typeface="Arial" pitchFamily="34" charset="0"/>
              </a:rPr>
              <a:t>ORDEN</a:t>
            </a: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Saber</a:t>
            </a: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Ser</a:t>
            </a:r>
          </a:p>
          <a:p>
            <a:pPr algn="ctr"/>
            <a:r>
              <a:rPr lang="es-MX" sz="4000" i="1" dirty="0" smtClean="0">
                <a:solidFill>
                  <a:schemeClr val="accent1"/>
                </a:solidFill>
                <a:latin typeface="Arial Black" pitchFamily="34" charset="0"/>
                <a:cs typeface="Arial" pitchFamily="34" charset="0"/>
              </a:rPr>
              <a:t>BUENAS OBRAS</a:t>
            </a:r>
          </a:p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5536" y="692696"/>
            <a:ext cx="8496944" cy="40324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Rectángulo"/>
          <p:cNvSpPr/>
          <p:nvPr/>
        </p:nvSpPr>
        <p:spPr>
          <a:xfrm>
            <a:off x="827584" y="1916832"/>
            <a:ext cx="75608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Tarea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Leer Tito</a:t>
            </a:r>
            <a:endParaRPr lang="es-MX" sz="5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4" name="Picture 4" descr="Resultado de imagen para tree green wallpap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76672"/>
            <a:ext cx="8062417" cy="50405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smtClean="0"/>
              <a:t>Conclusión.</a:t>
            </a:r>
            <a:endParaRPr lang="es-MX" sz="44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1340768"/>
            <a:ext cx="8496944" cy="38884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Rectángulo"/>
          <p:cNvSpPr/>
          <p:nvPr/>
        </p:nvSpPr>
        <p:spPr>
          <a:xfrm>
            <a:off x="899592" y="1700808"/>
            <a:ext cx="75608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5400" dirty="0" smtClean="0">
                <a:latin typeface="Arial Black" pitchFamily="34" charset="0"/>
              </a:rPr>
              <a:t>¿Cuál era el ministerio de Tito en la iglesia de Creta?</a:t>
            </a:r>
            <a:endParaRPr lang="es-MX" sz="5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836712"/>
            <a:ext cx="8496944" cy="43204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Rectángulo"/>
          <p:cNvSpPr/>
          <p:nvPr/>
        </p:nvSpPr>
        <p:spPr>
          <a:xfrm>
            <a:off x="1043608" y="1412776"/>
            <a:ext cx="75608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8800" dirty="0" smtClean="0">
                <a:latin typeface="Arial Black" pitchFamily="34" charset="0"/>
              </a:rPr>
              <a:t>Corregir y Organizar</a:t>
            </a:r>
          </a:p>
          <a:p>
            <a:pPr algn="r"/>
            <a:endParaRPr lang="es-MX" sz="88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836712"/>
            <a:ext cx="8496944" cy="43204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1043608" y="980728"/>
            <a:ext cx="75608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8800" dirty="0" smtClean="0">
                <a:latin typeface="Arial Black" pitchFamily="34" charset="0"/>
              </a:rPr>
              <a:t>Hacer correcto y Ordenar</a:t>
            </a:r>
          </a:p>
          <a:p>
            <a:pPr algn="r"/>
            <a:endParaRPr lang="es-MX" sz="88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836712"/>
            <a:ext cx="8496944" cy="43204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Rectángulo"/>
          <p:cNvSpPr/>
          <p:nvPr/>
        </p:nvSpPr>
        <p:spPr>
          <a:xfrm>
            <a:off x="1619672" y="1196752"/>
            <a:ext cx="69127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buFont typeface="Wingdings" pitchFamily="2" charset="2"/>
              <a:buChar char="ü"/>
            </a:pPr>
            <a:r>
              <a:rPr lang="es-MX" sz="4800" dirty="0" smtClean="0">
                <a:latin typeface="Arial Black" pitchFamily="34" charset="0"/>
              </a:rPr>
              <a:t>Hacer correcta la doctrina y la fe.</a:t>
            </a:r>
          </a:p>
          <a:p>
            <a:pPr algn="r">
              <a:buFont typeface="Wingdings" pitchFamily="2" charset="2"/>
              <a:buChar char="ü"/>
            </a:pPr>
            <a:endParaRPr lang="es-MX" sz="4800" dirty="0" smtClean="0">
              <a:latin typeface="Arial Black" pitchFamily="34" charset="0"/>
            </a:endParaRPr>
          </a:p>
          <a:p>
            <a:pPr algn="r">
              <a:buFont typeface="Wingdings" pitchFamily="2" charset="2"/>
              <a:buChar char="ü"/>
            </a:pPr>
            <a:r>
              <a:rPr lang="es-MX" sz="4800" dirty="0" smtClean="0">
                <a:latin typeface="Arial Black" pitchFamily="34" charset="0"/>
              </a:rPr>
              <a:t>Poner en orden la doctrina y  la fe.</a:t>
            </a:r>
          </a:p>
          <a:p>
            <a:pPr algn="r"/>
            <a:endParaRPr lang="es-MX" sz="40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14" name="13 Llamada de flecha hacia arriba"/>
          <p:cNvSpPr/>
          <p:nvPr/>
        </p:nvSpPr>
        <p:spPr>
          <a:xfrm>
            <a:off x="323528" y="44624"/>
            <a:ext cx="8640960" cy="66247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 smtClean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11560" y="2636912"/>
            <a:ext cx="806489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300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Porque la gracia de Dios se ha manifestado para salvación a todos los hombres, enseñándonos que, renunciando a la impiedad y a los deseos mundanos, vivamos en este siglo sobria, justa y piadosamente, aguardando la esperanza bienaventurada y la manifestación gloriosa de nuestro gran Dios y Salvador Jesucristo, quien se dio a sí mismo por nosotros para redimirnos de toda iniquidad y purificar para sí un pueblo propio, celoso de buenas obras.    Tito 2:11-14</a:t>
            </a:r>
            <a:endParaRPr lang="es-MX" sz="2000" dirty="0" smtClean="0">
              <a:latin typeface="Arial Black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95536" y="260648"/>
            <a:ext cx="281840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400" dirty="0" smtClean="0">
                <a:latin typeface="Arial Black" pitchFamily="34" charset="0"/>
              </a:rPr>
              <a:t>Sana </a:t>
            </a:r>
          </a:p>
          <a:p>
            <a:r>
              <a:rPr lang="es-MX" sz="4400" dirty="0" smtClean="0">
                <a:latin typeface="Arial Black" pitchFamily="34" charset="0"/>
              </a:rPr>
              <a:t>Doctrina</a:t>
            </a:r>
            <a:endParaRPr lang="es-MX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240804"/>
            <a:ext cx="8424936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Porque la gracia de Dios se ha manifestado para salvación a todos los hombres, enseñándonos que, </a:t>
            </a:r>
          </a:p>
          <a:p>
            <a:pPr marL="514350" indent="-514350">
              <a:buAutoNum type="alphaUcParenR"/>
            </a:pPr>
            <a:r>
              <a:rPr lang="es-MX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Renunciando</a:t>
            </a:r>
            <a:r>
              <a:rPr lang="es-MX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a la impiedad </a:t>
            </a:r>
          </a:p>
          <a:p>
            <a:pPr marL="514350" indent="-514350"/>
            <a:r>
              <a:rPr lang="es-MX" sz="2400" dirty="0" smtClean="0">
                <a:latin typeface="Arial" pitchFamily="34" charset="0"/>
                <a:cs typeface="Arial" pitchFamily="34" charset="0"/>
              </a:rPr>
              <a:t>					y a los deseos mundanos, 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vivamos en este siglo sobria, </a:t>
            </a:r>
          </a:p>
          <a:p>
            <a:pPr marL="514350" indent="-514350"/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					      justa </a:t>
            </a:r>
          </a:p>
          <a:p>
            <a:pPr marL="514350" indent="-514350"/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					   y piadosamente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514350" indent="-514350"/>
            <a:r>
              <a:rPr lang="es-MX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B) aguardando</a:t>
            </a:r>
            <a:r>
              <a:rPr lang="es-MX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la esperanza bienaventurada </a:t>
            </a:r>
          </a:p>
          <a:p>
            <a:pPr marL="514350" indent="-514350"/>
            <a:r>
              <a:rPr lang="es-MX" sz="2400" dirty="0" smtClean="0">
                <a:latin typeface="Arial" pitchFamily="34" charset="0"/>
                <a:cs typeface="Arial" pitchFamily="34" charset="0"/>
              </a:rPr>
              <a:t>			  y la manifestación gloriosa de nuestro gran </a:t>
            </a:r>
          </a:p>
          <a:p>
            <a:pPr marL="514350" indent="-514350"/>
            <a:r>
              <a:rPr lang="es-MX" sz="2400" dirty="0" smtClean="0">
                <a:latin typeface="Arial" pitchFamily="34" charset="0"/>
                <a:cs typeface="Arial" pitchFamily="34" charset="0"/>
              </a:rPr>
              <a:t>							Dios y Salvador</a:t>
            </a:r>
          </a:p>
          <a:p>
            <a:pPr marL="514350" indent="-514350"/>
            <a:r>
              <a:rPr lang="es-MX" sz="2400" dirty="0" smtClean="0">
                <a:latin typeface="Arial" pitchFamily="34" charset="0"/>
                <a:cs typeface="Arial" pitchFamily="34" charset="0"/>
              </a:rPr>
              <a:t>							Jesucristo, </a:t>
            </a:r>
          </a:p>
          <a:p>
            <a:pPr marL="514350" indent="-514350"/>
            <a:r>
              <a:rPr lang="es-MX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s-MX" sz="3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Jesucristo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quien </a:t>
            </a:r>
            <a:r>
              <a:rPr lang="es-MX" sz="2400" dirty="0" smtClean="0">
                <a:latin typeface="Bauhaus 93" pitchFamily="82" charset="0"/>
                <a:cs typeface="Arial" pitchFamily="34" charset="0"/>
              </a:rPr>
              <a:t>se dio a sí mismo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por nosotros </a:t>
            </a:r>
          </a:p>
          <a:p>
            <a:pPr marL="514350" indent="-514350"/>
            <a:r>
              <a:rPr lang="es-MX" sz="2400" dirty="0" smtClean="0">
                <a:latin typeface="Arial" pitchFamily="34" charset="0"/>
                <a:cs typeface="Arial" pitchFamily="34" charset="0"/>
              </a:rPr>
              <a:t>			para  1) redimirnos de toda iniquidad y 				         2) purificar para sí un pueblo propio, 				  celoso de buenas obras.    								Tito 2:11-14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91680" y="764704"/>
            <a:ext cx="59401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dirty="0" smtClean="0">
                <a:latin typeface="Arial Black" pitchFamily="34" charset="0"/>
                <a:cs typeface="Arial" pitchFamily="34" charset="0"/>
              </a:rPr>
              <a:t>Saber</a:t>
            </a:r>
          </a:p>
          <a:p>
            <a:pPr algn="ctr"/>
            <a:r>
              <a:rPr lang="es-MX" sz="9600" dirty="0" smtClean="0">
                <a:latin typeface="Arial Black" pitchFamily="34" charset="0"/>
                <a:cs typeface="Arial" pitchFamily="34" charset="0"/>
              </a:rPr>
              <a:t>Ser</a:t>
            </a:r>
          </a:p>
          <a:p>
            <a:pPr algn="ctr"/>
            <a:r>
              <a:rPr lang="es-MX" sz="9600" dirty="0" smtClean="0">
                <a:latin typeface="Arial Black" pitchFamily="34" charset="0"/>
                <a:cs typeface="Arial" pitchFamily="34" charset="0"/>
              </a:rPr>
              <a:t>Hacer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908720"/>
            <a:ext cx="8424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dirty="0" smtClean="0">
                <a:latin typeface="Arial Black" pitchFamily="34" charset="0"/>
                <a:cs typeface="Arial" pitchFamily="34" charset="0"/>
              </a:rPr>
              <a:t>Gramática</a:t>
            </a:r>
          </a:p>
          <a:p>
            <a:pPr algn="ctr"/>
            <a:r>
              <a:rPr lang="es-MX" sz="9600" i="1" dirty="0" smtClean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  <a:t>Griego </a:t>
            </a:r>
          </a:p>
          <a:p>
            <a:pPr algn="ctr"/>
            <a:r>
              <a:rPr lang="es-MX" sz="9600" i="1" dirty="0" smtClean="0">
                <a:solidFill>
                  <a:srgbClr val="00B050"/>
                </a:solidFill>
                <a:latin typeface="Arial Black" pitchFamily="34" charset="0"/>
                <a:cs typeface="Arial" pitchFamily="34" charset="0"/>
              </a:rPr>
              <a:t>Koiné</a:t>
            </a:r>
            <a:endParaRPr lang="es-MX" sz="3200" i="1" dirty="0" smtClean="0">
              <a:solidFill>
                <a:srgbClr val="00B050"/>
              </a:solidFill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926</TotalTime>
  <Words>255</Words>
  <Application>Microsoft Macintosh PowerPoint</Application>
  <PresentationFormat>On-screen Show (4:3)</PresentationFormat>
  <Paragraphs>76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165</cp:revision>
  <dcterms:created xsi:type="dcterms:W3CDTF">2017-07-09T16:48:22Z</dcterms:created>
  <dcterms:modified xsi:type="dcterms:W3CDTF">2017-08-11T20:46:15Z</dcterms:modified>
</cp:coreProperties>
</file>