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65" r:id="rId17"/>
    <p:sldId id="28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24"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46CBA8B0-432B-443F-A0C4-645941F2EA3D}"/>
    <pc:docChg chg="custSel addSld delSld modSld">
      <pc:chgData name="Brian DeCook" userId="f06ccbda779038aa" providerId="LiveId" clId="{46CBA8B0-432B-443F-A0C4-645941F2EA3D}" dt="2018-03-12T21:16:36.265" v="96" actId="20577"/>
      <pc:docMkLst>
        <pc:docMk/>
      </pc:docMkLst>
      <pc:sldChg chg="modSp">
        <pc:chgData name="Brian DeCook" userId="f06ccbda779038aa" providerId="LiveId" clId="{46CBA8B0-432B-443F-A0C4-645941F2EA3D}" dt="2018-03-12T20:43:06.833" v="44" actId="20577"/>
        <pc:sldMkLst>
          <pc:docMk/>
          <pc:sldMk cId="2693324274" sldId="256"/>
        </pc:sldMkLst>
        <pc:spChg chg="mod">
          <ac:chgData name="Brian DeCook" userId="f06ccbda779038aa" providerId="LiveId" clId="{46CBA8B0-432B-443F-A0C4-645941F2EA3D}" dt="2018-03-12T20:43:06.833" v="44" actId="20577"/>
          <ac:spMkLst>
            <pc:docMk/>
            <pc:sldMk cId="2693324274" sldId="256"/>
            <ac:spMk id="3" creationId="{9AE29210-1243-40B6-BB5E-66301D4215DA}"/>
          </ac:spMkLst>
        </pc:spChg>
      </pc:sldChg>
      <pc:sldChg chg="modSp">
        <pc:chgData name="Brian DeCook" userId="f06ccbda779038aa" providerId="LiveId" clId="{46CBA8B0-432B-443F-A0C4-645941F2EA3D}" dt="2018-03-12T21:16:36.265" v="96" actId="20577"/>
        <pc:sldMkLst>
          <pc:docMk/>
          <pc:sldMk cId="2771055752" sldId="265"/>
        </pc:sldMkLst>
        <pc:spChg chg="mod">
          <ac:chgData name="Brian DeCook" userId="f06ccbda779038aa" providerId="LiveId" clId="{46CBA8B0-432B-443F-A0C4-645941F2EA3D}" dt="2018-03-12T20:30:03.231" v="1" actId="20577"/>
          <ac:spMkLst>
            <pc:docMk/>
            <pc:sldMk cId="2771055752" sldId="265"/>
            <ac:spMk id="2" creationId="{0C5331E9-4C9B-4C57-84E9-90680A549A13}"/>
          </ac:spMkLst>
        </pc:spChg>
        <pc:spChg chg="mod">
          <ac:chgData name="Brian DeCook" userId="f06ccbda779038aa" providerId="LiveId" clId="{46CBA8B0-432B-443F-A0C4-645941F2EA3D}" dt="2018-03-12T21:16:36.265" v="96" actId="20577"/>
          <ac:spMkLst>
            <pc:docMk/>
            <pc:sldMk cId="2771055752" sldId="265"/>
            <ac:spMk id="3" creationId="{448F06D8-2E51-4BD9-B868-5642B67935E6}"/>
          </ac:spMkLst>
        </pc:spChg>
      </pc:sldChg>
      <pc:sldChg chg="del">
        <pc:chgData name="Brian DeCook" userId="f06ccbda779038aa" providerId="LiveId" clId="{46CBA8B0-432B-443F-A0C4-645941F2EA3D}" dt="2018-03-12T20:43:23.574" v="47" actId="2696"/>
        <pc:sldMkLst>
          <pc:docMk/>
          <pc:sldMk cId="1937077535" sldId="266"/>
        </pc:sldMkLst>
      </pc:sldChg>
      <pc:sldChg chg="del">
        <pc:chgData name="Brian DeCook" userId="f06ccbda779038aa" providerId="LiveId" clId="{46CBA8B0-432B-443F-A0C4-645941F2EA3D}" dt="2018-03-12T20:43:23.590" v="48" actId="2696"/>
        <pc:sldMkLst>
          <pc:docMk/>
          <pc:sldMk cId="3909011139" sldId="267"/>
        </pc:sldMkLst>
      </pc:sldChg>
      <pc:sldChg chg="delSp modSp add">
        <pc:chgData name="Brian DeCook" userId="f06ccbda779038aa" providerId="LiveId" clId="{46CBA8B0-432B-443F-A0C4-645941F2EA3D}" dt="2018-03-12T20:43:52.142" v="54" actId="255"/>
        <pc:sldMkLst>
          <pc:docMk/>
          <pc:sldMk cId="2379962486" sldId="268"/>
        </pc:sldMkLst>
        <pc:spChg chg="mod">
          <ac:chgData name="Brian DeCook" userId="f06ccbda779038aa" providerId="LiveId" clId="{46CBA8B0-432B-443F-A0C4-645941F2EA3D}" dt="2018-03-12T20:43:36.873" v="52" actId="14100"/>
          <ac:spMkLst>
            <pc:docMk/>
            <pc:sldMk cId="2379962486" sldId="268"/>
            <ac:spMk id="2" creationId="{00000000-0000-0000-0000-000000000000}"/>
          </ac:spMkLst>
        </pc:spChg>
        <pc:spChg chg="mod">
          <ac:chgData name="Brian DeCook" userId="f06ccbda779038aa" providerId="LiveId" clId="{46CBA8B0-432B-443F-A0C4-645941F2EA3D}" dt="2018-03-12T20:43:52.142" v="54" actId="255"/>
          <ac:spMkLst>
            <pc:docMk/>
            <pc:sldMk cId="2379962486" sldId="268"/>
            <ac:spMk id="3" creationId="{00000000-0000-0000-0000-000000000000}"/>
          </ac:spMkLst>
        </pc:spChg>
        <pc:picChg chg="del">
          <ac:chgData name="Brian DeCook" userId="f06ccbda779038aa" providerId="LiveId" clId="{46CBA8B0-432B-443F-A0C4-645941F2EA3D}" dt="2018-03-12T20:43:33.092" v="51" actId="478"/>
          <ac:picMkLst>
            <pc:docMk/>
            <pc:sldMk cId="2379962486" sldId="268"/>
            <ac:picMk id="4" creationId="{00000000-0000-0000-0000-000000000000}"/>
          </ac:picMkLst>
        </pc:picChg>
      </pc:sldChg>
      <pc:sldChg chg="delSp modSp add">
        <pc:chgData name="Brian DeCook" userId="f06ccbda779038aa" providerId="LiveId" clId="{46CBA8B0-432B-443F-A0C4-645941F2EA3D}" dt="2018-03-12T20:44:22.999" v="60" actId="255"/>
        <pc:sldMkLst>
          <pc:docMk/>
          <pc:sldMk cId="2668817723" sldId="269"/>
        </pc:sldMkLst>
        <pc:spChg chg="mod">
          <ac:chgData name="Brian DeCook" userId="f06ccbda779038aa" providerId="LiveId" clId="{46CBA8B0-432B-443F-A0C4-645941F2EA3D}" dt="2018-03-12T20:44:08.574" v="58" actId="14100"/>
          <ac:spMkLst>
            <pc:docMk/>
            <pc:sldMk cId="2668817723" sldId="269"/>
            <ac:spMk id="2" creationId="{00000000-0000-0000-0000-000000000000}"/>
          </ac:spMkLst>
        </pc:spChg>
        <pc:spChg chg="mod">
          <ac:chgData name="Brian DeCook" userId="f06ccbda779038aa" providerId="LiveId" clId="{46CBA8B0-432B-443F-A0C4-645941F2EA3D}" dt="2018-03-12T20:44:22.999" v="60" actId="255"/>
          <ac:spMkLst>
            <pc:docMk/>
            <pc:sldMk cId="2668817723" sldId="269"/>
            <ac:spMk id="3" creationId="{00000000-0000-0000-0000-000000000000}"/>
          </ac:spMkLst>
        </pc:spChg>
        <pc:picChg chg="del">
          <ac:chgData name="Brian DeCook" userId="f06ccbda779038aa" providerId="LiveId" clId="{46CBA8B0-432B-443F-A0C4-645941F2EA3D}" dt="2018-03-12T20:44:03.774" v="57" actId="478"/>
          <ac:picMkLst>
            <pc:docMk/>
            <pc:sldMk cId="2668817723" sldId="269"/>
            <ac:picMk id="4" creationId="{00000000-0000-0000-0000-000000000000}"/>
          </ac:picMkLst>
        </pc:picChg>
      </pc:sldChg>
      <pc:sldChg chg="delSp modSp add">
        <pc:chgData name="Brian DeCook" userId="f06ccbda779038aa" providerId="LiveId" clId="{46CBA8B0-432B-443F-A0C4-645941F2EA3D}" dt="2018-03-12T20:48:09.339" v="67" actId="255"/>
        <pc:sldMkLst>
          <pc:docMk/>
          <pc:sldMk cId="2744533542" sldId="270"/>
        </pc:sldMkLst>
        <pc:spChg chg="mod">
          <ac:chgData name="Brian DeCook" userId="f06ccbda779038aa" providerId="LiveId" clId="{46CBA8B0-432B-443F-A0C4-645941F2EA3D}" dt="2018-03-12T20:47:58.270" v="65" actId="14100"/>
          <ac:spMkLst>
            <pc:docMk/>
            <pc:sldMk cId="2744533542" sldId="270"/>
            <ac:spMk id="2" creationId="{00000000-0000-0000-0000-000000000000}"/>
          </ac:spMkLst>
        </pc:spChg>
        <pc:spChg chg="mod">
          <ac:chgData name="Brian DeCook" userId="f06ccbda779038aa" providerId="LiveId" clId="{46CBA8B0-432B-443F-A0C4-645941F2EA3D}" dt="2018-03-12T20:48:09.339" v="67" actId="255"/>
          <ac:spMkLst>
            <pc:docMk/>
            <pc:sldMk cId="2744533542" sldId="270"/>
            <ac:spMk id="3" creationId="{00000000-0000-0000-0000-000000000000}"/>
          </ac:spMkLst>
        </pc:spChg>
        <pc:picChg chg="del">
          <ac:chgData name="Brian DeCook" userId="f06ccbda779038aa" providerId="LiveId" clId="{46CBA8B0-432B-443F-A0C4-645941F2EA3D}" dt="2018-03-12T20:47:53.602" v="64" actId="478"/>
          <ac:picMkLst>
            <pc:docMk/>
            <pc:sldMk cId="2744533542" sldId="270"/>
            <ac:picMk id="4" creationId="{00000000-0000-0000-0000-000000000000}"/>
          </ac:picMkLst>
        </pc:picChg>
      </pc:sldChg>
      <pc:sldChg chg="delSp modSp add">
        <pc:chgData name="Brian DeCook" userId="f06ccbda779038aa" providerId="LiveId" clId="{46CBA8B0-432B-443F-A0C4-645941F2EA3D}" dt="2018-03-12T20:50:55.327" v="74" actId="255"/>
        <pc:sldMkLst>
          <pc:docMk/>
          <pc:sldMk cId="3624127726" sldId="271"/>
        </pc:sldMkLst>
        <pc:spChg chg="mod">
          <ac:chgData name="Brian DeCook" userId="f06ccbda779038aa" providerId="LiveId" clId="{46CBA8B0-432B-443F-A0C4-645941F2EA3D}" dt="2018-03-12T20:50:42.864" v="72" actId="14100"/>
          <ac:spMkLst>
            <pc:docMk/>
            <pc:sldMk cId="3624127726" sldId="271"/>
            <ac:spMk id="2" creationId="{00000000-0000-0000-0000-000000000000}"/>
          </ac:spMkLst>
        </pc:spChg>
        <pc:spChg chg="mod">
          <ac:chgData name="Brian DeCook" userId="f06ccbda779038aa" providerId="LiveId" clId="{46CBA8B0-432B-443F-A0C4-645941F2EA3D}" dt="2018-03-12T20:50:55.327" v="74" actId="255"/>
          <ac:spMkLst>
            <pc:docMk/>
            <pc:sldMk cId="3624127726" sldId="271"/>
            <ac:spMk id="3" creationId="{00000000-0000-0000-0000-000000000000}"/>
          </ac:spMkLst>
        </pc:spChg>
        <pc:picChg chg="del">
          <ac:chgData name="Brian DeCook" userId="f06ccbda779038aa" providerId="LiveId" clId="{46CBA8B0-432B-443F-A0C4-645941F2EA3D}" dt="2018-03-12T20:50:38.170" v="71" actId="478"/>
          <ac:picMkLst>
            <pc:docMk/>
            <pc:sldMk cId="3624127726" sldId="271"/>
            <ac:picMk id="4" creationId="{00000000-0000-0000-0000-000000000000}"/>
          </ac:picMkLst>
        </pc:picChg>
      </pc:sldChg>
      <pc:sldChg chg="delSp modSp add">
        <pc:chgData name="Brian DeCook" userId="f06ccbda779038aa" providerId="LiveId" clId="{46CBA8B0-432B-443F-A0C4-645941F2EA3D}" dt="2018-03-12T20:57:26.478" v="81" actId="255"/>
        <pc:sldMkLst>
          <pc:docMk/>
          <pc:sldMk cId="2979419147" sldId="272"/>
        </pc:sldMkLst>
        <pc:spChg chg="mod">
          <ac:chgData name="Brian DeCook" userId="f06ccbda779038aa" providerId="LiveId" clId="{46CBA8B0-432B-443F-A0C4-645941F2EA3D}" dt="2018-03-12T20:57:18.088" v="79" actId="14100"/>
          <ac:spMkLst>
            <pc:docMk/>
            <pc:sldMk cId="2979419147" sldId="272"/>
            <ac:spMk id="2" creationId="{00000000-0000-0000-0000-000000000000}"/>
          </ac:spMkLst>
        </pc:spChg>
        <pc:spChg chg="mod">
          <ac:chgData name="Brian DeCook" userId="f06ccbda779038aa" providerId="LiveId" clId="{46CBA8B0-432B-443F-A0C4-645941F2EA3D}" dt="2018-03-12T20:57:26.478" v="81" actId="255"/>
          <ac:spMkLst>
            <pc:docMk/>
            <pc:sldMk cId="2979419147" sldId="272"/>
            <ac:spMk id="3" creationId="{00000000-0000-0000-0000-000000000000}"/>
          </ac:spMkLst>
        </pc:spChg>
        <pc:picChg chg="del">
          <ac:chgData name="Brian DeCook" userId="f06ccbda779038aa" providerId="LiveId" clId="{46CBA8B0-432B-443F-A0C4-645941F2EA3D}" dt="2018-03-12T20:57:13.542" v="78" actId="478"/>
          <ac:picMkLst>
            <pc:docMk/>
            <pc:sldMk cId="2979419147" sldId="272"/>
            <ac:picMk id="4" creationId="{00000000-0000-0000-0000-000000000000}"/>
          </ac:picMkLst>
        </pc:picChg>
      </pc:sldChg>
      <pc:sldChg chg="delSp modSp add">
        <pc:chgData name="Brian DeCook" userId="f06ccbda779038aa" providerId="LiveId" clId="{46CBA8B0-432B-443F-A0C4-645941F2EA3D}" dt="2018-03-12T21:04:55.299" v="90" actId="255"/>
        <pc:sldMkLst>
          <pc:docMk/>
          <pc:sldMk cId="217821103" sldId="273"/>
        </pc:sldMkLst>
        <pc:spChg chg="mod">
          <ac:chgData name="Brian DeCook" userId="f06ccbda779038aa" providerId="LiveId" clId="{46CBA8B0-432B-443F-A0C4-645941F2EA3D}" dt="2018-03-12T21:04:39.825" v="88" actId="14100"/>
          <ac:spMkLst>
            <pc:docMk/>
            <pc:sldMk cId="217821103" sldId="273"/>
            <ac:spMk id="2" creationId="{00000000-0000-0000-0000-000000000000}"/>
          </ac:spMkLst>
        </pc:spChg>
        <pc:spChg chg="mod">
          <ac:chgData name="Brian DeCook" userId="f06ccbda779038aa" providerId="LiveId" clId="{46CBA8B0-432B-443F-A0C4-645941F2EA3D}" dt="2018-03-12T21:04:55.299" v="90" actId="255"/>
          <ac:spMkLst>
            <pc:docMk/>
            <pc:sldMk cId="217821103" sldId="273"/>
            <ac:spMk id="3" creationId="{00000000-0000-0000-0000-000000000000}"/>
          </ac:spMkLst>
        </pc:spChg>
        <pc:picChg chg="del mod">
          <ac:chgData name="Brian DeCook" userId="f06ccbda779038aa" providerId="LiveId" clId="{46CBA8B0-432B-443F-A0C4-645941F2EA3D}" dt="2018-03-12T21:04:34.386" v="87" actId="478"/>
          <ac:picMkLst>
            <pc:docMk/>
            <pc:sldMk cId="217821103" sldId="273"/>
            <ac:picMk id="4"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4161115"/>
            <a:ext cx="8797446" cy="1408982"/>
          </a:xfrm>
        </p:spPr>
        <p:txBody>
          <a:bodyPr>
            <a:noAutofit/>
          </a:bodyPr>
          <a:lstStyle/>
          <a:p>
            <a:r>
              <a:rPr lang="en-US" dirty="0"/>
              <a:t>Lecture 12</a:t>
            </a:r>
          </a:p>
          <a:p>
            <a:r>
              <a:rPr lang="en-US" dirty="0"/>
              <a:t>How Offense Hinders Our Peacefire Stories</a:t>
            </a:r>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9291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normAutofit/>
          </a:bodyPr>
          <a:lstStyle/>
          <a:p>
            <a:r>
              <a:rPr lang="en-US" dirty="0" smtClean="0"/>
              <a:t>When we are offended, we can usually provide reasons why we are justified in despising the person who offended us.</a:t>
            </a:r>
            <a:endParaRPr lang="en-US" i="1" dirty="0"/>
          </a:p>
        </p:txBody>
      </p:sp>
    </p:spTree>
    <p:extLst>
      <p:ext uri="{BB962C8B-B14F-4D97-AF65-F5344CB8AC3E}">
        <p14:creationId xmlns:p14="http://schemas.microsoft.com/office/powerpoint/2010/main" val="915938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normAutofit/>
          </a:bodyPr>
          <a:lstStyle/>
          <a:p>
            <a:r>
              <a:rPr lang="en-US" dirty="0" smtClean="0"/>
              <a:t>But the reason the Lord commands us not to despise other people is because the person who wrongs us is not the one who steals our peace. This is a spiritual war.</a:t>
            </a:r>
          </a:p>
          <a:p>
            <a:pPr lvl="1"/>
            <a:r>
              <a:rPr lang="en-US" i="1" dirty="0"/>
              <a:t>For our struggle is not against flesh and blood, but against the rulers, against the authorities, against the powers of this dark world and against the spiritual forces of evil in the heavenly realms. Ephesians 6:</a:t>
            </a:r>
            <a:r>
              <a:rPr lang="en-US" i="1" dirty="0" smtClean="0"/>
              <a:t>12</a:t>
            </a:r>
            <a:endParaRPr lang="en-US" i="1" dirty="0"/>
          </a:p>
        </p:txBody>
      </p:sp>
    </p:spTree>
    <p:extLst>
      <p:ext uri="{BB962C8B-B14F-4D97-AF65-F5344CB8AC3E}">
        <p14:creationId xmlns:p14="http://schemas.microsoft.com/office/powerpoint/2010/main" val="3514148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normAutofit/>
          </a:bodyPr>
          <a:lstStyle/>
          <a:p>
            <a:r>
              <a:rPr lang="en-US" dirty="0" smtClean="0"/>
              <a:t>As followers of Jesus Christ, we are called to treat others the same way that God treats us.</a:t>
            </a:r>
            <a:endParaRPr lang="en-US" i="1" dirty="0"/>
          </a:p>
        </p:txBody>
      </p:sp>
    </p:spTree>
    <p:extLst>
      <p:ext uri="{BB962C8B-B14F-4D97-AF65-F5344CB8AC3E}">
        <p14:creationId xmlns:p14="http://schemas.microsoft.com/office/powerpoint/2010/main" val="37441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normAutofit/>
          </a:bodyPr>
          <a:lstStyle/>
          <a:p>
            <a:r>
              <a:rPr lang="en-US" dirty="0" smtClean="0"/>
              <a:t>As followers of Jesus Christ, we are called to treat others the same way that God treats us.</a:t>
            </a:r>
          </a:p>
          <a:p>
            <a:r>
              <a:rPr lang="en-US" dirty="0" smtClean="0"/>
              <a:t>God does not despise us when we wrong Him and we are not to despise others.</a:t>
            </a:r>
            <a:endParaRPr lang="en-US" dirty="0"/>
          </a:p>
        </p:txBody>
      </p:sp>
    </p:spTree>
    <p:extLst>
      <p:ext uri="{BB962C8B-B14F-4D97-AF65-F5344CB8AC3E}">
        <p14:creationId xmlns:p14="http://schemas.microsoft.com/office/powerpoint/2010/main" val="2229878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normAutofit/>
          </a:bodyPr>
          <a:lstStyle/>
          <a:p>
            <a:r>
              <a:rPr lang="en-US" dirty="0" smtClean="0"/>
              <a:t>When we think we are justified in despising someone who wronged us, we are deceived.</a:t>
            </a:r>
          </a:p>
          <a:p>
            <a:pPr lvl="1"/>
            <a:r>
              <a:rPr lang="en-US" i="1" dirty="0"/>
              <a:t>Whoever claims to love God yet hates a brother or sister is a liar. For whoever does not love their brother and sister, whom they have seen, cannot love God, whom they have not seen. And he has given us this command: Anyone who loves God must also love their brother and sister. 1 John 4:20-</a:t>
            </a:r>
            <a:r>
              <a:rPr lang="en-US" i="1" dirty="0" smtClean="0"/>
              <a:t>21</a:t>
            </a:r>
            <a:endParaRPr lang="en-US" i="1" dirty="0"/>
          </a:p>
        </p:txBody>
      </p:sp>
    </p:spTree>
    <p:extLst>
      <p:ext uri="{BB962C8B-B14F-4D97-AF65-F5344CB8AC3E}">
        <p14:creationId xmlns:p14="http://schemas.microsoft.com/office/powerpoint/2010/main" val="3581600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Curious Questions</a:t>
            </a:r>
            <a:endParaRPr lang="en-US" dirty="0"/>
          </a:p>
        </p:txBody>
      </p:sp>
      <p:sp>
        <p:nvSpPr>
          <p:cNvPr id="3" name="Content Placeholder 2"/>
          <p:cNvSpPr>
            <a:spLocks noGrp="1"/>
          </p:cNvSpPr>
          <p:nvPr>
            <p:ph idx="1"/>
          </p:nvPr>
        </p:nvSpPr>
        <p:spPr/>
        <p:txBody>
          <a:bodyPr anchor="ctr"/>
          <a:lstStyle/>
          <a:p>
            <a:r>
              <a:rPr lang="en-US" dirty="0" smtClean="0"/>
              <a:t>In your conflict story, are their people you despise?</a:t>
            </a:r>
          </a:p>
          <a:p>
            <a:r>
              <a:rPr lang="en-US" dirty="0" smtClean="0"/>
              <a:t>Are there people who despise you?</a:t>
            </a:r>
          </a:p>
          <a:p>
            <a:r>
              <a:rPr lang="en-US" dirty="0" smtClean="0"/>
              <a:t>How will you respond to Jesus’ challenge to get out of the trap of offense and not despise those who offended you?</a:t>
            </a:r>
            <a:endParaRPr lang="en-US" dirty="0"/>
          </a:p>
        </p:txBody>
      </p:sp>
    </p:spTree>
    <p:extLst>
      <p:ext uri="{BB962C8B-B14F-4D97-AF65-F5344CB8AC3E}">
        <p14:creationId xmlns:p14="http://schemas.microsoft.com/office/powerpoint/2010/main" val="2545737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12</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9"/>
            <a:ext cx="7886700" cy="5007823"/>
          </a:xfrm>
        </p:spPr>
        <p:txBody>
          <a:bodyPr anchor="ctr">
            <a:noAutofit/>
          </a:bodyPr>
          <a:lstStyle/>
          <a:p>
            <a:r>
              <a:rPr lang="en-US" dirty="0"/>
              <a:t>We have an adversary at work in our conflicts. </a:t>
            </a:r>
          </a:p>
          <a:p>
            <a:r>
              <a:rPr lang="en-US" dirty="0"/>
              <a:t>The adversary has goals at the trap of offense. </a:t>
            </a:r>
          </a:p>
          <a:p>
            <a:r>
              <a:rPr lang="en-US" dirty="0"/>
              <a:t>The adversary uses offense to hinder our relationship with Jesus Christ. </a:t>
            </a:r>
          </a:p>
        </p:txBody>
      </p:sp>
    </p:spTree>
    <p:extLst>
      <p:ext uri="{BB962C8B-B14F-4D97-AF65-F5344CB8AC3E}">
        <p14:creationId xmlns:p14="http://schemas.microsoft.com/office/powerpoint/2010/main" val="2771055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12</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9"/>
            <a:ext cx="7886700" cy="5007823"/>
          </a:xfrm>
        </p:spPr>
        <p:txBody>
          <a:bodyPr anchor="ctr">
            <a:noAutofit/>
          </a:bodyPr>
          <a:lstStyle/>
          <a:p>
            <a:r>
              <a:rPr lang="en-US" dirty="0"/>
              <a:t>The adversary uses the trap of offense to deceive us into despising those who wrong us. </a:t>
            </a:r>
          </a:p>
          <a:p>
            <a:r>
              <a:rPr lang="en-US" dirty="0"/>
              <a:t>Conflict is a spiritual battle, we do not wrestle against flesh and blood. </a:t>
            </a:r>
          </a:p>
          <a:p>
            <a:r>
              <a:rPr lang="en-US" dirty="0"/>
              <a:t>When we despise someone who wronged us, we are focused on the Wildfire, not the Peacefire. </a:t>
            </a:r>
          </a:p>
        </p:txBody>
      </p:sp>
    </p:spTree>
    <p:extLst>
      <p:ext uri="{BB962C8B-B14F-4D97-AF65-F5344CB8AC3E}">
        <p14:creationId xmlns:p14="http://schemas.microsoft.com/office/powerpoint/2010/main" val="1177084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lstStyle/>
          <a:p>
            <a:r>
              <a:rPr lang="en-US" dirty="0" smtClean="0"/>
              <a:t>The Biblical story about God’s love and justice being satisfied in Jesus Christ includes the presence of an enemy </a:t>
            </a:r>
            <a:r>
              <a:rPr lang="mr-IN" dirty="0" smtClean="0"/>
              <a:t>–</a:t>
            </a:r>
            <a:r>
              <a:rPr lang="en-US" dirty="0" smtClean="0"/>
              <a:t> the ruler of the earthly kingdom </a:t>
            </a:r>
            <a:r>
              <a:rPr lang="mr-IN" dirty="0" smtClean="0"/>
              <a:t>–</a:t>
            </a:r>
            <a:r>
              <a:rPr lang="en-US" dirty="0" smtClean="0"/>
              <a:t> Satan.</a:t>
            </a:r>
            <a:endParaRPr lang="en-US" dirty="0"/>
          </a:p>
        </p:txBody>
      </p:sp>
    </p:spTree>
    <p:extLst>
      <p:ext uri="{BB962C8B-B14F-4D97-AF65-F5344CB8AC3E}">
        <p14:creationId xmlns:p14="http://schemas.microsoft.com/office/powerpoint/2010/main" val="2347752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lstStyle/>
          <a:p>
            <a:r>
              <a:rPr lang="en-US" dirty="0" smtClean="0"/>
              <a:t>God and Satan have objectives at the trap of offense.</a:t>
            </a:r>
          </a:p>
          <a:p>
            <a:r>
              <a:rPr lang="en-US" dirty="0" smtClean="0"/>
              <a:t>In this lecture, we consider the adversary’s objectives in tempting people to take offense.</a:t>
            </a:r>
            <a:endParaRPr lang="en-US" dirty="0"/>
          </a:p>
        </p:txBody>
      </p:sp>
    </p:spTree>
    <p:extLst>
      <p:ext uri="{BB962C8B-B14F-4D97-AF65-F5344CB8AC3E}">
        <p14:creationId xmlns:p14="http://schemas.microsoft.com/office/powerpoint/2010/main" val="2364025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lstStyle/>
          <a:p>
            <a:r>
              <a:rPr lang="en-US" dirty="0" smtClean="0"/>
              <a:t>The adversary is known by many names: The Devil,  Satan, Lucifer, etc.</a:t>
            </a:r>
            <a:endParaRPr lang="en-US" dirty="0"/>
          </a:p>
        </p:txBody>
      </p:sp>
    </p:spTree>
    <p:extLst>
      <p:ext uri="{BB962C8B-B14F-4D97-AF65-F5344CB8AC3E}">
        <p14:creationId xmlns:p14="http://schemas.microsoft.com/office/powerpoint/2010/main" val="2029880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normAutofit lnSpcReduction="10000"/>
          </a:bodyPr>
          <a:lstStyle/>
          <a:p>
            <a:r>
              <a:rPr lang="en-US" dirty="0" smtClean="0"/>
              <a:t>The adversary is known by many names: The Devil,  Satan, Lucifer, etc.</a:t>
            </a:r>
          </a:p>
          <a:p>
            <a:r>
              <a:rPr lang="en-US" dirty="0" smtClean="0"/>
              <a:t>The adversary is a liar, deceiver, thief, and murderer.</a:t>
            </a:r>
          </a:p>
          <a:p>
            <a:pPr lvl="1"/>
            <a:r>
              <a:rPr lang="en-US" i="1" dirty="0"/>
              <a:t>You belong to your father, the devil, and you want to carry out your father’s desires. He was a murderer from the beginning, not holding to the truth, for there is no truth in him. When he lies, he speaks his native language, for he is a liar and the father of lies. John 8:</a:t>
            </a:r>
            <a:r>
              <a:rPr lang="en-US" i="1" dirty="0" smtClean="0"/>
              <a:t>44</a:t>
            </a:r>
            <a:endParaRPr lang="en-US" i="1" dirty="0"/>
          </a:p>
        </p:txBody>
      </p:sp>
    </p:spTree>
    <p:extLst>
      <p:ext uri="{BB962C8B-B14F-4D97-AF65-F5344CB8AC3E}">
        <p14:creationId xmlns:p14="http://schemas.microsoft.com/office/powerpoint/2010/main" val="2454564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normAutofit/>
          </a:bodyPr>
          <a:lstStyle/>
          <a:p>
            <a:r>
              <a:rPr lang="en-US" dirty="0" smtClean="0"/>
              <a:t>One of the adversary’s objectives at the trap of offense is to hinder people from enjoying a relationship of relentless reliance on Jesus Christ.</a:t>
            </a:r>
          </a:p>
          <a:p>
            <a:pPr lvl="1"/>
            <a:r>
              <a:rPr lang="en-US" i="1" dirty="0"/>
              <a:t>. . . and that they will come to their senses and escape from the trap of the devil, who has taken them captive to do his will. 2 Timothy 2:</a:t>
            </a:r>
            <a:r>
              <a:rPr lang="en-US" i="1" dirty="0" smtClean="0"/>
              <a:t>26</a:t>
            </a:r>
            <a:endParaRPr lang="en-US" i="1" dirty="0"/>
          </a:p>
        </p:txBody>
      </p:sp>
    </p:spTree>
    <p:extLst>
      <p:ext uri="{BB962C8B-B14F-4D97-AF65-F5344CB8AC3E}">
        <p14:creationId xmlns:p14="http://schemas.microsoft.com/office/powerpoint/2010/main" val="2869847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normAutofit/>
          </a:bodyPr>
          <a:lstStyle/>
          <a:p>
            <a:r>
              <a:rPr lang="en-US" dirty="0" smtClean="0"/>
              <a:t>The adversary’s will is to keep people from giving their lives to Jesus Christ and to keep Christians from following Jesus Christ.</a:t>
            </a:r>
            <a:endParaRPr lang="en-US" i="1" dirty="0"/>
          </a:p>
        </p:txBody>
      </p:sp>
    </p:spTree>
    <p:extLst>
      <p:ext uri="{BB962C8B-B14F-4D97-AF65-F5344CB8AC3E}">
        <p14:creationId xmlns:p14="http://schemas.microsoft.com/office/powerpoint/2010/main" val="3747219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normAutofit/>
          </a:bodyPr>
          <a:lstStyle/>
          <a:p>
            <a:r>
              <a:rPr lang="en-US" dirty="0" smtClean="0"/>
              <a:t>Another of the adversary’s objectives at the trap of offense is to tempt us to despise those who offended us. </a:t>
            </a:r>
            <a:endParaRPr lang="en-US" i="1" dirty="0"/>
          </a:p>
        </p:txBody>
      </p:sp>
    </p:spTree>
    <p:extLst>
      <p:ext uri="{BB962C8B-B14F-4D97-AF65-F5344CB8AC3E}">
        <p14:creationId xmlns:p14="http://schemas.microsoft.com/office/powerpoint/2010/main" val="2098758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Hinders Restoration</a:t>
            </a:r>
            <a:endParaRPr lang="en-US" dirty="0"/>
          </a:p>
        </p:txBody>
      </p:sp>
      <p:sp>
        <p:nvSpPr>
          <p:cNvPr id="3" name="Content Placeholder 2"/>
          <p:cNvSpPr>
            <a:spLocks noGrp="1"/>
          </p:cNvSpPr>
          <p:nvPr>
            <p:ph idx="1"/>
          </p:nvPr>
        </p:nvSpPr>
        <p:spPr/>
        <p:txBody>
          <a:bodyPr anchor="ctr">
            <a:normAutofit/>
          </a:bodyPr>
          <a:lstStyle/>
          <a:p>
            <a:r>
              <a:rPr lang="en-US" dirty="0" smtClean="0"/>
              <a:t>Another of the adversary’s objectives at the trap of offense is to tempt us to despise those who offended us. </a:t>
            </a:r>
          </a:p>
          <a:p>
            <a:r>
              <a:rPr lang="en-US" dirty="0" smtClean="0"/>
              <a:t>Jesus warned us against despising others in conflict.</a:t>
            </a:r>
          </a:p>
          <a:p>
            <a:pPr lvl="1"/>
            <a:r>
              <a:rPr lang="en-US" i="1" dirty="0"/>
              <a:t>See that you do not despise one of these little ones. For I tell you that their angels in heaven always see the face of my Father in heaven. Matthew 18:</a:t>
            </a:r>
            <a:r>
              <a:rPr lang="en-US" i="1" dirty="0" smtClean="0"/>
              <a:t>10</a:t>
            </a:r>
            <a:endParaRPr lang="en-US" i="1" dirty="0"/>
          </a:p>
        </p:txBody>
      </p:sp>
    </p:spTree>
    <p:extLst>
      <p:ext uri="{BB962C8B-B14F-4D97-AF65-F5344CB8AC3E}">
        <p14:creationId xmlns:p14="http://schemas.microsoft.com/office/powerpoint/2010/main" val="897226672"/>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3183</TotalTime>
  <Words>757</Words>
  <Application>Microsoft Macintosh PowerPoint</Application>
  <PresentationFormat>On-screen Show (4:3)</PresentationFormat>
  <Paragraphs>50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Black</vt:lpstr>
      <vt:lpstr>Restoring Relationships Transforming Justice</vt:lpstr>
      <vt:lpstr>Offense Hinders Restoration</vt:lpstr>
      <vt:lpstr>Offense Hinders Restoration</vt:lpstr>
      <vt:lpstr>Offense Hinders Restoration</vt:lpstr>
      <vt:lpstr>Offense Hinders Restoration</vt:lpstr>
      <vt:lpstr>Offense Hinders Restoration</vt:lpstr>
      <vt:lpstr>Offense Hinders Restoration</vt:lpstr>
      <vt:lpstr>Offense Hinders Restoration</vt:lpstr>
      <vt:lpstr>Offense Hinders Restoration</vt:lpstr>
      <vt:lpstr>Offense Hinders Restoration</vt:lpstr>
      <vt:lpstr>Offense Hinders Restoration</vt:lpstr>
      <vt:lpstr>Offense Hinders Restoration</vt:lpstr>
      <vt:lpstr>Offense Hinders Restoration</vt:lpstr>
      <vt:lpstr>Offense Hinders Restoration</vt:lpstr>
      <vt:lpstr>Curious Questions</vt:lpstr>
      <vt:lpstr>Lecture 12</vt:lpstr>
      <vt:lpstr>Lecture 12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8</cp:revision>
  <dcterms:created xsi:type="dcterms:W3CDTF">2018-03-10T16:19:32Z</dcterms:created>
  <dcterms:modified xsi:type="dcterms:W3CDTF">2018-03-31T18:52:25Z</dcterms:modified>
</cp:coreProperties>
</file>