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9" r:id="rId2"/>
    <p:sldId id="270" r:id="rId3"/>
    <p:sldId id="271" r:id="rId4"/>
    <p:sldId id="272" r:id="rId5"/>
    <p:sldId id="273" r:id="rId6"/>
    <p:sldId id="274" r:id="rId7"/>
    <p:sldId id="275" r:id="rId8"/>
    <p:sldId id="276" r:id="rId9"/>
    <p:sldId id="277" r:id="rId10"/>
    <p:sldId id="278" r:id="rId11"/>
    <p:sldId id="279" r:id="rId12"/>
    <p:sldId id="280" r:id="rId13"/>
    <p:sldId id="281" r:id="rId14"/>
    <p:sldId id="282" r:id="rId15"/>
    <p:sldId id="283" r:id="rId16"/>
    <p:sldId id="284" r:id="rId17"/>
    <p:sldId id="265" r:id="rId18"/>
    <p:sldId id="285"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44" autoAdjust="0"/>
    <p:restoredTop sz="94660"/>
  </p:normalViewPr>
  <p:slideViewPr>
    <p:cSldViewPr snapToGrid="0">
      <p:cViewPr varScale="1">
        <p:scale>
          <a:sx n="70" d="100"/>
          <a:sy n="70" d="100"/>
        </p:scale>
        <p:origin x="-576" y="-10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interSettings" Target="printerSettings/printerSettings1.bin"/><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 Id="rId25" Type="http://schemas.microsoft.com/office/2016/11/relationships/changesInfo" Target="changesInfos/changesInfo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rian DeCook" userId="f06ccbda779038aa" providerId="LiveId" clId="{F8C1DB66-97FE-4E10-AC2D-CB0A7A58F7D2}"/>
    <pc:docChg chg="modSld">
      <pc:chgData name="Brian DeCook" userId="f06ccbda779038aa" providerId="LiveId" clId="{F8C1DB66-97FE-4E10-AC2D-CB0A7A58F7D2}" dt="2018-03-11T23:02:05.609" v="7" actId="20577"/>
      <pc:docMkLst>
        <pc:docMk/>
      </pc:docMkLst>
      <pc:sldChg chg="modSp">
        <pc:chgData name="Brian DeCook" userId="f06ccbda779038aa" providerId="LiveId" clId="{F8C1DB66-97FE-4E10-AC2D-CB0A7A58F7D2}" dt="2018-03-11T23:02:05.609" v="7" actId="20577"/>
        <pc:sldMkLst>
          <pc:docMk/>
          <pc:sldMk cId="2693324274" sldId="256"/>
        </pc:sldMkLst>
        <pc:spChg chg="mod">
          <ac:chgData name="Brian DeCook" userId="f06ccbda779038aa" providerId="LiveId" clId="{F8C1DB66-97FE-4E10-AC2D-CB0A7A58F7D2}" dt="2018-03-11T23:02:05.609" v="7" actId="20577"/>
          <ac:spMkLst>
            <pc:docMk/>
            <pc:sldMk cId="2693324274" sldId="256"/>
            <ac:spMk id="2" creationId="{580B9C2D-843E-4B81-9853-0E788E82151A}"/>
          </ac:spMkLst>
        </pc:spChg>
      </pc:sldChg>
    </pc:docChg>
  </pc:docChgLst>
  <pc:docChgLst>
    <pc:chgData name="Brian DeCook" userId="f06ccbda779038aa" providerId="LiveId" clId="{A5014D18-9AF8-436E-90E5-D7E8130C0AB8}"/>
    <pc:docChg chg="custSel addSld delSld modSld">
      <pc:chgData name="Brian DeCook" userId="f06ccbda779038aa" providerId="LiveId" clId="{A5014D18-9AF8-436E-90E5-D7E8130C0AB8}" dt="2018-03-11T22:32:18.678" v="114" actId="20577"/>
      <pc:docMkLst>
        <pc:docMk/>
      </pc:docMkLst>
      <pc:sldChg chg="modSp">
        <pc:chgData name="Brian DeCook" userId="f06ccbda779038aa" providerId="LiveId" clId="{A5014D18-9AF8-436E-90E5-D7E8130C0AB8}" dt="2018-03-11T21:57:36.636" v="54" actId="20577"/>
        <pc:sldMkLst>
          <pc:docMk/>
          <pc:sldMk cId="2693324274" sldId="256"/>
        </pc:sldMkLst>
        <pc:spChg chg="mod">
          <ac:chgData name="Brian DeCook" userId="f06ccbda779038aa" providerId="LiveId" clId="{A5014D18-9AF8-436E-90E5-D7E8130C0AB8}" dt="2018-03-11T21:57:36.636" v="54" actId="20577"/>
          <ac:spMkLst>
            <pc:docMk/>
            <pc:sldMk cId="2693324274" sldId="256"/>
            <ac:spMk id="3" creationId="{9AE29210-1243-40B6-BB5E-66301D4215DA}"/>
          </ac:spMkLst>
        </pc:spChg>
      </pc:sldChg>
      <pc:sldChg chg="modSp">
        <pc:chgData name="Brian DeCook" userId="f06ccbda779038aa" providerId="LiveId" clId="{A5014D18-9AF8-436E-90E5-D7E8130C0AB8}" dt="2018-03-11T22:32:18.678" v="114" actId="20577"/>
        <pc:sldMkLst>
          <pc:docMk/>
          <pc:sldMk cId="2771055752" sldId="265"/>
        </pc:sldMkLst>
        <pc:spChg chg="mod">
          <ac:chgData name="Brian DeCook" userId="f06ccbda779038aa" providerId="LiveId" clId="{A5014D18-9AF8-436E-90E5-D7E8130C0AB8}" dt="2018-03-11T21:56:37.501" v="14" actId="20577"/>
          <ac:spMkLst>
            <pc:docMk/>
            <pc:sldMk cId="2771055752" sldId="265"/>
            <ac:spMk id="2" creationId="{0C5331E9-4C9B-4C57-84E9-90680A549A13}"/>
          </ac:spMkLst>
        </pc:spChg>
        <pc:spChg chg="mod">
          <ac:chgData name="Brian DeCook" userId="f06ccbda779038aa" providerId="LiveId" clId="{A5014D18-9AF8-436E-90E5-D7E8130C0AB8}" dt="2018-03-11T22:32:18.678" v="114" actId="20577"/>
          <ac:spMkLst>
            <pc:docMk/>
            <pc:sldMk cId="2771055752" sldId="265"/>
            <ac:spMk id="3" creationId="{448F06D8-2E51-4BD9-B868-5642B67935E6}"/>
          </ac:spMkLst>
        </pc:spChg>
      </pc:sldChg>
      <pc:sldChg chg="delSp modSp add">
        <pc:chgData name="Brian DeCook" userId="f06ccbda779038aa" providerId="LiveId" clId="{A5014D18-9AF8-436E-90E5-D7E8130C0AB8}" dt="2018-03-11T22:00:56.714" v="68" actId="255"/>
        <pc:sldMkLst>
          <pc:docMk/>
          <pc:sldMk cId="451891401" sldId="266"/>
        </pc:sldMkLst>
        <pc:spChg chg="mod">
          <ac:chgData name="Brian DeCook" userId="f06ccbda779038aa" providerId="LiveId" clId="{A5014D18-9AF8-436E-90E5-D7E8130C0AB8}" dt="2018-03-11T22:00:44.058" v="66" actId="14100"/>
          <ac:spMkLst>
            <pc:docMk/>
            <pc:sldMk cId="451891401" sldId="266"/>
            <ac:spMk id="2" creationId="{00000000-0000-0000-0000-000000000000}"/>
          </ac:spMkLst>
        </pc:spChg>
        <pc:spChg chg="mod">
          <ac:chgData name="Brian DeCook" userId="f06ccbda779038aa" providerId="LiveId" clId="{A5014D18-9AF8-436E-90E5-D7E8130C0AB8}" dt="2018-03-11T22:00:56.714" v="68" actId="255"/>
          <ac:spMkLst>
            <pc:docMk/>
            <pc:sldMk cId="451891401" sldId="266"/>
            <ac:spMk id="3" creationId="{00000000-0000-0000-0000-000000000000}"/>
          </ac:spMkLst>
        </pc:spChg>
        <pc:picChg chg="del">
          <ac:chgData name="Brian DeCook" userId="f06ccbda779038aa" providerId="LiveId" clId="{A5014D18-9AF8-436E-90E5-D7E8130C0AB8}" dt="2018-03-11T22:00:39.613" v="65" actId="478"/>
          <ac:picMkLst>
            <pc:docMk/>
            <pc:sldMk cId="451891401" sldId="266"/>
            <ac:picMk id="4" creationId="{00000000-0000-0000-0000-000000000000}"/>
          </ac:picMkLst>
        </pc:picChg>
      </pc:sldChg>
      <pc:sldChg chg="del">
        <pc:chgData name="Brian DeCook" userId="f06ccbda779038aa" providerId="LiveId" clId="{A5014D18-9AF8-436E-90E5-D7E8130C0AB8}" dt="2018-03-11T21:56:29.777" v="13" actId="2696"/>
        <pc:sldMkLst>
          <pc:docMk/>
          <pc:sldMk cId="1933700334" sldId="266"/>
        </pc:sldMkLst>
      </pc:sldChg>
      <pc:sldChg chg="delSp modSp add">
        <pc:chgData name="Brian DeCook" userId="f06ccbda779038aa" providerId="LiveId" clId="{A5014D18-9AF8-436E-90E5-D7E8130C0AB8}" dt="2018-03-11T22:18:19.273" v="99" actId="20577"/>
        <pc:sldMkLst>
          <pc:docMk/>
          <pc:sldMk cId="1760636402" sldId="267"/>
        </pc:sldMkLst>
        <pc:spChg chg="mod">
          <ac:chgData name="Brian DeCook" userId="f06ccbda779038aa" providerId="LiveId" clId="{A5014D18-9AF8-436E-90E5-D7E8130C0AB8}" dt="2018-03-11T22:18:10.427" v="93" actId="20577"/>
          <ac:spMkLst>
            <pc:docMk/>
            <pc:sldMk cId="1760636402" sldId="267"/>
            <ac:spMk id="2" creationId="{00000000-0000-0000-0000-000000000000}"/>
          </ac:spMkLst>
        </pc:spChg>
        <pc:spChg chg="mod">
          <ac:chgData name="Brian DeCook" userId="f06ccbda779038aa" providerId="LiveId" clId="{A5014D18-9AF8-436E-90E5-D7E8130C0AB8}" dt="2018-03-11T22:18:19.273" v="99" actId="20577"/>
          <ac:spMkLst>
            <pc:docMk/>
            <pc:sldMk cId="1760636402" sldId="267"/>
            <ac:spMk id="3" creationId="{00000000-0000-0000-0000-000000000000}"/>
          </ac:spMkLst>
        </pc:spChg>
        <pc:picChg chg="del">
          <ac:chgData name="Brian DeCook" userId="f06ccbda779038aa" providerId="LiveId" clId="{A5014D18-9AF8-436E-90E5-D7E8130C0AB8}" dt="2018-03-11T22:15:50.358" v="74" actId="478"/>
          <ac:picMkLst>
            <pc:docMk/>
            <pc:sldMk cId="1760636402" sldId="267"/>
            <ac:picMk id="4" creationId="{00000000-0000-0000-0000-000000000000}"/>
          </ac:picMkLst>
        </pc:picChg>
      </pc:sldChg>
      <pc:sldChg chg="del">
        <pc:chgData name="Brian DeCook" userId="f06ccbda779038aa" providerId="LiveId" clId="{A5014D18-9AF8-436E-90E5-D7E8130C0AB8}" dt="2018-03-11T21:56:29.777" v="12" actId="2696"/>
        <pc:sldMkLst>
          <pc:docMk/>
          <pc:sldMk cId="1778536042" sldId="267"/>
        </pc:sldMkLst>
      </pc:sldChg>
      <pc:sldChg chg="add del">
        <pc:chgData name="Brian DeCook" userId="f06ccbda779038aa" providerId="LiveId" clId="{A5014D18-9AF8-436E-90E5-D7E8130C0AB8}" dt="2018-03-11T22:15:34.033" v="70" actId="2696"/>
        <pc:sldMkLst>
          <pc:docMk/>
          <pc:sldMk cId="4252355668" sldId="267"/>
        </pc:sldMkLst>
      </pc:sldChg>
      <pc:sldChg chg="delSp modSp add">
        <pc:chgData name="Brian DeCook" userId="f06ccbda779038aa" providerId="LiveId" clId="{A5014D18-9AF8-436E-90E5-D7E8130C0AB8}" dt="2018-03-11T22:19:08.910" v="108" actId="120"/>
        <pc:sldMkLst>
          <pc:docMk/>
          <pc:sldMk cId="3056212820" sldId="268"/>
        </pc:sldMkLst>
        <pc:spChg chg="mod">
          <ac:chgData name="Brian DeCook" userId="f06ccbda779038aa" providerId="LiveId" clId="{A5014D18-9AF8-436E-90E5-D7E8130C0AB8}" dt="2018-03-11T22:18:48.668" v="104" actId="14100"/>
          <ac:spMkLst>
            <pc:docMk/>
            <pc:sldMk cId="3056212820" sldId="268"/>
            <ac:spMk id="2" creationId="{00000000-0000-0000-0000-000000000000}"/>
          </ac:spMkLst>
        </pc:spChg>
        <pc:spChg chg="mod">
          <ac:chgData name="Brian DeCook" userId="f06ccbda779038aa" providerId="LiveId" clId="{A5014D18-9AF8-436E-90E5-D7E8130C0AB8}" dt="2018-03-11T22:19:08.910" v="108" actId="120"/>
          <ac:spMkLst>
            <pc:docMk/>
            <pc:sldMk cId="3056212820" sldId="268"/>
            <ac:spMk id="3" creationId="{00000000-0000-0000-0000-000000000000}"/>
          </ac:spMkLst>
        </pc:spChg>
        <pc:picChg chg="del">
          <ac:chgData name="Brian DeCook" userId="f06ccbda779038aa" providerId="LiveId" clId="{A5014D18-9AF8-436E-90E5-D7E8130C0AB8}" dt="2018-03-11T22:18:44.638" v="103" actId="478"/>
          <ac:picMkLst>
            <pc:docMk/>
            <pc:sldMk cId="3056212820" sldId="268"/>
            <ac:picMk id="4" creationId="{00000000-0000-0000-0000-000000000000}"/>
          </ac:picMkLst>
        </pc:picChg>
      </pc:sldChg>
      <pc:sldChg chg="del">
        <pc:chgData name="Brian DeCook" userId="f06ccbda779038aa" providerId="LiveId" clId="{A5014D18-9AF8-436E-90E5-D7E8130C0AB8}" dt="2018-03-11T21:56:29.777" v="11" actId="2696"/>
        <pc:sldMkLst>
          <pc:docMk/>
          <pc:sldMk cId="4013188239" sldId="268"/>
        </pc:sldMkLst>
      </pc:sldChg>
      <pc:sldChg chg="del">
        <pc:chgData name="Brian DeCook" userId="f06ccbda779038aa" providerId="LiveId" clId="{A5014D18-9AF8-436E-90E5-D7E8130C0AB8}" dt="2018-03-11T21:56:29.761" v="10" actId="2696"/>
        <pc:sldMkLst>
          <pc:docMk/>
          <pc:sldMk cId="1388328527" sldId="269"/>
        </pc:sldMkLst>
      </pc:sldChg>
      <pc:sldChg chg="del">
        <pc:chgData name="Brian DeCook" userId="f06ccbda779038aa" providerId="LiveId" clId="{A5014D18-9AF8-436E-90E5-D7E8130C0AB8}" dt="2018-03-11T21:56:29.761" v="9" actId="2696"/>
        <pc:sldMkLst>
          <pc:docMk/>
          <pc:sldMk cId="170251005" sldId="270"/>
        </pc:sldMkLst>
      </pc:sldChg>
      <pc:sldChg chg="del">
        <pc:chgData name="Brian DeCook" userId="f06ccbda779038aa" providerId="LiveId" clId="{A5014D18-9AF8-436E-90E5-D7E8130C0AB8}" dt="2018-03-11T21:56:29.761" v="8" actId="2696"/>
        <pc:sldMkLst>
          <pc:docMk/>
          <pc:sldMk cId="3489353106" sldId="271"/>
        </pc:sldMkLst>
      </pc:sldChg>
      <pc:sldChg chg="del">
        <pc:chgData name="Brian DeCook" userId="f06ccbda779038aa" providerId="LiveId" clId="{A5014D18-9AF8-436E-90E5-D7E8130C0AB8}" dt="2018-03-11T21:56:29.761" v="7" actId="2696"/>
        <pc:sldMkLst>
          <pc:docMk/>
          <pc:sldMk cId="1726176669" sldId="272"/>
        </pc:sldMkLst>
      </pc:sldChg>
      <pc:sldChg chg="del">
        <pc:chgData name="Brian DeCook" userId="f06ccbda779038aa" providerId="LiveId" clId="{A5014D18-9AF8-436E-90E5-D7E8130C0AB8}" dt="2018-03-11T21:56:29.761" v="6" actId="2696"/>
        <pc:sldMkLst>
          <pc:docMk/>
          <pc:sldMk cId="525321394" sldId="273"/>
        </pc:sldMkLst>
      </pc:sldChg>
      <pc:sldChg chg="del">
        <pc:chgData name="Brian DeCook" userId="f06ccbda779038aa" providerId="LiveId" clId="{A5014D18-9AF8-436E-90E5-D7E8130C0AB8}" dt="2018-03-11T21:56:29.745" v="5" actId="2696"/>
        <pc:sldMkLst>
          <pc:docMk/>
          <pc:sldMk cId="2472356399" sldId="274"/>
        </pc:sldMkLst>
      </pc:sldChg>
      <pc:sldChg chg="del">
        <pc:chgData name="Brian DeCook" userId="f06ccbda779038aa" providerId="LiveId" clId="{A5014D18-9AF8-436E-90E5-D7E8130C0AB8}" dt="2018-03-11T21:56:29.745" v="4" actId="2696"/>
        <pc:sldMkLst>
          <pc:docMk/>
          <pc:sldMk cId="2874450409" sldId="275"/>
        </pc:sldMkLst>
      </pc:sldChg>
      <pc:sldChg chg="del">
        <pc:chgData name="Brian DeCook" userId="f06ccbda779038aa" providerId="LiveId" clId="{A5014D18-9AF8-436E-90E5-D7E8130C0AB8}" dt="2018-03-11T21:56:29.745" v="1" actId="2696"/>
        <pc:sldMkLst>
          <pc:docMk/>
          <pc:sldMk cId="671529528" sldId="276"/>
        </pc:sldMkLst>
      </pc:sldChg>
      <pc:sldChg chg="del">
        <pc:chgData name="Brian DeCook" userId="f06ccbda779038aa" providerId="LiveId" clId="{A5014D18-9AF8-436E-90E5-D7E8130C0AB8}" dt="2018-03-11T21:56:29.745" v="3" actId="2696"/>
        <pc:sldMkLst>
          <pc:docMk/>
          <pc:sldMk cId="3434000097" sldId="278"/>
        </pc:sldMkLst>
      </pc:sldChg>
      <pc:sldChg chg="del">
        <pc:chgData name="Brian DeCook" userId="f06ccbda779038aa" providerId="LiveId" clId="{A5014D18-9AF8-436E-90E5-D7E8130C0AB8}" dt="2018-03-11T21:56:29.745" v="2" actId="2696"/>
        <pc:sldMkLst>
          <pc:docMk/>
          <pc:sldMk cId="3083872197" sldId="279"/>
        </pc:sldMkLst>
      </pc:sldChg>
      <pc:sldChg chg="del">
        <pc:chgData name="Brian DeCook" userId="f06ccbda779038aa" providerId="LiveId" clId="{A5014D18-9AF8-436E-90E5-D7E8130C0AB8}" dt="2018-03-11T21:56:29.730" v="0" actId="2696"/>
        <pc:sldMkLst>
          <pc:docMk/>
          <pc:sldMk cId="2493269736" sldId="280"/>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07B802A-3F23-416D-96CC-F78EC26E0AC2}" type="datetimeFigureOut">
              <a:rPr lang="en-US" smtClean="0"/>
              <a:t>3/31/18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27020199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07B802A-3F23-416D-96CC-F78EC26E0AC2}" type="datetimeFigureOut">
              <a:rPr lang="en-US" smtClean="0"/>
              <a:t>3/31/18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29494982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07B802A-3F23-416D-96CC-F78EC26E0AC2}" type="datetimeFigureOut">
              <a:rPr lang="en-US" smtClean="0"/>
              <a:t>3/31/18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14279412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07B802A-3F23-416D-96CC-F78EC26E0AC2}" type="datetimeFigureOut">
              <a:rPr lang="en-US" smtClean="0"/>
              <a:t>3/31/18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22759333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07B802A-3F23-416D-96CC-F78EC26E0AC2}" type="datetimeFigureOut">
              <a:rPr lang="en-US" smtClean="0"/>
              <a:t>3/31/18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17989526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07B802A-3F23-416D-96CC-F78EC26E0AC2}" type="datetimeFigureOut">
              <a:rPr lang="en-US" smtClean="0"/>
              <a:t>3/31/18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10343016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07B802A-3F23-416D-96CC-F78EC26E0AC2}" type="datetimeFigureOut">
              <a:rPr lang="en-US" smtClean="0"/>
              <a:t>3/31/18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14179409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07B802A-3F23-416D-96CC-F78EC26E0AC2}" type="datetimeFigureOut">
              <a:rPr lang="en-US" smtClean="0"/>
              <a:t>3/31/18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6560677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07B802A-3F23-416D-96CC-F78EC26E0AC2}" type="datetimeFigureOut">
              <a:rPr lang="en-US" smtClean="0"/>
              <a:t>3/31/18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12491287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07B802A-3F23-416D-96CC-F78EC26E0AC2}" type="datetimeFigureOut">
              <a:rPr lang="en-US" smtClean="0"/>
              <a:t>3/31/18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27301161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07B802A-3F23-416D-96CC-F78EC26E0AC2}" type="datetimeFigureOut">
              <a:rPr lang="en-US" smtClean="0"/>
              <a:t>3/31/18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50657455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07B802A-3F23-416D-96CC-F78EC26E0AC2}" type="datetimeFigureOut">
              <a:rPr lang="en-US" smtClean="0"/>
              <a:t>3/31/18</a:t>
            </a:fld>
            <a:endParaRPr lang="en-US"/>
          </a:p>
        </p:txBody>
      </p:sp>
      <p:sp>
        <p:nvSpPr>
          <p:cNvPr id="5" name="Footer Placeholder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4C2CA0-9224-4A29-B05E-F386E1D940F3}" type="slidenum">
              <a:rPr lang="en-US" smtClean="0"/>
              <a:t>‹#›</a:t>
            </a:fld>
            <a:endParaRPr lang="en-US"/>
          </a:p>
        </p:txBody>
      </p:sp>
    </p:spTree>
    <p:extLst>
      <p:ext uri="{BB962C8B-B14F-4D97-AF65-F5344CB8AC3E}">
        <p14:creationId xmlns:p14="http://schemas.microsoft.com/office/powerpoint/2010/main" val="2557711237"/>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80B9C2D-843E-4B81-9853-0E788E82151A}"/>
              </a:ext>
            </a:extLst>
          </p:cNvPr>
          <p:cNvSpPr>
            <a:spLocks noGrp="1"/>
          </p:cNvSpPr>
          <p:nvPr>
            <p:ph type="ctrTitle"/>
          </p:nvPr>
        </p:nvSpPr>
        <p:spPr>
          <a:xfrm>
            <a:off x="1143000" y="1600201"/>
            <a:ext cx="6858000" cy="2387600"/>
          </a:xfrm>
        </p:spPr>
        <p:txBody>
          <a:bodyPr>
            <a:normAutofit/>
          </a:bodyPr>
          <a:lstStyle/>
          <a:p>
            <a:r>
              <a:rPr lang="en-US" dirty="0" smtClean="0"/>
              <a:t>Restoring </a:t>
            </a:r>
            <a:r>
              <a:rPr lang="en-US" dirty="0"/>
              <a:t>Relationships</a:t>
            </a:r>
            <a:br>
              <a:rPr lang="en-US" dirty="0"/>
            </a:br>
            <a:r>
              <a:rPr lang="en-US" dirty="0" smtClean="0"/>
              <a:t>Transforming </a:t>
            </a:r>
            <a:r>
              <a:rPr lang="en-US" dirty="0"/>
              <a:t>Justice</a:t>
            </a:r>
          </a:p>
        </p:txBody>
      </p:sp>
      <p:sp>
        <p:nvSpPr>
          <p:cNvPr id="3" name="Subtitle 2">
            <a:extLst>
              <a:ext uri="{FF2B5EF4-FFF2-40B4-BE49-F238E27FC236}">
                <a16:creationId xmlns:a16="http://schemas.microsoft.com/office/drawing/2014/main" xmlns="" id="{9AE29210-1243-40B6-BB5E-66301D4215DA}"/>
              </a:ext>
            </a:extLst>
          </p:cNvPr>
          <p:cNvSpPr>
            <a:spLocks noGrp="1"/>
          </p:cNvSpPr>
          <p:nvPr>
            <p:ph type="subTitle" idx="1"/>
          </p:nvPr>
        </p:nvSpPr>
        <p:spPr>
          <a:xfrm>
            <a:off x="418506" y="4161115"/>
            <a:ext cx="8312400" cy="1408982"/>
          </a:xfrm>
        </p:spPr>
        <p:txBody>
          <a:bodyPr>
            <a:noAutofit/>
          </a:bodyPr>
          <a:lstStyle/>
          <a:p>
            <a:r>
              <a:rPr lang="en-US" dirty="0"/>
              <a:t>Lecture 7</a:t>
            </a:r>
          </a:p>
          <a:p>
            <a:r>
              <a:rPr lang="en-US" dirty="0"/>
              <a:t>The Most Important Choice in Every Conflict</a:t>
            </a:r>
          </a:p>
        </p:txBody>
      </p:sp>
      <p:cxnSp>
        <p:nvCxnSpPr>
          <p:cNvPr id="5" name="Straight Connector 4">
            <a:extLst>
              <a:ext uri="{FF2B5EF4-FFF2-40B4-BE49-F238E27FC236}">
                <a16:creationId xmlns:a16="http://schemas.microsoft.com/office/drawing/2014/main" xmlns="" id="{E9EFF4F1-BAD0-4D5E-ADF4-A74EB3F63E24}"/>
              </a:ext>
            </a:extLst>
          </p:cNvPr>
          <p:cNvCxnSpPr>
            <a:cxnSpLocks/>
          </p:cNvCxnSpPr>
          <p:nvPr/>
        </p:nvCxnSpPr>
        <p:spPr>
          <a:xfrm>
            <a:off x="3474556" y="2880657"/>
            <a:ext cx="2184991"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194939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Most Important Choice in Conflict</a:t>
            </a:r>
            <a:endParaRPr lang="en-US" dirty="0"/>
          </a:p>
        </p:txBody>
      </p:sp>
      <p:sp>
        <p:nvSpPr>
          <p:cNvPr id="3" name="Content Placeholder 2"/>
          <p:cNvSpPr>
            <a:spLocks noGrp="1"/>
          </p:cNvSpPr>
          <p:nvPr>
            <p:ph idx="1"/>
          </p:nvPr>
        </p:nvSpPr>
        <p:spPr/>
        <p:txBody>
          <a:bodyPr anchor="ctr"/>
          <a:lstStyle/>
          <a:p>
            <a:r>
              <a:rPr lang="en-US" dirty="0" smtClean="0"/>
              <a:t>Which fire will you choose to ignite your response to a conflict </a:t>
            </a:r>
            <a:r>
              <a:rPr lang="mr-IN" dirty="0" smtClean="0"/>
              <a:t>–</a:t>
            </a:r>
            <a:r>
              <a:rPr lang="en-US" dirty="0" smtClean="0"/>
              <a:t> what is happening in the wildfire, or what is happening at the Peacefire?</a:t>
            </a:r>
          </a:p>
          <a:p>
            <a:r>
              <a:rPr lang="en-US" dirty="0" smtClean="0"/>
              <a:t>We make this choice repeatedly during the course of a conflict.</a:t>
            </a:r>
            <a:endParaRPr lang="en-US" dirty="0"/>
          </a:p>
        </p:txBody>
      </p:sp>
    </p:spTree>
    <p:extLst>
      <p:ext uri="{BB962C8B-B14F-4D97-AF65-F5344CB8AC3E}">
        <p14:creationId xmlns:p14="http://schemas.microsoft.com/office/powerpoint/2010/main" val="38208197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Most Important Choice in Conflict</a:t>
            </a:r>
            <a:endParaRPr lang="en-US" dirty="0"/>
          </a:p>
        </p:txBody>
      </p:sp>
      <p:sp>
        <p:nvSpPr>
          <p:cNvPr id="3" name="Content Placeholder 2"/>
          <p:cNvSpPr>
            <a:spLocks noGrp="1"/>
          </p:cNvSpPr>
          <p:nvPr>
            <p:ph idx="1"/>
          </p:nvPr>
        </p:nvSpPr>
        <p:spPr/>
        <p:txBody>
          <a:bodyPr anchor="ctr">
            <a:normAutofit fontScale="92500"/>
          </a:bodyPr>
          <a:lstStyle/>
          <a:p>
            <a:r>
              <a:rPr lang="en-US" dirty="0" smtClean="0"/>
              <a:t>Which fire will you choose to ignite your response to a conflict </a:t>
            </a:r>
            <a:r>
              <a:rPr lang="mr-IN" dirty="0" smtClean="0"/>
              <a:t>–</a:t>
            </a:r>
            <a:r>
              <a:rPr lang="en-US" dirty="0" smtClean="0"/>
              <a:t> what is happening in the wildfire, or what is happening at the Peacefire?</a:t>
            </a:r>
          </a:p>
          <a:p>
            <a:r>
              <a:rPr lang="en-US" dirty="0" smtClean="0"/>
              <a:t>We make this choice repeatedly during the course of a conflict.</a:t>
            </a:r>
          </a:p>
          <a:p>
            <a:r>
              <a:rPr lang="en-US" dirty="0" smtClean="0"/>
              <a:t>When </a:t>
            </a:r>
            <a:r>
              <a:rPr lang="en-US" dirty="0" smtClean="0"/>
              <a:t>the</a:t>
            </a:r>
            <a:r>
              <a:rPr lang="en-US" dirty="0" smtClean="0"/>
              <a:t> wildfire ignites our response to conflict, we are </a:t>
            </a:r>
            <a:r>
              <a:rPr lang="en-US" dirty="0" smtClean="0"/>
              <a:t>motivated by what is happening in the wildfire </a:t>
            </a:r>
            <a:r>
              <a:rPr lang="mr-IN" dirty="0" smtClean="0"/>
              <a:t>–</a:t>
            </a:r>
            <a:r>
              <a:rPr lang="en-US" dirty="0" smtClean="0"/>
              <a:t> what we see, hear, think and feel.</a:t>
            </a:r>
            <a:endParaRPr lang="en-US" dirty="0"/>
          </a:p>
        </p:txBody>
      </p:sp>
    </p:spTree>
    <p:extLst>
      <p:ext uri="{BB962C8B-B14F-4D97-AF65-F5344CB8AC3E}">
        <p14:creationId xmlns:p14="http://schemas.microsoft.com/office/powerpoint/2010/main" val="15505339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Most Important Choice in Conflict</a:t>
            </a:r>
            <a:endParaRPr lang="en-US" dirty="0"/>
          </a:p>
        </p:txBody>
      </p:sp>
      <p:sp>
        <p:nvSpPr>
          <p:cNvPr id="3" name="Content Placeholder 2"/>
          <p:cNvSpPr>
            <a:spLocks noGrp="1"/>
          </p:cNvSpPr>
          <p:nvPr>
            <p:ph idx="1"/>
          </p:nvPr>
        </p:nvSpPr>
        <p:spPr/>
        <p:txBody>
          <a:bodyPr anchor="ctr">
            <a:normAutofit/>
          </a:bodyPr>
          <a:lstStyle/>
          <a:p>
            <a:r>
              <a:rPr lang="en-US" dirty="0" smtClean="0"/>
              <a:t>When the Peacefire ignites our response to conflict, we make faith choices in reliance on God’s Word, motivated by his love, and empowered by the Holy Spirit.</a:t>
            </a:r>
            <a:endParaRPr lang="en-US" dirty="0"/>
          </a:p>
        </p:txBody>
      </p:sp>
    </p:spTree>
    <p:extLst>
      <p:ext uri="{BB962C8B-B14F-4D97-AF65-F5344CB8AC3E}">
        <p14:creationId xmlns:p14="http://schemas.microsoft.com/office/powerpoint/2010/main" val="35675980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Most Important Choice in Conflict</a:t>
            </a:r>
            <a:endParaRPr lang="en-US" dirty="0"/>
          </a:p>
        </p:txBody>
      </p:sp>
      <p:sp>
        <p:nvSpPr>
          <p:cNvPr id="3" name="Content Placeholder 2"/>
          <p:cNvSpPr>
            <a:spLocks noGrp="1"/>
          </p:cNvSpPr>
          <p:nvPr>
            <p:ph idx="1"/>
          </p:nvPr>
        </p:nvSpPr>
        <p:spPr>
          <a:xfrm>
            <a:off x="457200" y="1600202"/>
            <a:ext cx="8229600" cy="4873668"/>
          </a:xfrm>
        </p:spPr>
        <p:txBody>
          <a:bodyPr anchor="ctr">
            <a:normAutofit/>
          </a:bodyPr>
          <a:lstStyle/>
          <a:p>
            <a:r>
              <a:rPr lang="en-US" dirty="0" smtClean="0"/>
              <a:t>When the Peacefire ignites our response to conflict, we make faith choices in reliance on God’s Word, motivated by his love, and empowered by the Holy Spirit.</a:t>
            </a:r>
          </a:p>
          <a:p>
            <a:pPr lvl="1"/>
            <a:r>
              <a:rPr lang="en-US" i="1" dirty="0"/>
              <a:t>Trust in the LORD with all your heart and lean not on your own understanding; in all your ways submit to him, and he will make your paths straight. Do not be wise in your own eyes; fear the Lord and shun evil. Prov. 3:5-</a:t>
            </a:r>
            <a:r>
              <a:rPr lang="en-US" i="1" dirty="0" smtClean="0"/>
              <a:t>7</a:t>
            </a:r>
            <a:endParaRPr lang="en-US" i="1" dirty="0"/>
          </a:p>
        </p:txBody>
      </p:sp>
    </p:spTree>
    <p:extLst>
      <p:ext uri="{BB962C8B-B14F-4D97-AF65-F5344CB8AC3E}">
        <p14:creationId xmlns:p14="http://schemas.microsoft.com/office/powerpoint/2010/main" val="39390220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Most Important Choice in Conflict</a:t>
            </a:r>
            <a:endParaRPr lang="en-US" dirty="0"/>
          </a:p>
        </p:txBody>
      </p:sp>
      <p:sp>
        <p:nvSpPr>
          <p:cNvPr id="3" name="Content Placeholder 2"/>
          <p:cNvSpPr>
            <a:spLocks noGrp="1"/>
          </p:cNvSpPr>
          <p:nvPr>
            <p:ph idx="1"/>
          </p:nvPr>
        </p:nvSpPr>
        <p:spPr>
          <a:xfrm>
            <a:off x="457200" y="1600202"/>
            <a:ext cx="8229600" cy="4873668"/>
          </a:xfrm>
        </p:spPr>
        <p:txBody>
          <a:bodyPr anchor="ctr">
            <a:normAutofit/>
          </a:bodyPr>
          <a:lstStyle/>
          <a:p>
            <a:r>
              <a:rPr lang="en-US" dirty="0" smtClean="0"/>
              <a:t>When we choose the Peacefire, we choose to pursue and obey Jesus Christ.</a:t>
            </a:r>
            <a:endParaRPr lang="en-US" i="1" dirty="0"/>
          </a:p>
        </p:txBody>
      </p:sp>
    </p:spTree>
    <p:extLst>
      <p:ext uri="{BB962C8B-B14F-4D97-AF65-F5344CB8AC3E}">
        <p14:creationId xmlns:p14="http://schemas.microsoft.com/office/powerpoint/2010/main" val="42361804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Most Important Choice in Conflict</a:t>
            </a:r>
            <a:endParaRPr lang="en-US" dirty="0"/>
          </a:p>
        </p:txBody>
      </p:sp>
      <p:sp>
        <p:nvSpPr>
          <p:cNvPr id="3" name="Content Placeholder 2"/>
          <p:cNvSpPr>
            <a:spLocks noGrp="1"/>
          </p:cNvSpPr>
          <p:nvPr>
            <p:ph idx="1"/>
          </p:nvPr>
        </p:nvSpPr>
        <p:spPr>
          <a:xfrm>
            <a:off x="457200" y="1600202"/>
            <a:ext cx="8229600" cy="4873668"/>
          </a:xfrm>
        </p:spPr>
        <p:txBody>
          <a:bodyPr anchor="ctr">
            <a:normAutofit/>
          </a:bodyPr>
          <a:lstStyle/>
          <a:p>
            <a:r>
              <a:rPr lang="en-US" dirty="0" smtClean="0"/>
              <a:t>When we choose the Peacefire, we choose to pursue and obey Jesus Christ.</a:t>
            </a:r>
          </a:p>
          <a:p>
            <a:r>
              <a:rPr lang="en-US" dirty="0" smtClean="0"/>
              <a:t>The Lord promises to provide his transforming peace when we bring our choices to him.</a:t>
            </a:r>
          </a:p>
        </p:txBody>
      </p:sp>
    </p:spTree>
    <p:extLst>
      <p:ext uri="{BB962C8B-B14F-4D97-AF65-F5344CB8AC3E}">
        <p14:creationId xmlns:p14="http://schemas.microsoft.com/office/powerpoint/2010/main" val="6723767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Most Important Choice in Conflict</a:t>
            </a:r>
            <a:endParaRPr lang="en-US" dirty="0"/>
          </a:p>
        </p:txBody>
      </p:sp>
      <p:sp>
        <p:nvSpPr>
          <p:cNvPr id="3" name="Content Placeholder 2"/>
          <p:cNvSpPr>
            <a:spLocks noGrp="1"/>
          </p:cNvSpPr>
          <p:nvPr>
            <p:ph idx="1"/>
          </p:nvPr>
        </p:nvSpPr>
        <p:spPr>
          <a:xfrm>
            <a:off x="457200" y="1600202"/>
            <a:ext cx="8229600" cy="4873668"/>
          </a:xfrm>
        </p:spPr>
        <p:txBody>
          <a:bodyPr anchor="ctr">
            <a:normAutofit/>
          </a:bodyPr>
          <a:lstStyle/>
          <a:p>
            <a:r>
              <a:rPr lang="en-US" dirty="0" smtClean="0"/>
              <a:t>When we choose the Peacefire, we choose to pursue and obey Jesus Christ.</a:t>
            </a:r>
          </a:p>
          <a:p>
            <a:r>
              <a:rPr lang="en-US" dirty="0" smtClean="0"/>
              <a:t>The Lord promises to provide his transforming peace when we bring our choices to him.</a:t>
            </a:r>
          </a:p>
          <a:p>
            <a:pPr lvl="1"/>
            <a:r>
              <a:rPr lang="en-US" i="1" dirty="0"/>
              <a:t>You keep him in perfect peace whose mind is stayed on you, because he trusts in you.  Trust in the LORD forever, for the LORD God is an everlasting rock.  Isaiah 26:3-</a:t>
            </a:r>
            <a:r>
              <a:rPr lang="en-US" i="1" dirty="0" smtClean="0"/>
              <a:t>4</a:t>
            </a:r>
            <a:endParaRPr lang="en-US" i="1" dirty="0"/>
          </a:p>
        </p:txBody>
      </p:sp>
    </p:spTree>
    <p:extLst>
      <p:ext uri="{BB962C8B-B14F-4D97-AF65-F5344CB8AC3E}">
        <p14:creationId xmlns:p14="http://schemas.microsoft.com/office/powerpoint/2010/main" val="22808004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C5331E9-4C9B-4C57-84E9-90680A549A13}"/>
              </a:ext>
            </a:extLst>
          </p:cNvPr>
          <p:cNvSpPr>
            <a:spLocks noGrp="1"/>
          </p:cNvSpPr>
          <p:nvPr>
            <p:ph type="title"/>
          </p:nvPr>
        </p:nvSpPr>
        <p:spPr/>
        <p:txBody>
          <a:bodyPr/>
          <a:lstStyle/>
          <a:p>
            <a:pPr algn="ctr"/>
            <a:r>
              <a:rPr lang="en-US" dirty="0"/>
              <a:t>Lecture 7</a:t>
            </a:r>
          </a:p>
        </p:txBody>
      </p:sp>
      <p:sp>
        <p:nvSpPr>
          <p:cNvPr id="3" name="Content Placeholder 2">
            <a:extLst>
              <a:ext uri="{FF2B5EF4-FFF2-40B4-BE49-F238E27FC236}">
                <a16:creationId xmlns="" xmlns:a16="http://schemas.microsoft.com/office/drawing/2014/main" id="{448F06D8-2E51-4BD9-B868-5642B67935E6}"/>
              </a:ext>
            </a:extLst>
          </p:cNvPr>
          <p:cNvSpPr>
            <a:spLocks noGrp="1"/>
          </p:cNvSpPr>
          <p:nvPr>
            <p:ph idx="1"/>
          </p:nvPr>
        </p:nvSpPr>
        <p:spPr>
          <a:xfrm>
            <a:off x="628650" y="1802850"/>
            <a:ext cx="7886700" cy="4690027"/>
          </a:xfrm>
        </p:spPr>
        <p:txBody>
          <a:bodyPr>
            <a:noAutofit/>
          </a:bodyPr>
          <a:lstStyle/>
          <a:p>
            <a:r>
              <a:rPr lang="en-US" dirty="0"/>
              <a:t>Our choices have consequences. </a:t>
            </a:r>
          </a:p>
          <a:p>
            <a:r>
              <a:rPr lang="en-US" dirty="0"/>
              <a:t>The Bible teaches that we reap what we sow. </a:t>
            </a:r>
          </a:p>
          <a:p>
            <a:r>
              <a:rPr lang="en-US" dirty="0"/>
              <a:t>The most important choice we make in conflict is this: Which fire will ignite your response to a conflict – what is happening at the wildfire or what is happening at the Peacefire? </a:t>
            </a:r>
          </a:p>
        </p:txBody>
      </p:sp>
    </p:spTree>
    <p:extLst>
      <p:ext uri="{BB962C8B-B14F-4D97-AF65-F5344CB8AC3E}">
        <p14:creationId xmlns:p14="http://schemas.microsoft.com/office/powerpoint/2010/main" val="27710557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C5331E9-4C9B-4C57-84E9-90680A549A13}"/>
              </a:ext>
            </a:extLst>
          </p:cNvPr>
          <p:cNvSpPr>
            <a:spLocks noGrp="1"/>
          </p:cNvSpPr>
          <p:nvPr>
            <p:ph type="title"/>
          </p:nvPr>
        </p:nvSpPr>
        <p:spPr/>
        <p:txBody>
          <a:bodyPr/>
          <a:lstStyle/>
          <a:p>
            <a:pPr algn="ctr"/>
            <a:r>
              <a:rPr lang="en-US" dirty="0"/>
              <a:t>Lecture 7</a:t>
            </a:r>
          </a:p>
        </p:txBody>
      </p:sp>
      <p:sp>
        <p:nvSpPr>
          <p:cNvPr id="3" name="Content Placeholder 2">
            <a:extLst>
              <a:ext uri="{FF2B5EF4-FFF2-40B4-BE49-F238E27FC236}">
                <a16:creationId xmlns="" xmlns:a16="http://schemas.microsoft.com/office/drawing/2014/main" id="{448F06D8-2E51-4BD9-B868-5642B67935E6}"/>
              </a:ext>
            </a:extLst>
          </p:cNvPr>
          <p:cNvSpPr>
            <a:spLocks noGrp="1"/>
          </p:cNvSpPr>
          <p:nvPr>
            <p:ph idx="1"/>
          </p:nvPr>
        </p:nvSpPr>
        <p:spPr>
          <a:xfrm>
            <a:off x="628650" y="1509824"/>
            <a:ext cx="7886700" cy="4983053"/>
          </a:xfrm>
        </p:spPr>
        <p:txBody>
          <a:bodyPr anchor="ctr">
            <a:noAutofit/>
          </a:bodyPr>
          <a:lstStyle/>
          <a:p>
            <a:r>
              <a:rPr lang="en-US" smtClean="0"/>
              <a:t>When </a:t>
            </a:r>
            <a:r>
              <a:rPr lang="en-US" dirty="0"/>
              <a:t>we choose the Wildfire, we choose to pursue our desired outcome. </a:t>
            </a:r>
          </a:p>
          <a:p>
            <a:r>
              <a:rPr lang="en-US" dirty="0"/>
              <a:t>When we choose the Peacefire, we exercise a faith choice to pursue Jesus Christ. </a:t>
            </a:r>
          </a:p>
          <a:p>
            <a:r>
              <a:rPr lang="en-US" dirty="0"/>
              <a:t>The Lord promises to provide His transforming peace when we bring our choices to Him.</a:t>
            </a:r>
          </a:p>
        </p:txBody>
      </p:sp>
    </p:spTree>
    <p:extLst>
      <p:ext uri="{BB962C8B-B14F-4D97-AF65-F5344CB8AC3E}">
        <p14:creationId xmlns:p14="http://schemas.microsoft.com/office/powerpoint/2010/main" val="29504172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58016"/>
            <a:ext cx="8229600" cy="5368149"/>
          </a:xfrm>
        </p:spPr>
        <p:txBody>
          <a:bodyPr anchor="ctr"/>
          <a:lstStyle/>
          <a:p>
            <a:r>
              <a:rPr lang="en-US" dirty="0" smtClean="0"/>
              <a:t>Every conflict presents an opportunity to make a choice that will determine </a:t>
            </a:r>
            <a:r>
              <a:rPr lang="en-US" dirty="0" smtClean="0"/>
              <a:t>whose </a:t>
            </a:r>
            <a:r>
              <a:rPr lang="en-US" dirty="0" smtClean="0"/>
              <a:t>purpose you will pursue in response to a conflict.</a:t>
            </a:r>
            <a:endParaRPr lang="en-US" dirty="0"/>
          </a:p>
        </p:txBody>
      </p:sp>
    </p:spTree>
    <p:extLst>
      <p:ext uri="{BB962C8B-B14F-4D97-AF65-F5344CB8AC3E}">
        <p14:creationId xmlns:p14="http://schemas.microsoft.com/office/powerpoint/2010/main" val="797814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78504"/>
            <a:ext cx="8229600" cy="5347662"/>
          </a:xfrm>
        </p:spPr>
        <p:txBody>
          <a:bodyPr anchor="ctr"/>
          <a:lstStyle/>
          <a:p>
            <a:r>
              <a:rPr lang="en-US" dirty="0" smtClean="0"/>
              <a:t>Every conflict presents an opportunity to make a choice that will determine </a:t>
            </a:r>
            <a:r>
              <a:rPr lang="en-US" dirty="0" smtClean="0"/>
              <a:t>who</a:t>
            </a:r>
            <a:r>
              <a:rPr lang="en-US" dirty="0" smtClean="0"/>
              <a:t>se</a:t>
            </a:r>
            <a:r>
              <a:rPr lang="en-US" dirty="0" smtClean="0"/>
              <a:t> </a:t>
            </a:r>
            <a:r>
              <a:rPr lang="en-US" dirty="0" smtClean="0"/>
              <a:t>purpose you will pursue in response to a conflict.</a:t>
            </a:r>
          </a:p>
          <a:p>
            <a:r>
              <a:rPr lang="en-US" dirty="0" smtClean="0"/>
              <a:t>This choice also determines what power will be available to you as you endeavor to extinguish the conflict wildfire.</a:t>
            </a:r>
            <a:endParaRPr lang="en-US" dirty="0"/>
          </a:p>
        </p:txBody>
      </p:sp>
    </p:spTree>
    <p:extLst>
      <p:ext uri="{BB962C8B-B14F-4D97-AF65-F5344CB8AC3E}">
        <p14:creationId xmlns:p14="http://schemas.microsoft.com/office/powerpoint/2010/main" val="39150365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78504"/>
            <a:ext cx="8229600" cy="5347662"/>
          </a:xfrm>
        </p:spPr>
        <p:txBody>
          <a:bodyPr anchor="ctr"/>
          <a:lstStyle/>
          <a:p>
            <a:r>
              <a:rPr lang="en-US" dirty="0" smtClean="0"/>
              <a:t>Every conflict presents an opportunity to make a choice that will determine </a:t>
            </a:r>
            <a:r>
              <a:rPr lang="en-US" dirty="0" smtClean="0"/>
              <a:t>whose </a:t>
            </a:r>
            <a:r>
              <a:rPr lang="en-US" dirty="0" smtClean="0"/>
              <a:t>purpose you will pursue in response to a conflict.</a:t>
            </a:r>
          </a:p>
          <a:p>
            <a:r>
              <a:rPr lang="en-US" dirty="0" smtClean="0"/>
              <a:t>This choice also determines what power will be available to you as you endeavor to extinguish the conflict wildfire.</a:t>
            </a:r>
          </a:p>
          <a:p>
            <a:r>
              <a:rPr lang="en-US" dirty="0" smtClean="0"/>
              <a:t>This choice also determines whether you will break free from a shallow wildfire identity and experience restorative justice.</a:t>
            </a:r>
            <a:endParaRPr lang="en-US" dirty="0"/>
          </a:p>
        </p:txBody>
      </p:sp>
    </p:spTree>
    <p:extLst>
      <p:ext uri="{BB962C8B-B14F-4D97-AF65-F5344CB8AC3E}">
        <p14:creationId xmlns:p14="http://schemas.microsoft.com/office/powerpoint/2010/main" val="8362713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Our Choices</a:t>
            </a:r>
            <a:endParaRPr lang="en-US" dirty="0"/>
          </a:p>
        </p:txBody>
      </p:sp>
      <p:sp>
        <p:nvSpPr>
          <p:cNvPr id="3" name="Content Placeholder 2"/>
          <p:cNvSpPr>
            <a:spLocks noGrp="1"/>
          </p:cNvSpPr>
          <p:nvPr>
            <p:ph idx="1"/>
          </p:nvPr>
        </p:nvSpPr>
        <p:spPr/>
        <p:txBody>
          <a:bodyPr anchor="ctr"/>
          <a:lstStyle/>
          <a:p>
            <a:r>
              <a:rPr lang="en-US" dirty="0" smtClean="0"/>
              <a:t>Our choices are like seeds that we plant in the midst of a conflict. Each choice, like a seed, will eventually bear fruit in the conflict.</a:t>
            </a:r>
          </a:p>
          <a:p>
            <a:pPr lvl="1"/>
            <a:endParaRPr lang="en-US" dirty="0"/>
          </a:p>
        </p:txBody>
      </p:sp>
    </p:spTree>
    <p:extLst>
      <p:ext uri="{BB962C8B-B14F-4D97-AF65-F5344CB8AC3E}">
        <p14:creationId xmlns:p14="http://schemas.microsoft.com/office/powerpoint/2010/main" val="17352191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Our Choices</a:t>
            </a:r>
            <a:endParaRPr lang="en-US" dirty="0"/>
          </a:p>
        </p:txBody>
      </p:sp>
      <p:sp>
        <p:nvSpPr>
          <p:cNvPr id="3" name="Content Placeholder 2"/>
          <p:cNvSpPr>
            <a:spLocks noGrp="1"/>
          </p:cNvSpPr>
          <p:nvPr>
            <p:ph idx="1"/>
          </p:nvPr>
        </p:nvSpPr>
        <p:spPr/>
        <p:txBody>
          <a:bodyPr anchor="ctr"/>
          <a:lstStyle/>
          <a:p>
            <a:r>
              <a:rPr lang="en-US" dirty="0" smtClean="0"/>
              <a:t>Our choices are like seeds that we plant in the midst of a conflict. Each choice, like a seed, will eventually bear fruit in the conflict.</a:t>
            </a:r>
          </a:p>
          <a:p>
            <a:pPr lvl="1"/>
            <a:r>
              <a:rPr lang="en-US" i="1" dirty="0"/>
              <a:t>Do not be deceived: God cannot be mocked. A man reaps what he sows. Galatians 6:</a:t>
            </a:r>
            <a:r>
              <a:rPr lang="en-US" i="1" dirty="0" smtClean="0"/>
              <a:t>7</a:t>
            </a:r>
          </a:p>
          <a:p>
            <a:r>
              <a:rPr lang="en-US" dirty="0" smtClean="0"/>
              <a:t>Our conflict choices have consequences!</a:t>
            </a:r>
          </a:p>
          <a:p>
            <a:pPr lvl="1"/>
            <a:endParaRPr lang="en-US" dirty="0"/>
          </a:p>
        </p:txBody>
      </p:sp>
    </p:spTree>
    <p:extLst>
      <p:ext uri="{BB962C8B-B14F-4D97-AF65-F5344CB8AC3E}">
        <p14:creationId xmlns:p14="http://schemas.microsoft.com/office/powerpoint/2010/main" val="15566731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Some Curious Questions</a:t>
            </a:r>
            <a:endParaRPr lang="en-US" dirty="0"/>
          </a:p>
        </p:txBody>
      </p:sp>
      <p:sp>
        <p:nvSpPr>
          <p:cNvPr id="3" name="Content Placeholder 2"/>
          <p:cNvSpPr>
            <a:spLocks noGrp="1"/>
          </p:cNvSpPr>
          <p:nvPr>
            <p:ph idx="1"/>
          </p:nvPr>
        </p:nvSpPr>
        <p:spPr/>
        <p:txBody>
          <a:bodyPr anchor="ctr"/>
          <a:lstStyle/>
          <a:p>
            <a:r>
              <a:rPr lang="en-US" dirty="0" smtClean="0"/>
              <a:t>What choices did you make in the wildfire story that eventually brought you here to this class?</a:t>
            </a:r>
          </a:p>
        </p:txBody>
      </p:sp>
    </p:spTree>
    <p:extLst>
      <p:ext uri="{BB962C8B-B14F-4D97-AF65-F5344CB8AC3E}">
        <p14:creationId xmlns:p14="http://schemas.microsoft.com/office/powerpoint/2010/main" val="4425749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Some Curious Questions</a:t>
            </a:r>
            <a:endParaRPr lang="en-US" dirty="0"/>
          </a:p>
        </p:txBody>
      </p:sp>
      <p:sp>
        <p:nvSpPr>
          <p:cNvPr id="3" name="Content Placeholder 2"/>
          <p:cNvSpPr>
            <a:spLocks noGrp="1"/>
          </p:cNvSpPr>
          <p:nvPr>
            <p:ph idx="1"/>
          </p:nvPr>
        </p:nvSpPr>
        <p:spPr/>
        <p:txBody>
          <a:bodyPr anchor="ctr"/>
          <a:lstStyle/>
          <a:p>
            <a:r>
              <a:rPr lang="en-US" dirty="0" smtClean="0"/>
              <a:t>What choices did you make in the wildfire story that eventually brought you here to this class?</a:t>
            </a:r>
          </a:p>
          <a:p>
            <a:r>
              <a:rPr lang="en-US" dirty="0" smtClean="0"/>
              <a:t>Do you recognize the power of your choices and their impact on your relationships, your future, and your life?</a:t>
            </a:r>
          </a:p>
        </p:txBody>
      </p:sp>
    </p:spTree>
    <p:extLst>
      <p:ext uri="{BB962C8B-B14F-4D97-AF65-F5344CB8AC3E}">
        <p14:creationId xmlns:p14="http://schemas.microsoft.com/office/powerpoint/2010/main" val="25570202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Most Important Choice in Conflict</a:t>
            </a:r>
            <a:endParaRPr lang="en-US" dirty="0"/>
          </a:p>
        </p:txBody>
      </p:sp>
      <p:sp>
        <p:nvSpPr>
          <p:cNvPr id="3" name="Content Placeholder 2"/>
          <p:cNvSpPr>
            <a:spLocks noGrp="1"/>
          </p:cNvSpPr>
          <p:nvPr>
            <p:ph idx="1"/>
          </p:nvPr>
        </p:nvSpPr>
        <p:spPr/>
        <p:txBody>
          <a:bodyPr anchor="ctr"/>
          <a:lstStyle/>
          <a:p>
            <a:r>
              <a:rPr lang="en-US" dirty="0" smtClean="0"/>
              <a:t>Which fire will you choose to ignite your response to a conflict </a:t>
            </a:r>
            <a:r>
              <a:rPr lang="mr-IN" dirty="0" smtClean="0"/>
              <a:t>–</a:t>
            </a:r>
            <a:r>
              <a:rPr lang="en-US" dirty="0" smtClean="0"/>
              <a:t> what is happening in the wildfire, or what is happening at the Peacefire?</a:t>
            </a:r>
            <a:endParaRPr lang="en-US" dirty="0"/>
          </a:p>
        </p:txBody>
      </p:sp>
    </p:spTree>
    <p:extLst>
      <p:ext uri="{BB962C8B-B14F-4D97-AF65-F5344CB8AC3E}">
        <p14:creationId xmlns:p14="http://schemas.microsoft.com/office/powerpoint/2010/main" val="1187103496"/>
      </p:ext>
    </p:extLst>
  </p:cSld>
  <p:clrMapOvr>
    <a:masterClrMapping/>
  </p:clrMapOvr>
</p:sld>
</file>

<file path=ppt/theme/theme1.xml><?xml version="1.0" encoding="utf-8"?>
<a:theme xmlns:a="http://schemas.openxmlformats.org/drawingml/2006/main" name="Blac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Black .thmx</Template>
  <TotalTime>1850</TotalTime>
  <Words>814</Words>
  <Application>Microsoft Macintosh PowerPoint</Application>
  <PresentationFormat>On-screen Show (4:3)</PresentationFormat>
  <Paragraphs>51</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Black</vt:lpstr>
      <vt:lpstr>Restoring Relationships Transforming Justice</vt:lpstr>
      <vt:lpstr>PowerPoint Presentation</vt:lpstr>
      <vt:lpstr>PowerPoint Presentation</vt:lpstr>
      <vt:lpstr>PowerPoint Presentation</vt:lpstr>
      <vt:lpstr>Our Choices</vt:lpstr>
      <vt:lpstr>Our Choices</vt:lpstr>
      <vt:lpstr>Some Curious Questions</vt:lpstr>
      <vt:lpstr>Some Curious Questions</vt:lpstr>
      <vt:lpstr>The Most Important Choice in Conflict</vt:lpstr>
      <vt:lpstr>The Most Important Choice in Conflict</vt:lpstr>
      <vt:lpstr>The Most Important Choice in Conflict</vt:lpstr>
      <vt:lpstr>The Most Important Choice in Conflict</vt:lpstr>
      <vt:lpstr>The Most Important Choice in Conflict</vt:lpstr>
      <vt:lpstr>The Most Important Choice in Conflict</vt:lpstr>
      <vt:lpstr>The Most Important Choice in Conflict</vt:lpstr>
      <vt:lpstr>The Most Important Choice in Conflict</vt:lpstr>
      <vt:lpstr>Lecture 7</vt:lpstr>
      <vt:lpstr>Lecture 7</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Restore Relationships Restore Justice</dc:title>
  <dc:creator>Brian DeCook</dc:creator>
  <cp:lastModifiedBy>Brian DeCook</cp:lastModifiedBy>
  <cp:revision>9</cp:revision>
  <dcterms:created xsi:type="dcterms:W3CDTF">2018-03-10T16:19:32Z</dcterms:created>
  <dcterms:modified xsi:type="dcterms:W3CDTF">2018-03-31T18:18:41Z</dcterms:modified>
</cp:coreProperties>
</file>