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-18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E535F-C4D4-4F83-95A5-25664DB44CA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57074-AF3F-49A6-9813-EC60A4AA3E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57074-AF3F-49A6-9813-EC60A4AA3EA0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2621-7F75-41F0-BEEB-5C7A8F23F80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12621-7F75-41F0-BEEB-5C7A8F23F80D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15A4D-8CE9-4E91-9DA9-2BFF0EBC73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Ezekiel%2028:12-17&amp;version=NIV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Isaiah%2014:12-15&amp;version=NIV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atthew%2010%3A16&amp;version=NIV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838200"/>
            <a:ext cx="4488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4: What to Elders do?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86868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Enemy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He?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Ezekiel 28:12-17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14:12-15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12:7-9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305342"/>
            <a:ext cx="7239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12 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“Son of man, take up a lament concerning the king of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Tyre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say to him: ‘This is what the Sovereign </a:t>
            </a:r>
            <a:r>
              <a:rPr lang="en-US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says: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“‘You were the seal of perfection,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full of wisdom and perfect in beauty.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were in Eden,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the garden of God;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precious stone adorned you: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carnelian,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chrysolite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emerald,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topaz, onyx and jasper,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lapis lazuli, turquoise and beryl.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See footnote a"/>
              </a:rPr>
              <a:t>a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settings and mountings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See footnote b"/>
              </a:rPr>
              <a:t>b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were made of gold;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on the day you were created they were prepared.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9916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were anointed as a guardian cherub,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for so I ordained you.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were on the holy mount of God;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you walked among the fiery stones.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were blameless in your ways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from the day you were created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till wickedness was found in you.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 your widespread trade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you were filled with violence,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and you sinned.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 drove you in disgrace from the mount of God,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and I expelled you, guardian cherub,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from among the fiery stones.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heart became proud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on account of your beauty,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 corrupted your wisdom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because of your splendor.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 threw you to the earth;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I made a spectacle of you before kings.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028343"/>
            <a:ext cx="7010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14:12-15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International Version</a:t>
            </a:r>
          </a:p>
          <a:p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you have fallen from heaven,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morning star, son of the dawn!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have been cast down to the earth,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you who once laid low the nations!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said in your heart,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“I will ascend to the heavens;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raise my throne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above the stars of God;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sit enthroned on the mount of assembly,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on the utmost heights of Mount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Zaphon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0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20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See footnote a"/>
              </a:rPr>
              <a:t>a</a:t>
            </a:r>
            <a:r>
              <a:rPr lang="en-US" sz="20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ascend above the tops of the clouds;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I will make myself like the Most High.”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15 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 are brought down to the realm of the dead,</a:t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to the depths of the pit.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09600"/>
            <a:ext cx="7239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12:7-9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International Version</a:t>
            </a:r>
          </a:p>
          <a:p>
            <a:r>
              <a:rPr lang="en-US" sz="24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7 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war broke out in heaven. Michael and his angels fought against the dragon, and the dragon and his angels fought back. </a:t>
            </a:r>
            <a:r>
              <a:rPr lang="en-US" sz="24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8 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he was not strong enough, and they lost their place in heaven. </a:t>
            </a:r>
            <a:r>
              <a:rPr lang="en-US" sz="24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9 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great dragon was hurled down—that ancient serpent called the devil, or Satan, who leads the whole world astray. He was hurled to the earth, and his angels with him.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57318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Prince of this World	John 12:31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Prince of the power of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air 				Ephesians 2:2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this age			2 Cor. 4:4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Murderer and liar 		John 8:44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Tempter 				Matthew 4:3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Roaring Lion 				I Peter 5:8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741683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was fairly voted out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of course, the Devil’s gone.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simple folk would like to know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carries his business on?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82 Bible verses about Shee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piritual Warfare Wallpapers - Top Free Spiritual Warfare Backgrounds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8991600" cy="5057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14401"/>
            <a:ext cx="8458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20:28-31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watch over yourselves and all the flock of which the Holy Spirit has made you overseers. Be shepherds of the church of God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which he bought with his own blood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that after I leave, savage wolves will come in among you and will not spare the flock.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from your own number men will arise and distort the truth in order to draw away disciples after them.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be on your guard! Remember that for three years I never stopped warning each of you night and day with tears.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609600"/>
            <a:ext cx="8001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20:28-31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watch over yourselves and all the flock of which the Holy Spirit has made you overseers. Be shepherds of the church of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which he bought with his own blood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that after I leave, savage wolves will come in among you and will not spare the flock.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from your own number men will arise and distort the truth in order to draw away disciples after them.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be on your guard! Remember that for three years I never stopped warning each of you night and day with tears.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19200"/>
            <a:ext cx="726775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Life of the Deacon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ACTS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Lord’s Prayer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Devotionals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Wheel (The Hour That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Changes the World)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WWJ Gospel 1360 - Learn How to P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49384"/>
            <a:ext cx="6705600" cy="6808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838200"/>
            <a:ext cx="4438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Praying For You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2590800" y="2057400"/>
            <a:ext cx="3048000" cy="304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00400" y="2514600"/>
            <a:ext cx="1905000" cy="2133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657600" y="3048000"/>
            <a:ext cx="990600" cy="1066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62400" y="33528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1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2400" y="26670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5715000"/>
            <a:ext cx="6568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 – 8 times refers to people praying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y Scans\2016-11 (Nov)\scan05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23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953000" y="4191000"/>
            <a:ext cx="2637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In Alignment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685800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on guard for yourselves and for all the flock, among which the Holy Spirit has made you overseers, to shepherd the church of God which He purchased with His own blood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NASB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457200"/>
            <a:ext cx="5943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guard yourselves and God’s people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Feed and shepherd God’s flock — his church, purchased with his own blood — over which the Holy Spirit has appointed you as leaders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NLT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hlinkClick r:id="rId2"/>
              </a:rPr>
              <a:t>Matthew 10:16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“I am sending you out like </a:t>
            </a:r>
            <a:r>
              <a:rPr lang="en-US" sz="2800" b="1" dirty="0"/>
              <a:t>sheep</a:t>
            </a:r>
            <a:r>
              <a:rPr lang="en-US" sz="2800" dirty="0"/>
              <a:t> </a:t>
            </a:r>
            <a:r>
              <a:rPr lang="en-US" sz="2800" b="1" dirty="0"/>
              <a:t>among</a:t>
            </a:r>
            <a:r>
              <a:rPr lang="en-US" sz="2800" dirty="0"/>
              <a:t> </a:t>
            </a:r>
            <a:r>
              <a:rPr lang="en-US" sz="2800" b="1" dirty="0"/>
              <a:t>wolves</a:t>
            </a:r>
            <a:r>
              <a:rPr lang="en-US" sz="2800" dirty="0"/>
              <a:t>. Therefore be as shrewd as snakes and as innocent as doves.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aucasian Shepherd Kills The Wolves To Defend Sheep Flock - YouTub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3999" cy="6914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256999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Leading astray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Attacks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hepherds: Watching in the Fields - Dr. Ray Pritchard Christian Blo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04"/>
            <a:ext cx="9067800" cy="68122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764222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Warfare Introduction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Screwtape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Letters”  C.S. Lewis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Reading Ephesians 6:10-18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Seminary --- 0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304" y="0"/>
            <a:ext cx="4882896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172</Words>
  <Application>Microsoft Office PowerPoint</Application>
  <PresentationFormat>On-screen Show (4:3)</PresentationFormat>
  <Paragraphs>57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2024-12-04T20:14:59Z</dcterms:created>
  <dcterms:modified xsi:type="dcterms:W3CDTF">2024-12-06T13:36:03Z</dcterms:modified>
</cp:coreProperties>
</file>