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863492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78C5FC-52AA-2E40-B134-92668AB0F4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453013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6117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342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778068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278C5FC-52AA-2E40-B134-92668AB0F439}"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763860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278C5FC-52AA-2E40-B134-92668AB0F439}"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3464209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261482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78475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81399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78C5FC-52AA-2E40-B134-92668AB0F4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40073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78C5FC-52AA-2E40-B134-92668AB0F4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373523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78C5FC-52AA-2E40-B134-92668AB0F439}"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502347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278C5FC-52AA-2E40-B134-92668AB0F439}"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995077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78C5FC-52AA-2E40-B134-92668AB0F439}"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45234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78C5FC-52AA-2E40-B134-92668AB0F4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53314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78C5FC-52AA-2E40-B134-92668AB0F4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61CB302-02E7-EA40-B9DB-CAA7C15B8FFA}" type="slidenum">
              <a:rPr lang="en-US" smtClean="0"/>
              <a:t>‹#›</a:t>
            </a:fld>
            <a:endParaRPr lang="en-US"/>
          </a:p>
        </p:txBody>
      </p:sp>
    </p:spTree>
    <p:extLst>
      <p:ext uri="{BB962C8B-B14F-4D97-AF65-F5344CB8AC3E}">
        <p14:creationId xmlns:p14="http://schemas.microsoft.com/office/powerpoint/2010/main" val="12829290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278C5FC-52AA-2E40-B134-92668AB0F439}"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61CB302-02E7-EA40-B9DB-CAA7C15B8FFA}" type="slidenum">
              <a:rPr lang="en-US" smtClean="0"/>
              <a:t>‹#›</a:t>
            </a:fld>
            <a:endParaRPr lang="en-US"/>
          </a:p>
        </p:txBody>
      </p:sp>
    </p:spTree>
    <p:extLst>
      <p:ext uri="{BB962C8B-B14F-4D97-AF65-F5344CB8AC3E}">
        <p14:creationId xmlns:p14="http://schemas.microsoft.com/office/powerpoint/2010/main" val="23866338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9E3C06-A9D7-404D-9B2C-CD9C13773DA6}"/>
              </a:ext>
            </a:extLst>
          </p:cNvPr>
          <p:cNvSpPr>
            <a:spLocks noGrp="1"/>
          </p:cNvSpPr>
          <p:nvPr>
            <p:ph type="ctrTitle"/>
          </p:nvPr>
        </p:nvSpPr>
        <p:spPr/>
        <p:txBody>
          <a:bodyPr/>
          <a:lstStyle/>
          <a:p>
            <a:r>
              <a:rPr lang="en-US" sz="4800" dirty="0"/>
              <a:t>God’s design for Marriage</a:t>
            </a:r>
          </a:p>
        </p:txBody>
      </p:sp>
      <p:sp>
        <p:nvSpPr>
          <p:cNvPr id="3" name="Subtitle 2">
            <a:extLst>
              <a:ext uri="{FF2B5EF4-FFF2-40B4-BE49-F238E27FC236}">
                <a16:creationId xmlns:a16="http://schemas.microsoft.com/office/drawing/2014/main" xmlns="" id="{EAFCCBC2-3BBF-45FC-B32B-A6A0D28367EE}"/>
              </a:ext>
            </a:extLst>
          </p:cNvPr>
          <p:cNvSpPr>
            <a:spLocks noGrp="1"/>
          </p:cNvSpPr>
          <p:nvPr>
            <p:ph type="subTitle" idx="1"/>
          </p:nvPr>
        </p:nvSpPr>
        <p:spPr/>
        <p:txBody>
          <a:bodyPr/>
          <a:lstStyle/>
          <a:p>
            <a:r>
              <a:rPr lang="en-US" dirty="0"/>
              <a:t>The Mind Of The Manufacturer &amp; The Design For The Beloved</a:t>
            </a:r>
          </a:p>
        </p:txBody>
      </p:sp>
    </p:spTree>
    <p:extLst>
      <p:ext uri="{BB962C8B-B14F-4D97-AF65-F5344CB8AC3E}">
        <p14:creationId xmlns:p14="http://schemas.microsoft.com/office/powerpoint/2010/main" val="905548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77BC90-D674-4AE0-88B5-D3DF2F751BF0}"/>
              </a:ext>
            </a:extLst>
          </p:cNvPr>
          <p:cNvSpPr>
            <a:spLocks noGrp="1"/>
          </p:cNvSpPr>
          <p:nvPr>
            <p:ph type="title"/>
          </p:nvPr>
        </p:nvSpPr>
        <p:spPr/>
        <p:txBody>
          <a:bodyPr/>
          <a:lstStyle/>
          <a:p>
            <a:r>
              <a:rPr lang="en-US" sz="2800" dirty="0"/>
              <a:t>For I am sure that neither death nor life, nor angels, nor rulers, nor things present, nor things to come, nor powers, nor height, nor depth, nor anything else in all creation, will be able to separate us from the love of God in Christ Jesus our Lord.</a:t>
            </a:r>
          </a:p>
        </p:txBody>
      </p:sp>
      <p:sp>
        <p:nvSpPr>
          <p:cNvPr id="3" name="Text Placeholder 2">
            <a:extLst>
              <a:ext uri="{FF2B5EF4-FFF2-40B4-BE49-F238E27FC236}">
                <a16:creationId xmlns:a16="http://schemas.microsoft.com/office/drawing/2014/main" xmlns="" id="{F6ECDA4E-0859-4B8E-B1D5-FC1B33989403}"/>
              </a:ext>
            </a:extLst>
          </p:cNvPr>
          <p:cNvSpPr>
            <a:spLocks noGrp="1"/>
          </p:cNvSpPr>
          <p:nvPr>
            <p:ph type="body" sz="half" idx="2"/>
          </p:nvPr>
        </p:nvSpPr>
        <p:spPr/>
        <p:txBody>
          <a:bodyPr>
            <a:noAutofit/>
          </a:bodyPr>
          <a:lstStyle/>
          <a:p>
            <a:r>
              <a:rPr lang="en-US" sz="2000" dirty="0"/>
              <a:t>Romans 8:37-39</a:t>
            </a:r>
          </a:p>
        </p:txBody>
      </p:sp>
    </p:spTree>
    <p:extLst>
      <p:ext uri="{BB962C8B-B14F-4D97-AF65-F5344CB8AC3E}">
        <p14:creationId xmlns:p14="http://schemas.microsoft.com/office/powerpoint/2010/main" val="355029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CA7B53-6E86-4E16-91B5-199705540598}"/>
              </a:ext>
            </a:extLst>
          </p:cNvPr>
          <p:cNvSpPr>
            <a:spLocks noGrp="1"/>
          </p:cNvSpPr>
          <p:nvPr>
            <p:ph type="ctrTitle"/>
          </p:nvPr>
        </p:nvSpPr>
        <p:spPr/>
        <p:txBody>
          <a:bodyPr/>
          <a:lstStyle/>
          <a:p>
            <a:r>
              <a:rPr lang="en-US" sz="2800" dirty="0"/>
              <a:t>It is the nature of love to give of itself, it cannot give in isolation.  In order for love to be fulfilled, it has to have someone to love, and it has to give to its beloved. </a:t>
            </a:r>
          </a:p>
        </p:txBody>
      </p:sp>
      <p:sp>
        <p:nvSpPr>
          <p:cNvPr id="3" name="Subtitle 2">
            <a:extLst>
              <a:ext uri="{FF2B5EF4-FFF2-40B4-BE49-F238E27FC236}">
                <a16:creationId xmlns:a16="http://schemas.microsoft.com/office/drawing/2014/main" xmlns="" id="{E3ED7558-1DB6-435C-9167-342B02DB09C6}"/>
              </a:ext>
            </a:extLst>
          </p:cNvPr>
          <p:cNvSpPr>
            <a:spLocks noGrp="1"/>
          </p:cNvSpPr>
          <p:nvPr>
            <p:ph type="subTitle" idx="1"/>
          </p:nvPr>
        </p:nvSpPr>
        <p:spPr/>
        <p:txBody>
          <a:bodyPr/>
          <a:lstStyle/>
          <a:p>
            <a:r>
              <a:rPr lang="en-US" dirty="0"/>
              <a:t>Myles Munroe</a:t>
            </a:r>
          </a:p>
        </p:txBody>
      </p:sp>
    </p:spTree>
    <p:extLst>
      <p:ext uri="{BB962C8B-B14F-4D97-AF65-F5344CB8AC3E}">
        <p14:creationId xmlns:p14="http://schemas.microsoft.com/office/powerpoint/2010/main" val="1273604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32BDF0-AD09-472F-863C-62BBAC96E678}"/>
              </a:ext>
            </a:extLst>
          </p:cNvPr>
          <p:cNvSpPr>
            <a:spLocks noGrp="1"/>
          </p:cNvSpPr>
          <p:nvPr>
            <p:ph type="ctrTitle"/>
          </p:nvPr>
        </p:nvSpPr>
        <p:spPr/>
        <p:txBody>
          <a:bodyPr/>
          <a:lstStyle/>
          <a:p>
            <a:r>
              <a:rPr lang="en-US" sz="2800" dirty="0"/>
              <a:t>He is a God of Relationship.  Not isolation. He desires someone of his nature and likeness whom he can love.  He created man because he wanted to share His love with a being like himself, a being created in his image.</a:t>
            </a:r>
          </a:p>
        </p:txBody>
      </p:sp>
      <p:sp>
        <p:nvSpPr>
          <p:cNvPr id="3" name="Subtitle 2">
            <a:extLst>
              <a:ext uri="{FF2B5EF4-FFF2-40B4-BE49-F238E27FC236}">
                <a16:creationId xmlns:a16="http://schemas.microsoft.com/office/drawing/2014/main" xmlns="" id="{7BFF9D23-2A89-4AA0-A304-809E17388741}"/>
              </a:ext>
            </a:extLst>
          </p:cNvPr>
          <p:cNvSpPr>
            <a:spLocks noGrp="1"/>
          </p:cNvSpPr>
          <p:nvPr>
            <p:ph type="subTitle" idx="1"/>
          </p:nvPr>
        </p:nvSpPr>
        <p:spPr/>
        <p:txBody>
          <a:bodyPr/>
          <a:lstStyle/>
          <a:p>
            <a:r>
              <a:rPr lang="en-US" dirty="0"/>
              <a:t>Myles Munroe</a:t>
            </a:r>
          </a:p>
        </p:txBody>
      </p:sp>
    </p:spTree>
    <p:extLst>
      <p:ext uri="{BB962C8B-B14F-4D97-AF65-F5344CB8AC3E}">
        <p14:creationId xmlns:p14="http://schemas.microsoft.com/office/powerpoint/2010/main" val="1508397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F36AD2-5425-4FC5-BA2E-AB898CAA1FC9}"/>
              </a:ext>
            </a:extLst>
          </p:cNvPr>
          <p:cNvSpPr>
            <a:spLocks noGrp="1"/>
          </p:cNvSpPr>
          <p:nvPr>
            <p:ph type="ctrTitle"/>
          </p:nvPr>
        </p:nvSpPr>
        <p:spPr/>
        <p:txBody>
          <a:bodyPr/>
          <a:lstStyle/>
          <a:p>
            <a:r>
              <a:rPr lang="en-US" sz="2800" dirty="0"/>
              <a:t>- Love is giving</a:t>
            </a:r>
            <a:br>
              <a:rPr lang="en-US" sz="2800" dirty="0"/>
            </a:br>
            <a:r>
              <a:rPr lang="en-US" sz="2800" dirty="0"/>
              <a:t>- The receiver has to be like the giver</a:t>
            </a:r>
            <a:br>
              <a:rPr lang="en-US" sz="2800" dirty="0"/>
            </a:br>
            <a:r>
              <a:rPr lang="en-US" sz="2800" dirty="0"/>
              <a:t>- Cannot give meaningfully to something not like</a:t>
            </a:r>
            <a:br>
              <a:rPr lang="en-US" sz="2800" dirty="0"/>
            </a:br>
            <a:r>
              <a:rPr lang="en-US" sz="2800" dirty="0"/>
              <a:t>  you</a:t>
            </a:r>
            <a:br>
              <a:rPr lang="en-US" sz="2800" dirty="0"/>
            </a:br>
            <a:r>
              <a:rPr lang="en-US" sz="2800" dirty="0"/>
              <a:t>- It cannot receive in a way that will satisfy your</a:t>
            </a:r>
            <a:br>
              <a:rPr lang="en-US" sz="2800" dirty="0"/>
            </a:br>
            <a:r>
              <a:rPr lang="en-US" sz="2800" dirty="0"/>
              <a:t>  giving or reciprocate</a:t>
            </a:r>
            <a:br>
              <a:rPr lang="en-US" sz="2800" dirty="0"/>
            </a:br>
            <a:r>
              <a:rPr lang="en-US" sz="2800" dirty="0"/>
              <a:t>- God desired a shared and mutual love, not a</a:t>
            </a:r>
            <a:br>
              <a:rPr lang="en-US" sz="2800" dirty="0"/>
            </a:br>
            <a:r>
              <a:rPr lang="en-US" sz="2800" dirty="0"/>
              <a:t>  one-sided love</a:t>
            </a:r>
            <a:endParaRPr lang="en-US" dirty="0"/>
          </a:p>
        </p:txBody>
      </p:sp>
      <p:sp>
        <p:nvSpPr>
          <p:cNvPr id="3" name="Subtitle 2">
            <a:extLst>
              <a:ext uri="{FF2B5EF4-FFF2-40B4-BE49-F238E27FC236}">
                <a16:creationId xmlns:a16="http://schemas.microsoft.com/office/drawing/2014/main" xmlns="" id="{A53E5463-39C9-4EBE-AD0A-922A9142B4C7}"/>
              </a:ext>
            </a:extLst>
          </p:cNvPr>
          <p:cNvSpPr>
            <a:spLocks noGrp="1"/>
          </p:cNvSpPr>
          <p:nvPr>
            <p:ph type="subTitle" idx="1"/>
          </p:nvPr>
        </p:nvSpPr>
        <p:spPr/>
        <p:txBody>
          <a:bodyPr/>
          <a:lstStyle/>
          <a:p>
            <a:r>
              <a:rPr lang="en-US" dirty="0"/>
              <a:t>Myles Munroe</a:t>
            </a:r>
          </a:p>
        </p:txBody>
      </p:sp>
    </p:spTree>
    <p:extLst>
      <p:ext uri="{BB962C8B-B14F-4D97-AF65-F5344CB8AC3E}">
        <p14:creationId xmlns:p14="http://schemas.microsoft.com/office/powerpoint/2010/main" val="593976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CACD5C-6108-4B91-9D2E-B7CE40CCEAC7}"/>
              </a:ext>
            </a:extLst>
          </p:cNvPr>
          <p:cNvSpPr>
            <a:spLocks noGrp="1"/>
          </p:cNvSpPr>
          <p:nvPr>
            <p:ph type="title"/>
          </p:nvPr>
        </p:nvSpPr>
        <p:spPr/>
        <p:txBody>
          <a:bodyPr/>
          <a:lstStyle/>
          <a:p>
            <a:r>
              <a:rPr lang="en-US" dirty="0"/>
              <a:t>God’s Image</a:t>
            </a:r>
          </a:p>
        </p:txBody>
      </p:sp>
      <p:sp>
        <p:nvSpPr>
          <p:cNvPr id="3" name="Text Placeholder 2">
            <a:extLst>
              <a:ext uri="{FF2B5EF4-FFF2-40B4-BE49-F238E27FC236}">
                <a16:creationId xmlns:a16="http://schemas.microsoft.com/office/drawing/2014/main" xmlns="" id="{EF2D4D6B-0BA7-481F-8A15-8475B85FE85C}"/>
              </a:ext>
            </a:extLst>
          </p:cNvPr>
          <p:cNvSpPr>
            <a:spLocks noGrp="1"/>
          </p:cNvSpPr>
          <p:nvPr>
            <p:ph type="body" sz="half" idx="2"/>
          </p:nvPr>
        </p:nvSpPr>
        <p:spPr/>
        <p:txBody>
          <a:bodyPr/>
          <a:lstStyle/>
          <a:p>
            <a:pPr marL="285750" indent="-285750">
              <a:buFontTx/>
              <a:buChar char="-"/>
            </a:pPr>
            <a:r>
              <a:rPr lang="en-US" dirty="0"/>
              <a:t>God drew man out of Himself</a:t>
            </a:r>
          </a:p>
          <a:p>
            <a:pPr marL="285750" indent="-285750">
              <a:buFontTx/>
              <a:buChar char="-"/>
            </a:pPr>
            <a:r>
              <a:rPr lang="en-US" dirty="0"/>
              <a:t>No other being, even angels are made in God’s image</a:t>
            </a:r>
          </a:p>
          <a:p>
            <a:pPr marL="285750" indent="-285750">
              <a:buFontTx/>
              <a:buChar char="-"/>
            </a:pPr>
            <a:r>
              <a:rPr lang="en-US" dirty="0"/>
              <a:t>Man is spirit</a:t>
            </a:r>
          </a:p>
          <a:p>
            <a:pPr marL="285750" indent="-285750">
              <a:buFontTx/>
              <a:buChar char="-"/>
            </a:pPr>
            <a:r>
              <a:rPr lang="en-US" dirty="0"/>
              <a:t>Spirit has no gender</a:t>
            </a:r>
          </a:p>
          <a:p>
            <a:pPr marL="285750" indent="-285750">
              <a:buFontTx/>
              <a:buChar char="-"/>
            </a:pPr>
            <a:r>
              <a:rPr lang="en-US" dirty="0"/>
              <a:t>Male and Female physical forms house the spirit man</a:t>
            </a:r>
          </a:p>
        </p:txBody>
      </p:sp>
    </p:spTree>
    <p:extLst>
      <p:ext uri="{BB962C8B-B14F-4D97-AF65-F5344CB8AC3E}">
        <p14:creationId xmlns:p14="http://schemas.microsoft.com/office/powerpoint/2010/main" val="1463262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091F21-BE64-42AF-B508-A3ACBBEA7C70}"/>
              </a:ext>
            </a:extLst>
          </p:cNvPr>
          <p:cNvSpPr>
            <a:spLocks noGrp="1"/>
          </p:cNvSpPr>
          <p:nvPr>
            <p:ph type="title"/>
          </p:nvPr>
        </p:nvSpPr>
        <p:spPr/>
        <p:txBody>
          <a:bodyPr/>
          <a:lstStyle/>
          <a:p>
            <a:r>
              <a:rPr lang="en-US" sz="2800" dirty="0"/>
              <a:t>When God created man, he made him in the likeness of God.  He created them male and female and blessed them. And when they were created, he called them (together) man.</a:t>
            </a:r>
          </a:p>
        </p:txBody>
      </p:sp>
      <p:sp>
        <p:nvSpPr>
          <p:cNvPr id="3" name="Text Placeholder 2">
            <a:extLst>
              <a:ext uri="{FF2B5EF4-FFF2-40B4-BE49-F238E27FC236}">
                <a16:creationId xmlns:a16="http://schemas.microsoft.com/office/drawing/2014/main" xmlns="" id="{CC8C44D5-1BE9-4865-A575-06D8893F6D87}"/>
              </a:ext>
            </a:extLst>
          </p:cNvPr>
          <p:cNvSpPr>
            <a:spLocks noGrp="1"/>
          </p:cNvSpPr>
          <p:nvPr>
            <p:ph type="body" sz="half" idx="2"/>
          </p:nvPr>
        </p:nvSpPr>
        <p:spPr/>
        <p:txBody>
          <a:bodyPr>
            <a:noAutofit/>
          </a:bodyPr>
          <a:lstStyle/>
          <a:p>
            <a:r>
              <a:rPr lang="en-US" sz="2000" dirty="0"/>
              <a:t>Genesis 5 1-2</a:t>
            </a:r>
          </a:p>
        </p:txBody>
      </p:sp>
    </p:spTree>
    <p:extLst>
      <p:ext uri="{BB962C8B-B14F-4D97-AF65-F5344CB8AC3E}">
        <p14:creationId xmlns:p14="http://schemas.microsoft.com/office/powerpoint/2010/main" val="75170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F1380A-915C-46B8-867B-00729EC633FE}"/>
              </a:ext>
            </a:extLst>
          </p:cNvPr>
          <p:cNvSpPr>
            <a:spLocks noGrp="1"/>
          </p:cNvSpPr>
          <p:nvPr>
            <p:ph type="ctrTitle"/>
          </p:nvPr>
        </p:nvSpPr>
        <p:spPr/>
        <p:txBody>
          <a:bodyPr/>
          <a:lstStyle/>
          <a:p>
            <a:r>
              <a:rPr lang="en-US" sz="3200" dirty="0"/>
              <a:t>The reason God created humanity, was to establish a relationship of love with man.  God created man – the spirit-man – in his own image, so that love could be freely given and received. </a:t>
            </a:r>
          </a:p>
        </p:txBody>
      </p:sp>
      <p:sp>
        <p:nvSpPr>
          <p:cNvPr id="3" name="Subtitle 2">
            <a:extLst>
              <a:ext uri="{FF2B5EF4-FFF2-40B4-BE49-F238E27FC236}">
                <a16:creationId xmlns:a16="http://schemas.microsoft.com/office/drawing/2014/main" xmlns="" id="{43952B00-8000-48E4-97C4-4AD881D255F2}"/>
              </a:ext>
            </a:extLst>
          </p:cNvPr>
          <p:cNvSpPr>
            <a:spLocks noGrp="1"/>
          </p:cNvSpPr>
          <p:nvPr>
            <p:ph type="subTitle" idx="1"/>
          </p:nvPr>
        </p:nvSpPr>
        <p:spPr/>
        <p:txBody>
          <a:bodyPr/>
          <a:lstStyle/>
          <a:p>
            <a:r>
              <a:rPr lang="en-US" dirty="0"/>
              <a:t>Myles Munroe</a:t>
            </a:r>
          </a:p>
        </p:txBody>
      </p:sp>
    </p:spTree>
    <p:extLst>
      <p:ext uri="{BB962C8B-B14F-4D97-AF65-F5344CB8AC3E}">
        <p14:creationId xmlns:p14="http://schemas.microsoft.com/office/powerpoint/2010/main" val="677990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62DE04-7955-4D53-9978-B3CA4684E115}"/>
              </a:ext>
            </a:extLst>
          </p:cNvPr>
          <p:cNvSpPr>
            <a:spLocks noGrp="1"/>
          </p:cNvSpPr>
          <p:nvPr>
            <p:ph type="title"/>
          </p:nvPr>
        </p:nvSpPr>
        <p:spPr/>
        <p:txBody>
          <a:bodyPr/>
          <a:lstStyle/>
          <a:p>
            <a:r>
              <a:rPr lang="en-US" dirty="0"/>
              <a:t>God is spirit, and his worshipers must worship in spirit and truth</a:t>
            </a:r>
          </a:p>
        </p:txBody>
      </p:sp>
      <p:sp>
        <p:nvSpPr>
          <p:cNvPr id="3" name="Text Placeholder 2">
            <a:extLst>
              <a:ext uri="{FF2B5EF4-FFF2-40B4-BE49-F238E27FC236}">
                <a16:creationId xmlns:a16="http://schemas.microsoft.com/office/drawing/2014/main" xmlns="" id="{6205554C-B1D0-4959-86B3-881A4BEAFA51}"/>
              </a:ext>
            </a:extLst>
          </p:cNvPr>
          <p:cNvSpPr>
            <a:spLocks noGrp="1"/>
          </p:cNvSpPr>
          <p:nvPr>
            <p:ph type="body" sz="half" idx="2"/>
          </p:nvPr>
        </p:nvSpPr>
        <p:spPr/>
        <p:txBody>
          <a:bodyPr>
            <a:noAutofit/>
          </a:bodyPr>
          <a:lstStyle/>
          <a:p>
            <a:r>
              <a:rPr lang="en-US" sz="2000" dirty="0"/>
              <a:t>John 4:24</a:t>
            </a:r>
          </a:p>
        </p:txBody>
      </p:sp>
    </p:spTree>
    <p:extLst>
      <p:ext uri="{BB962C8B-B14F-4D97-AF65-F5344CB8AC3E}">
        <p14:creationId xmlns:p14="http://schemas.microsoft.com/office/powerpoint/2010/main" val="44154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AF38FF-3E56-4112-A92B-308EB927815D}"/>
              </a:ext>
            </a:extLst>
          </p:cNvPr>
          <p:cNvSpPr>
            <a:spLocks noGrp="1"/>
          </p:cNvSpPr>
          <p:nvPr>
            <p:ph type="title"/>
          </p:nvPr>
        </p:nvSpPr>
        <p:spPr/>
        <p:txBody>
          <a:bodyPr/>
          <a:lstStyle/>
          <a:p>
            <a:r>
              <a:rPr lang="en-US" dirty="0"/>
              <a:t>The Soul Mate</a:t>
            </a:r>
          </a:p>
        </p:txBody>
      </p:sp>
      <p:sp>
        <p:nvSpPr>
          <p:cNvPr id="3" name="Text Placeholder 2">
            <a:extLst>
              <a:ext uri="{FF2B5EF4-FFF2-40B4-BE49-F238E27FC236}">
                <a16:creationId xmlns:a16="http://schemas.microsoft.com/office/drawing/2014/main" xmlns="" id="{DCECEC7C-26D2-4232-A6E6-14BF52D6895A}"/>
              </a:ext>
            </a:extLst>
          </p:cNvPr>
          <p:cNvSpPr>
            <a:spLocks noGrp="1"/>
          </p:cNvSpPr>
          <p:nvPr>
            <p:ph type="body" sz="half" idx="2"/>
          </p:nvPr>
        </p:nvSpPr>
        <p:spPr/>
        <p:txBody>
          <a:bodyPr/>
          <a:lstStyle/>
          <a:p>
            <a:r>
              <a:rPr lang="en-US" dirty="0"/>
              <a:t>Soul – Mind, will, emotions</a:t>
            </a:r>
          </a:p>
          <a:p>
            <a:r>
              <a:rPr lang="en-US" dirty="0"/>
              <a:t>Spirit – Conscience, intuition, communion with God</a:t>
            </a:r>
          </a:p>
          <a:p>
            <a:r>
              <a:rPr lang="en-US" dirty="0"/>
              <a:t>Body – Flesh, blood, bones</a:t>
            </a:r>
          </a:p>
          <a:p>
            <a:endParaRPr lang="en-US" dirty="0"/>
          </a:p>
          <a:p>
            <a:r>
              <a:rPr lang="en-US" dirty="0"/>
              <a:t>No human being can meet your soul needs, spiritual needs or ego needs.</a:t>
            </a:r>
          </a:p>
        </p:txBody>
      </p:sp>
    </p:spTree>
    <p:extLst>
      <p:ext uri="{BB962C8B-B14F-4D97-AF65-F5344CB8AC3E}">
        <p14:creationId xmlns:p14="http://schemas.microsoft.com/office/powerpoint/2010/main" val="1540445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7DDC0B-C168-4906-AA13-1655BD5D0268}"/>
              </a:ext>
            </a:extLst>
          </p:cNvPr>
          <p:cNvSpPr>
            <a:spLocks noGrp="1"/>
          </p:cNvSpPr>
          <p:nvPr>
            <p:ph type="title"/>
          </p:nvPr>
        </p:nvSpPr>
        <p:spPr>
          <a:xfrm>
            <a:off x="1698836" y="982134"/>
            <a:ext cx="8453906" cy="2696632"/>
          </a:xfrm>
        </p:spPr>
        <p:txBody>
          <a:bodyPr/>
          <a:lstStyle/>
          <a:p>
            <a:r>
              <a:rPr lang="en-US" sz="2800" dirty="0"/>
              <a:t>Then the king will say to those on his right, Come, you who are blessed of my Father, inherit the kingdom prepared for you from the foundation of the world</a:t>
            </a:r>
            <a:r>
              <a:rPr lang="en-US" dirty="0"/>
              <a:t>.</a:t>
            </a:r>
          </a:p>
        </p:txBody>
      </p:sp>
      <p:sp>
        <p:nvSpPr>
          <p:cNvPr id="3" name="Text Placeholder 2">
            <a:extLst>
              <a:ext uri="{FF2B5EF4-FFF2-40B4-BE49-F238E27FC236}">
                <a16:creationId xmlns:a16="http://schemas.microsoft.com/office/drawing/2014/main" xmlns="" id="{01BB7016-135F-43D6-B8C8-BC310FF1ABB7}"/>
              </a:ext>
            </a:extLst>
          </p:cNvPr>
          <p:cNvSpPr>
            <a:spLocks noGrp="1"/>
          </p:cNvSpPr>
          <p:nvPr>
            <p:ph type="body" sz="half" idx="2"/>
          </p:nvPr>
        </p:nvSpPr>
        <p:spPr/>
        <p:txBody>
          <a:bodyPr>
            <a:noAutofit/>
          </a:bodyPr>
          <a:lstStyle/>
          <a:p>
            <a:r>
              <a:rPr lang="en-US" sz="2000" dirty="0"/>
              <a:t>Matthew 25:34</a:t>
            </a:r>
          </a:p>
        </p:txBody>
      </p:sp>
    </p:spTree>
    <p:extLst>
      <p:ext uri="{BB962C8B-B14F-4D97-AF65-F5344CB8AC3E}">
        <p14:creationId xmlns:p14="http://schemas.microsoft.com/office/powerpoint/2010/main" val="207796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6E7B6A-F445-4FD7-B1CB-CF865B3DC6BF}"/>
              </a:ext>
            </a:extLst>
          </p:cNvPr>
          <p:cNvSpPr>
            <a:spLocks noGrp="1"/>
          </p:cNvSpPr>
          <p:nvPr>
            <p:ph type="ctrTitle"/>
          </p:nvPr>
        </p:nvSpPr>
        <p:spPr/>
        <p:txBody>
          <a:bodyPr/>
          <a:lstStyle/>
          <a:p>
            <a:r>
              <a:rPr lang="en-US" dirty="0"/>
              <a:t>The Purpose of Humanity</a:t>
            </a:r>
          </a:p>
        </p:txBody>
      </p:sp>
      <p:sp>
        <p:nvSpPr>
          <p:cNvPr id="3" name="Subtitle 2">
            <a:extLst>
              <a:ext uri="{FF2B5EF4-FFF2-40B4-BE49-F238E27FC236}">
                <a16:creationId xmlns:a16="http://schemas.microsoft.com/office/drawing/2014/main" xmlns="" id="{FA7AE3CE-35B0-43E9-9BEA-7363063D0302}"/>
              </a:ext>
            </a:extLst>
          </p:cNvPr>
          <p:cNvSpPr>
            <a:spLocks noGrp="1"/>
          </p:cNvSpPr>
          <p:nvPr>
            <p:ph type="subTitle" idx="1"/>
          </p:nvPr>
        </p:nvSpPr>
        <p:spPr/>
        <p:txBody>
          <a:bodyPr/>
          <a:lstStyle/>
          <a:p>
            <a:r>
              <a:rPr lang="en-US" dirty="0"/>
              <a:t>The first 2 human beings represent us all</a:t>
            </a:r>
          </a:p>
        </p:txBody>
      </p:sp>
    </p:spTree>
    <p:extLst>
      <p:ext uri="{BB962C8B-B14F-4D97-AF65-F5344CB8AC3E}">
        <p14:creationId xmlns:p14="http://schemas.microsoft.com/office/powerpoint/2010/main" val="338209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4C7A2E-1BE3-4928-A0F1-9417ED796CDC}"/>
              </a:ext>
            </a:extLst>
          </p:cNvPr>
          <p:cNvSpPr>
            <a:spLocks noGrp="1"/>
          </p:cNvSpPr>
          <p:nvPr>
            <p:ph type="title"/>
          </p:nvPr>
        </p:nvSpPr>
        <p:spPr/>
        <p:txBody>
          <a:bodyPr/>
          <a:lstStyle/>
          <a:p>
            <a:r>
              <a:rPr lang="en-US" sz="2800" dirty="0"/>
              <a:t>And if children, heirs also, heirs of God and fellow heirs with Christ</a:t>
            </a:r>
          </a:p>
        </p:txBody>
      </p:sp>
      <p:sp>
        <p:nvSpPr>
          <p:cNvPr id="3" name="Text Placeholder 2">
            <a:extLst>
              <a:ext uri="{FF2B5EF4-FFF2-40B4-BE49-F238E27FC236}">
                <a16:creationId xmlns:a16="http://schemas.microsoft.com/office/drawing/2014/main" xmlns="" id="{71F9F52C-46C7-4C55-A977-E865B4BB28CF}"/>
              </a:ext>
            </a:extLst>
          </p:cNvPr>
          <p:cNvSpPr>
            <a:spLocks noGrp="1"/>
          </p:cNvSpPr>
          <p:nvPr>
            <p:ph type="body" sz="half" idx="2"/>
          </p:nvPr>
        </p:nvSpPr>
        <p:spPr/>
        <p:txBody>
          <a:bodyPr>
            <a:noAutofit/>
          </a:bodyPr>
          <a:lstStyle/>
          <a:p>
            <a:r>
              <a:rPr lang="en-US" sz="2000" dirty="0"/>
              <a:t>Romans 8:17</a:t>
            </a:r>
          </a:p>
        </p:txBody>
      </p:sp>
    </p:spTree>
    <p:extLst>
      <p:ext uri="{BB962C8B-B14F-4D97-AF65-F5344CB8AC3E}">
        <p14:creationId xmlns:p14="http://schemas.microsoft.com/office/powerpoint/2010/main" val="625180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D7105C-E47E-4768-B3B0-51325D7A663C}"/>
              </a:ext>
            </a:extLst>
          </p:cNvPr>
          <p:cNvSpPr>
            <a:spLocks noGrp="1"/>
          </p:cNvSpPr>
          <p:nvPr>
            <p:ph type="title"/>
          </p:nvPr>
        </p:nvSpPr>
        <p:spPr/>
        <p:txBody>
          <a:bodyPr/>
          <a:lstStyle/>
          <a:p>
            <a:r>
              <a:rPr lang="en-US" sz="2800" dirty="0"/>
              <a:t>In the same way God, desiring even more to show the heirs of the promise the unchangeableness of his purpose interposed with an oath</a:t>
            </a:r>
          </a:p>
        </p:txBody>
      </p:sp>
      <p:sp>
        <p:nvSpPr>
          <p:cNvPr id="3" name="Text Placeholder 2">
            <a:extLst>
              <a:ext uri="{FF2B5EF4-FFF2-40B4-BE49-F238E27FC236}">
                <a16:creationId xmlns:a16="http://schemas.microsoft.com/office/drawing/2014/main" xmlns="" id="{FB482326-8716-4192-9F81-28C9E001E7D4}"/>
              </a:ext>
            </a:extLst>
          </p:cNvPr>
          <p:cNvSpPr>
            <a:spLocks noGrp="1"/>
          </p:cNvSpPr>
          <p:nvPr>
            <p:ph type="body" sz="half" idx="2"/>
          </p:nvPr>
        </p:nvSpPr>
        <p:spPr/>
        <p:txBody>
          <a:bodyPr>
            <a:noAutofit/>
          </a:bodyPr>
          <a:lstStyle/>
          <a:p>
            <a:r>
              <a:rPr lang="en-US" sz="2000" dirty="0"/>
              <a:t>Hebrews 6:17</a:t>
            </a:r>
          </a:p>
        </p:txBody>
      </p:sp>
    </p:spTree>
    <p:extLst>
      <p:ext uri="{BB962C8B-B14F-4D97-AF65-F5344CB8AC3E}">
        <p14:creationId xmlns:p14="http://schemas.microsoft.com/office/powerpoint/2010/main" val="1919805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79F763-189D-4F57-A81E-3CFBC6F872DE}"/>
              </a:ext>
            </a:extLst>
          </p:cNvPr>
          <p:cNvSpPr>
            <a:spLocks noGrp="1"/>
          </p:cNvSpPr>
          <p:nvPr>
            <p:ph type="title"/>
          </p:nvPr>
        </p:nvSpPr>
        <p:spPr/>
        <p:txBody>
          <a:bodyPr/>
          <a:lstStyle/>
          <a:p>
            <a:r>
              <a:rPr lang="en-US" dirty="0"/>
              <a:t>Inheritance as a Birth Right</a:t>
            </a:r>
          </a:p>
        </p:txBody>
      </p:sp>
      <p:sp>
        <p:nvSpPr>
          <p:cNvPr id="3" name="Content Placeholder 2">
            <a:extLst>
              <a:ext uri="{FF2B5EF4-FFF2-40B4-BE49-F238E27FC236}">
                <a16:creationId xmlns:a16="http://schemas.microsoft.com/office/drawing/2014/main" xmlns="" id="{24E0D168-6CE5-42D3-B9B2-DC6D1D97B174}"/>
              </a:ext>
            </a:extLst>
          </p:cNvPr>
          <p:cNvSpPr>
            <a:spLocks noGrp="1"/>
          </p:cNvSpPr>
          <p:nvPr>
            <p:ph idx="1"/>
          </p:nvPr>
        </p:nvSpPr>
        <p:spPr>
          <a:xfrm>
            <a:off x="1154954" y="2603499"/>
            <a:ext cx="9201158" cy="3850463"/>
          </a:xfrm>
        </p:spPr>
        <p:txBody>
          <a:bodyPr>
            <a:normAutofit/>
          </a:bodyPr>
          <a:lstStyle/>
          <a:p>
            <a:r>
              <a:rPr lang="en-US" dirty="0"/>
              <a:t>Kingdom Birth Right Citizenship</a:t>
            </a:r>
          </a:p>
          <a:p>
            <a:r>
              <a:rPr lang="en-US" dirty="0"/>
              <a:t>Kings are landowners</a:t>
            </a:r>
          </a:p>
          <a:p>
            <a:r>
              <a:rPr lang="en-US" dirty="0"/>
              <a:t>Kings seek to expand and defend their territory</a:t>
            </a:r>
          </a:p>
          <a:p>
            <a:r>
              <a:rPr lang="en-US" dirty="0"/>
              <a:t>Kingdom concepts applied to relationships</a:t>
            </a:r>
          </a:p>
          <a:p>
            <a:r>
              <a:rPr lang="en-US" dirty="0"/>
              <a:t>Mary Magdalene Netflix</a:t>
            </a:r>
          </a:p>
          <a:p>
            <a:r>
              <a:rPr lang="en-US" dirty="0"/>
              <a:t>Esau sold his birthright for a bowl of soup</a:t>
            </a:r>
          </a:p>
          <a:p>
            <a:r>
              <a:rPr lang="en-US" dirty="0"/>
              <a:t>Esau did not get his Father’s blessing</a:t>
            </a:r>
          </a:p>
          <a:p>
            <a:r>
              <a:rPr lang="en-US" dirty="0"/>
              <a:t>Landowner in the kingdom is not physical, but spiritual</a:t>
            </a:r>
          </a:p>
          <a:p>
            <a:r>
              <a:rPr lang="en-US" dirty="0"/>
              <a:t>I AM A LANDOWNER</a:t>
            </a:r>
          </a:p>
        </p:txBody>
      </p:sp>
    </p:spTree>
    <p:extLst>
      <p:ext uri="{BB962C8B-B14F-4D97-AF65-F5344CB8AC3E}">
        <p14:creationId xmlns:p14="http://schemas.microsoft.com/office/powerpoint/2010/main" val="225074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B34B4F-B4D0-4C72-96C2-53C3789A45B0}"/>
              </a:ext>
            </a:extLst>
          </p:cNvPr>
          <p:cNvSpPr>
            <a:spLocks noGrp="1"/>
          </p:cNvSpPr>
          <p:nvPr>
            <p:ph type="title"/>
          </p:nvPr>
        </p:nvSpPr>
        <p:spPr/>
        <p:txBody>
          <a:bodyPr/>
          <a:lstStyle/>
          <a:p>
            <a:r>
              <a:rPr lang="en-US" dirty="0"/>
              <a:t>So God created man in his own image, in the image of God he created him; male and female.</a:t>
            </a:r>
          </a:p>
        </p:txBody>
      </p:sp>
      <p:sp>
        <p:nvSpPr>
          <p:cNvPr id="3" name="Text Placeholder 2">
            <a:extLst>
              <a:ext uri="{FF2B5EF4-FFF2-40B4-BE49-F238E27FC236}">
                <a16:creationId xmlns:a16="http://schemas.microsoft.com/office/drawing/2014/main" xmlns="" id="{97D43E3B-9095-4AEB-BE17-9B1B26399F0A}"/>
              </a:ext>
            </a:extLst>
          </p:cNvPr>
          <p:cNvSpPr>
            <a:spLocks noGrp="1"/>
          </p:cNvSpPr>
          <p:nvPr>
            <p:ph type="body" sz="half" idx="2"/>
          </p:nvPr>
        </p:nvSpPr>
        <p:spPr/>
        <p:txBody>
          <a:bodyPr>
            <a:noAutofit/>
          </a:bodyPr>
          <a:lstStyle/>
          <a:p>
            <a:r>
              <a:rPr lang="en-US" sz="2000" dirty="0"/>
              <a:t>Genesis 1:27</a:t>
            </a:r>
          </a:p>
        </p:txBody>
      </p:sp>
    </p:spTree>
    <p:extLst>
      <p:ext uri="{BB962C8B-B14F-4D97-AF65-F5344CB8AC3E}">
        <p14:creationId xmlns:p14="http://schemas.microsoft.com/office/powerpoint/2010/main" val="1914712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C20B07-B592-48AC-A8AB-2C5414C2DBE1}"/>
              </a:ext>
            </a:extLst>
          </p:cNvPr>
          <p:cNvSpPr>
            <a:spLocks noGrp="1"/>
          </p:cNvSpPr>
          <p:nvPr>
            <p:ph type="title"/>
          </p:nvPr>
        </p:nvSpPr>
        <p:spPr/>
        <p:txBody>
          <a:bodyPr/>
          <a:lstStyle/>
          <a:p>
            <a:r>
              <a:rPr lang="en-US" dirty="0"/>
              <a:t>God’s Purpose</a:t>
            </a:r>
          </a:p>
        </p:txBody>
      </p:sp>
      <p:sp>
        <p:nvSpPr>
          <p:cNvPr id="3" name="Text Placeholder 2">
            <a:extLst>
              <a:ext uri="{FF2B5EF4-FFF2-40B4-BE49-F238E27FC236}">
                <a16:creationId xmlns:a16="http://schemas.microsoft.com/office/drawing/2014/main" xmlns="" id="{0F41930E-3F2B-4277-B5E6-1B42360790CA}"/>
              </a:ext>
            </a:extLst>
          </p:cNvPr>
          <p:cNvSpPr>
            <a:spLocks noGrp="1"/>
          </p:cNvSpPr>
          <p:nvPr>
            <p:ph type="body" sz="half" idx="2"/>
          </p:nvPr>
        </p:nvSpPr>
        <p:spPr/>
        <p:txBody>
          <a:bodyPr/>
          <a:lstStyle/>
          <a:p>
            <a:pPr marL="342900" indent="-342900">
              <a:buAutoNum type="arabicPeriod"/>
            </a:pPr>
            <a:r>
              <a:rPr lang="en-US" dirty="0"/>
              <a:t>Relationship – God created us for relationship with Himself</a:t>
            </a:r>
          </a:p>
          <a:p>
            <a:pPr marL="342900" indent="-342900">
              <a:buAutoNum type="arabicPeriod"/>
            </a:pPr>
            <a:r>
              <a:rPr lang="en-US" dirty="0"/>
              <a:t>Vocation – the lifework He designed us to carry out for Him on the earth</a:t>
            </a:r>
          </a:p>
        </p:txBody>
      </p:sp>
    </p:spTree>
    <p:extLst>
      <p:ext uri="{BB962C8B-B14F-4D97-AF65-F5344CB8AC3E}">
        <p14:creationId xmlns:p14="http://schemas.microsoft.com/office/powerpoint/2010/main" val="353114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BACA76-5023-4DA8-A003-FB0A185FA13C}"/>
              </a:ext>
            </a:extLst>
          </p:cNvPr>
          <p:cNvSpPr>
            <a:spLocks noGrp="1"/>
          </p:cNvSpPr>
          <p:nvPr>
            <p:ph type="title"/>
          </p:nvPr>
        </p:nvSpPr>
        <p:spPr/>
        <p:txBody>
          <a:bodyPr/>
          <a:lstStyle/>
          <a:p>
            <a:r>
              <a:rPr lang="en-US" dirty="0"/>
              <a:t>Then God said, “Let us make man in Our image, according to Our likeness; let him have dominion over…all the earth.</a:t>
            </a:r>
          </a:p>
        </p:txBody>
      </p:sp>
    </p:spTree>
    <p:extLst>
      <p:ext uri="{BB962C8B-B14F-4D97-AF65-F5344CB8AC3E}">
        <p14:creationId xmlns:p14="http://schemas.microsoft.com/office/powerpoint/2010/main" val="1295748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06CAC2-6713-4B22-9612-AE79BB5454EE}"/>
              </a:ext>
            </a:extLst>
          </p:cNvPr>
          <p:cNvSpPr>
            <a:spLocks noGrp="1"/>
          </p:cNvSpPr>
          <p:nvPr>
            <p:ph type="title"/>
          </p:nvPr>
        </p:nvSpPr>
        <p:spPr/>
        <p:txBody>
          <a:bodyPr/>
          <a:lstStyle/>
          <a:p>
            <a:r>
              <a:rPr lang="en-US" dirty="0"/>
              <a:t>4 Questions</a:t>
            </a:r>
          </a:p>
        </p:txBody>
      </p:sp>
      <p:sp>
        <p:nvSpPr>
          <p:cNvPr id="3" name="Text Placeholder 2">
            <a:extLst>
              <a:ext uri="{FF2B5EF4-FFF2-40B4-BE49-F238E27FC236}">
                <a16:creationId xmlns:a16="http://schemas.microsoft.com/office/drawing/2014/main" xmlns="" id="{0718439E-A1E7-442B-9316-E8EF5FC9A5FF}"/>
              </a:ext>
            </a:extLst>
          </p:cNvPr>
          <p:cNvSpPr>
            <a:spLocks noGrp="1"/>
          </p:cNvSpPr>
          <p:nvPr>
            <p:ph type="body" sz="half" idx="2"/>
          </p:nvPr>
        </p:nvSpPr>
        <p:spPr/>
        <p:txBody>
          <a:bodyPr/>
          <a:lstStyle/>
          <a:p>
            <a:pPr marL="342900" indent="-342900">
              <a:buAutoNum type="arabicPeriod"/>
            </a:pPr>
            <a:r>
              <a:rPr lang="en-US" dirty="0"/>
              <a:t>Why did God create man?</a:t>
            </a:r>
          </a:p>
          <a:p>
            <a:pPr marL="342900" indent="-342900">
              <a:buAutoNum type="arabicPeriod"/>
            </a:pPr>
            <a:r>
              <a:rPr lang="en-US" dirty="0"/>
              <a:t>What does it mean to be created in God’s image?</a:t>
            </a:r>
          </a:p>
          <a:p>
            <a:pPr marL="342900" indent="-342900">
              <a:buAutoNum type="arabicPeriod"/>
            </a:pPr>
            <a:r>
              <a:rPr lang="en-US" dirty="0"/>
              <a:t>What does it mean to have dominion over the earth?</a:t>
            </a:r>
          </a:p>
          <a:p>
            <a:pPr marL="342900" indent="-342900">
              <a:buAutoNum type="arabicPeriod"/>
            </a:pPr>
            <a:r>
              <a:rPr lang="en-US" dirty="0"/>
              <a:t>Why did God create male and female?</a:t>
            </a:r>
          </a:p>
        </p:txBody>
      </p:sp>
    </p:spTree>
    <p:extLst>
      <p:ext uri="{BB962C8B-B14F-4D97-AF65-F5344CB8AC3E}">
        <p14:creationId xmlns:p14="http://schemas.microsoft.com/office/powerpoint/2010/main" val="16165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B4F44A-3B40-4A3F-BDC1-397CED5F747D}"/>
              </a:ext>
            </a:extLst>
          </p:cNvPr>
          <p:cNvSpPr>
            <a:spLocks noGrp="1"/>
          </p:cNvSpPr>
          <p:nvPr>
            <p:ph type="ctrTitle"/>
          </p:nvPr>
        </p:nvSpPr>
        <p:spPr/>
        <p:txBody>
          <a:bodyPr/>
          <a:lstStyle/>
          <a:p>
            <a:r>
              <a:rPr lang="en-US" dirty="0"/>
              <a:t>God Created Man Out Of LOVE…</a:t>
            </a:r>
          </a:p>
        </p:txBody>
      </p:sp>
      <p:sp>
        <p:nvSpPr>
          <p:cNvPr id="3" name="Subtitle 2">
            <a:extLst>
              <a:ext uri="{FF2B5EF4-FFF2-40B4-BE49-F238E27FC236}">
                <a16:creationId xmlns:a16="http://schemas.microsoft.com/office/drawing/2014/main" xmlns="" id="{EA7790E4-BEFD-4CA1-BDB5-FF5718616E69}"/>
              </a:ext>
            </a:extLst>
          </p:cNvPr>
          <p:cNvSpPr>
            <a:spLocks noGrp="1"/>
          </p:cNvSpPr>
          <p:nvPr>
            <p:ph type="subTitle" idx="1"/>
          </p:nvPr>
        </p:nvSpPr>
        <p:spPr/>
        <p:txBody>
          <a:bodyPr/>
          <a:lstStyle/>
          <a:p>
            <a:r>
              <a:rPr lang="en-US" dirty="0"/>
              <a:t>God is Love (1 John 4:8, 16)</a:t>
            </a:r>
          </a:p>
        </p:txBody>
      </p:sp>
    </p:spTree>
    <p:extLst>
      <p:ext uri="{BB962C8B-B14F-4D97-AF65-F5344CB8AC3E}">
        <p14:creationId xmlns:p14="http://schemas.microsoft.com/office/powerpoint/2010/main" val="1106165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3BEDE0-3C33-4494-949B-01B05F8598B2}"/>
              </a:ext>
            </a:extLst>
          </p:cNvPr>
          <p:cNvSpPr>
            <a:spLocks noGrp="1"/>
          </p:cNvSpPr>
          <p:nvPr>
            <p:ph type="title"/>
          </p:nvPr>
        </p:nvSpPr>
        <p:spPr/>
        <p:txBody>
          <a:bodyPr/>
          <a:lstStyle/>
          <a:p>
            <a:r>
              <a:rPr lang="en-US" dirty="0"/>
              <a:t>I have loved you with an everlasting love; I have drawn you with loving-kindness</a:t>
            </a:r>
          </a:p>
        </p:txBody>
      </p:sp>
      <p:sp>
        <p:nvSpPr>
          <p:cNvPr id="3" name="Text Placeholder 2">
            <a:extLst>
              <a:ext uri="{FF2B5EF4-FFF2-40B4-BE49-F238E27FC236}">
                <a16:creationId xmlns:a16="http://schemas.microsoft.com/office/drawing/2014/main" xmlns="" id="{6580441E-652C-44BA-A632-2E07C5208BE3}"/>
              </a:ext>
            </a:extLst>
          </p:cNvPr>
          <p:cNvSpPr>
            <a:spLocks noGrp="1"/>
          </p:cNvSpPr>
          <p:nvPr>
            <p:ph type="body" sz="half" idx="2"/>
          </p:nvPr>
        </p:nvSpPr>
        <p:spPr/>
        <p:txBody>
          <a:bodyPr>
            <a:noAutofit/>
          </a:bodyPr>
          <a:lstStyle/>
          <a:p>
            <a:r>
              <a:rPr lang="en-US" sz="2000" dirty="0"/>
              <a:t>Jerimiah 31:3</a:t>
            </a:r>
          </a:p>
        </p:txBody>
      </p:sp>
    </p:spTree>
    <p:extLst>
      <p:ext uri="{BB962C8B-B14F-4D97-AF65-F5344CB8AC3E}">
        <p14:creationId xmlns:p14="http://schemas.microsoft.com/office/powerpoint/2010/main" val="551290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F8B7E4-F159-4FC8-AC26-83C79AD8A37F}"/>
              </a:ext>
            </a:extLst>
          </p:cNvPr>
          <p:cNvSpPr>
            <a:spLocks noGrp="1"/>
          </p:cNvSpPr>
          <p:nvPr>
            <p:ph type="title"/>
          </p:nvPr>
        </p:nvSpPr>
        <p:spPr/>
        <p:txBody>
          <a:bodyPr/>
          <a:lstStyle/>
          <a:p>
            <a:r>
              <a:rPr lang="en-US" dirty="0"/>
              <a:t>How great is the love the Father has lavished on us, that we should be called children of God </a:t>
            </a:r>
          </a:p>
        </p:txBody>
      </p:sp>
      <p:sp>
        <p:nvSpPr>
          <p:cNvPr id="3" name="Text Placeholder 2">
            <a:extLst>
              <a:ext uri="{FF2B5EF4-FFF2-40B4-BE49-F238E27FC236}">
                <a16:creationId xmlns:a16="http://schemas.microsoft.com/office/drawing/2014/main" xmlns="" id="{877649BB-468E-4F7B-9875-D2E5CF2B1D37}"/>
              </a:ext>
            </a:extLst>
          </p:cNvPr>
          <p:cNvSpPr>
            <a:spLocks noGrp="1"/>
          </p:cNvSpPr>
          <p:nvPr>
            <p:ph type="body" sz="half" idx="2"/>
          </p:nvPr>
        </p:nvSpPr>
        <p:spPr/>
        <p:txBody>
          <a:bodyPr>
            <a:noAutofit/>
          </a:bodyPr>
          <a:lstStyle/>
          <a:p>
            <a:r>
              <a:rPr lang="en-US" sz="2000" dirty="0"/>
              <a:t>1 John 3:1</a:t>
            </a:r>
          </a:p>
        </p:txBody>
      </p:sp>
    </p:spTree>
    <p:extLst>
      <p:ext uri="{BB962C8B-B14F-4D97-AF65-F5344CB8AC3E}">
        <p14:creationId xmlns:p14="http://schemas.microsoft.com/office/powerpoint/2010/main" val="12896357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1</TotalTime>
  <Words>666</Words>
  <Application>Microsoft Macintosh PowerPoint</Application>
  <PresentationFormat>Widescreen</PresentationFormat>
  <Paragraphs>63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 3</vt:lpstr>
      <vt:lpstr>Ion Boardroom</vt:lpstr>
      <vt:lpstr>God’s design for Marriage</vt:lpstr>
      <vt:lpstr>The Purpose of Humanity</vt:lpstr>
      <vt:lpstr>So God created man in his own image, in the image of God he created him; male and female.</vt:lpstr>
      <vt:lpstr>God’s Purpose</vt:lpstr>
      <vt:lpstr>Then God said, “Let us make man in Our image, according to Our likeness; let him have dominion over…all the earth.</vt:lpstr>
      <vt:lpstr>4 Questions</vt:lpstr>
      <vt:lpstr>God Created Man Out Of LOVE…</vt:lpstr>
      <vt:lpstr>I have loved you with an everlasting love; I have drawn you with loving-kindness</vt:lpstr>
      <vt:lpstr>How great is the love the Father has lavished on us, that we should be called children of God </vt:lpstr>
      <vt:lpstr>For I am sure that neither death nor life, nor angels, nor rulers, nor things present, nor things to come, nor powers, nor height, nor depth, nor anything else in all creation, will be able to separate us from the love of God in Christ Jesus our Lord.</vt:lpstr>
      <vt:lpstr>It is the nature of love to give of itself, it cannot give in isolation.  In order for love to be fulfilled, it has to have someone to love, and it has to give to its beloved. </vt:lpstr>
      <vt:lpstr>He is a God of Relationship.  Not isolation. He desires someone of his nature and likeness whom he can love.  He created man because he wanted to share His love with a being like himself, a being created in his image.</vt:lpstr>
      <vt:lpstr>- Love is giving - The receiver has to be like the giver - Cannot give meaningfully to something not like   you - It cannot receive in a way that will satisfy your   giving or reciprocate - God desired a shared and mutual love, not a   one-sided love</vt:lpstr>
      <vt:lpstr>God’s Image</vt:lpstr>
      <vt:lpstr>When God created man, he made him in the likeness of God.  He created them male and female and blessed them. And when they were created, he called them (together) man.</vt:lpstr>
      <vt:lpstr>The reason God created humanity, was to establish a relationship of love with man.  God created man – the spirit-man – in his own image, so that love could be freely given and received. </vt:lpstr>
      <vt:lpstr>God is spirit, and his worshipers must worship in spirit and truth</vt:lpstr>
      <vt:lpstr>The Soul Mate</vt:lpstr>
      <vt:lpstr>Then the king will say to those on his right, Come, you who are blessed of my Father, inherit the kingdom prepared for you from the foundation of the world.</vt:lpstr>
      <vt:lpstr>And if children, heirs also, heirs of God and fellow heirs with Christ</vt:lpstr>
      <vt:lpstr>In the same way God, desiring even more to show the heirs of the promise the unchangeableness of his purpose interposed with an oath</vt:lpstr>
      <vt:lpstr>Inheritance as a Birth Right</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design for Marriage</dc:title>
  <dc:creator>Wally DELAFUENTE</dc:creator>
  <cp:lastModifiedBy>Wally DELAFUENTE</cp:lastModifiedBy>
  <cp:revision>1</cp:revision>
  <dcterms:created xsi:type="dcterms:W3CDTF">2019-09-10T14:31:06Z</dcterms:created>
  <dcterms:modified xsi:type="dcterms:W3CDTF">2019-09-10T14:32:15Z</dcterms:modified>
</cp:coreProperties>
</file>