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Override PartName="/ppt/media/image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p:nvPr>
            <p:ph type="sldImg"/>
          </p:nvPr>
        </p:nvSpPr>
        <p:spPr>
          <a:xfrm>
            <a:off x="1143000" y="685800"/>
            <a:ext cx="4572000" cy="3429000"/>
          </a:xfrm>
          <a:prstGeom prst="rect">
            <a:avLst/>
          </a:prstGeom>
        </p:spPr>
        <p:txBody>
          <a:bodyPr/>
          <a:lstStyle/>
          <a:p>
            <a:pPr/>
          </a:p>
        </p:txBody>
      </p:sp>
      <p:sp>
        <p:nvSpPr>
          <p:cNvPr id="160" name="Shape 16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ClrTx/>
              <a:buSzTx/>
              <a:buNone/>
              <a:defRPr i="1" sz="2400"/>
            </a:lvl1pPr>
          </a:lstStyle>
          <a:p>
            <a:pPr/>
            <a:r>
              <a:t>–Johnny Appleseed</a:t>
            </a:r>
          </a:p>
        </p:txBody>
      </p:sp>
      <p:sp>
        <p:nvSpPr>
          <p:cNvPr id="94" name="“Type a quote here.”"/>
          <p:cNvSpPr txBox="1"/>
          <p:nvPr>
            <p:ph type="body" sz="quarter" idx="14"/>
          </p:nvPr>
        </p:nvSpPr>
        <p:spPr>
          <a:xfrm>
            <a:off x="1270000" y="4308599"/>
            <a:ext cx="10464800" cy="609776"/>
          </a:xfrm>
          <a:prstGeom prst="rect">
            <a:avLst/>
          </a:prstGeom>
        </p:spPr>
        <p:txBody>
          <a:bodyPr>
            <a:spAutoFit/>
          </a:bodyPr>
          <a:lstStyle>
            <a:lvl1pPr marL="0" indent="0" algn="ctr">
              <a:spcBef>
                <a:spcPts val="0"/>
              </a:spcBef>
              <a:buClrTx/>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7" name="Title Text"/>
          <p:cNvSpPr txBox="1"/>
          <p:nvPr>
            <p:ph type="title"/>
          </p:nvPr>
        </p:nvSpPr>
        <p:spPr>
          <a:xfrm>
            <a:off x="1270000" y="2616200"/>
            <a:ext cx="10464800" cy="2540000"/>
          </a:xfrm>
          <a:prstGeom prst="rect">
            <a:avLst/>
          </a:prstGeom>
        </p:spPr>
        <p:txBody>
          <a:bodyPr anchor="b"/>
          <a:lstStyle>
            <a:lvl1pPr defTabSz="457200">
              <a:defRPr sz="7200">
                <a:latin typeface="Chalkduster"/>
                <a:ea typeface="Chalkduster"/>
                <a:cs typeface="Chalkduster"/>
                <a:sym typeface="Chalkduster"/>
              </a:defRPr>
            </a:lvl1pPr>
          </a:lstStyle>
          <a:p>
            <a:pPr/>
            <a:r>
              <a:t>Title Text</a:t>
            </a:r>
          </a:p>
        </p:txBody>
      </p:sp>
      <p:sp>
        <p:nvSpPr>
          <p:cNvPr id="118" name="Body Level One…"/>
          <p:cNvSpPr txBox="1"/>
          <p:nvPr>
            <p:ph type="body" sz="quarter" idx="1"/>
          </p:nvPr>
        </p:nvSpPr>
        <p:spPr>
          <a:xfrm>
            <a:off x="1270000" y="5207000"/>
            <a:ext cx="10464800" cy="1663700"/>
          </a:xfrm>
          <a:prstGeom prst="rect">
            <a:avLst/>
          </a:prstGeom>
        </p:spPr>
        <p:txBody>
          <a:bodyPr anchor="t"/>
          <a:lstStyle>
            <a:lvl1pPr marL="0" indent="0" algn="ctr" defTabSz="457200">
              <a:spcBef>
                <a:spcPts val="0"/>
              </a:spcBef>
              <a:buClrTx/>
              <a:buSzTx/>
              <a:buNone/>
              <a:defRPr sz="3600">
                <a:latin typeface="Chalkduster"/>
                <a:ea typeface="Chalkduster"/>
                <a:cs typeface="Chalkduster"/>
                <a:sym typeface="Chalkduster"/>
              </a:defRPr>
            </a:lvl1pPr>
            <a:lvl2pPr marL="0" indent="228600" algn="ctr" defTabSz="457200">
              <a:spcBef>
                <a:spcPts val="0"/>
              </a:spcBef>
              <a:buClrTx/>
              <a:buSzTx/>
              <a:buNone/>
              <a:defRPr sz="3600">
                <a:latin typeface="Chalkduster"/>
                <a:ea typeface="Chalkduster"/>
                <a:cs typeface="Chalkduster"/>
                <a:sym typeface="Chalkduster"/>
              </a:defRPr>
            </a:lvl2pPr>
            <a:lvl3pPr marL="0" indent="457200" algn="ctr" defTabSz="457200">
              <a:spcBef>
                <a:spcPts val="0"/>
              </a:spcBef>
              <a:buClrTx/>
              <a:buSzTx/>
              <a:buNone/>
              <a:defRPr sz="3600">
                <a:latin typeface="Chalkduster"/>
                <a:ea typeface="Chalkduster"/>
                <a:cs typeface="Chalkduster"/>
                <a:sym typeface="Chalkduster"/>
              </a:defRPr>
            </a:lvl3pPr>
            <a:lvl4pPr marL="0" indent="685800" algn="ctr" defTabSz="457200">
              <a:spcBef>
                <a:spcPts val="0"/>
              </a:spcBef>
              <a:buClrTx/>
              <a:buSzTx/>
              <a:buNone/>
              <a:defRPr sz="3600">
                <a:latin typeface="Chalkduster"/>
                <a:ea typeface="Chalkduster"/>
                <a:cs typeface="Chalkduster"/>
                <a:sym typeface="Chalkduster"/>
              </a:defRPr>
            </a:lvl4pPr>
            <a:lvl5pPr marL="0" indent="914400" algn="ctr" defTabSz="457200">
              <a:spcBef>
                <a:spcPts val="0"/>
              </a:spcBef>
              <a:buClrTx/>
              <a:buSzTx/>
              <a:buNone/>
              <a:defRPr sz="3600">
                <a:latin typeface="Chalkduster"/>
                <a:ea typeface="Chalkduster"/>
                <a:cs typeface="Chalkduster"/>
                <a:sym typeface="Chalkduster"/>
              </a:defRPr>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xfrm>
            <a:off x="6297011" y="9197831"/>
            <a:ext cx="409839" cy="454170"/>
          </a:xfrm>
          <a:prstGeom prst="rect">
            <a:avLst/>
          </a:prstGeom>
        </p:spPr>
        <p:txBody>
          <a:bodyPr anchor="b"/>
          <a:lstStyle>
            <a:lvl1pPr defTabSz="457200">
              <a:defRPr sz="1800">
                <a:latin typeface="Chalkduster"/>
                <a:ea typeface="Chalkduster"/>
                <a:cs typeface="Chalkduster"/>
                <a:sym typeface="Chalkduste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6" name="Title Text"/>
          <p:cNvSpPr txBox="1"/>
          <p:nvPr>
            <p:ph type="title"/>
          </p:nvPr>
        </p:nvSpPr>
        <p:spPr>
          <a:xfrm>
            <a:off x="1270000" y="203200"/>
            <a:ext cx="10464800" cy="2540000"/>
          </a:xfrm>
          <a:prstGeom prst="rect">
            <a:avLst/>
          </a:prstGeom>
        </p:spPr>
        <p:txBody>
          <a:bodyPr/>
          <a:lstStyle>
            <a:lvl1pPr defTabSz="457200">
              <a:defRPr sz="7200">
                <a:latin typeface="Chalkduster"/>
                <a:ea typeface="Chalkduster"/>
                <a:cs typeface="Chalkduster"/>
                <a:sym typeface="Chalkduster"/>
              </a:defRPr>
            </a:lvl1pPr>
          </a:lstStyle>
          <a:p>
            <a:pPr/>
            <a:r>
              <a:t>Title Text</a:t>
            </a:r>
          </a:p>
        </p:txBody>
      </p:sp>
      <p:sp>
        <p:nvSpPr>
          <p:cNvPr id="127" name="Body Level One…"/>
          <p:cNvSpPr txBox="1"/>
          <p:nvPr>
            <p:ph type="body" idx="1"/>
          </p:nvPr>
        </p:nvSpPr>
        <p:spPr>
          <a:xfrm>
            <a:off x="1270000" y="2768600"/>
            <a:ext cx="10464800" cy="5740400"/>
          </a:xfrm>
          <a:prstGeom prst="rect">
            <a:avLst/>
          </a:prstGeom>
        </p:spPr>
        <p:txBody>
          <a:bodyPr/>
          <a:lstStyle>
            <a:lvl1pPr marL="571500" indent="-571500" defTabSz="457200">
              <a:spcBef>
                <a:spcPts val="3600"/>
              </a:spcBef>
              <a:buClrTx/>
              <a:buSzPct val="43000"/>
              <a:buBlip>
                <a:blip r:embed="rId3"/>
              </a:buBlip>
              <a:defRPr sz="3600">
                <a:latin typeface="Chalkduster"/>
                <a:ea typeface="Chalkduster"/>
                <a:cs typeface="Chalkduster"/>
                <a:sym typeface="Chalkduster"/>
              </a:defRPr>
            </a:lvl1pPr>
            <a:lvl2pPr marL="1143000" indent="-571500" defTabSz="457200">
              <a:spcBef>
                <a:spcPts val="3600"/>
              </a:spcBef>
              <a:buClrTx/>
              <a:buSzPct val="43000"/>
              <a:buBlip>
                <a:blip r:embed="rId3"/>
              </a:buBlip>
              <a:defRPr sz="3600">
                <a:latin typeface="Chalkduster"/>
                <a:ea typeface="Chalkduster"/>
                <a:cs typeface="Chalkduster"/>
                <a:sym typeface="Chalkduster"/>
              </a:defRPr>
            </a:lvl2pPr>
            <a:lvl3pPr marL="1714500" indent="-571500" defTabSz="457200">
              <a:spcBef>
                <a:spcPts val="3600"/>
              </a:spcBef>
              <a:buClrTx/>
              <a:buSzPct val="43000"/>
              <a:buBlip>
                <a:blip r:embed="rId3"/>
              </a:buBlip>
              <a:defRPr sz="3600">
                <a:latin typeface="Chalkduster"/>
                <a:ea typeface="Chalkduster"/>
                <a:cs typeface="Chalkduster"/>
                <a:sym typeface="Chalkduster"/>
              </a:defRPr>
            </a:lvl3pPr>
            <a:lvl4pPr marL="2286000" indent="-571500" defTabSz="457200">
              <a:spcBef>
                <a:spcPts val="3600"/>
              </a:spcBef>
              <a:buClrTx/>
              <a:buSzPct val="43000"/>
              <a:buBlip>
                <a:blip r:embed="rId3"/>
              </a:buBlip>
              <a:defRPr sz="3600">
                <a:latin typeface="Chalkduster"/>
                <a:ea typeface="Chalkduster"/>
                <a:cs typeface="Chalkduster"/>
                <a:sym typeface="Chalkduster"/>
              </a:defRPr>
            </a:lvl4pPr>
            <a:lvl5pPr marL="2857500" indent="-571500" defTabSz="457200">
              <a:spcBef>
                <a:spcPts val="3600"/>
              </a:spcBef>
              <a:buClrTx/>
              <a:buSzPct val="43000"/>
              <a:buBlip>
                <a:blip r:embed="rId3"/>
              </a:buBlip>
              <a:defRPr sz="3600">
                <a:latin typeface="Chalkduster"/>
                <a:ea typeface="Chalkduster"/>
                <a:cs typeface="Chalkduster"/>
                <a:sym typeface="Chalkduster"/>
              </a:defRPr>
            </a:lvl5pPr>
          </a:lstStyle>
          <a:p>
            <a:pPr/>
            <a:r>
              <a:t>Body Level One</a:t>
            </a:r>
          </a:p>
          <a:p>
            <a:pPr lvl="1"/>
            <a:r>
              <a:t>Body Level Two</a:t>
            </a:r>
          </a:p>
          <a:p>
            <a:pPr lvl="2"/>
            <a:r>
              <a:t>Body Level Three</a:t>
            </a:r>
          </a:p>
          <a:p>
            <a:pPr lvl="3"/>
            <a:r>
              <a:t>Body Level Four</a:t>
            </a:r>
          </a:p>
          <a:p>
            <a:pPr lvl="4"/>
            <a:r>
              <a:t>Body Level Five</a:t>
            </a:r>
          </a:p>
        </p:txBody>
      </p:sp>
      <p:sp>
        <p:nvSpPr>
          <p:cNvPr id="128" name="Slide Number"/>
          <p:cNvSpPr txBox="1"/>
          <p:nvPr>
            <p:ph type="sldNum" sz="quarter" idx="2"/>
          </p:nvPr>
        </p:nvSpPr>
        <p:spPr>
          <a:xfrm>
            <a:off x="6297011" y="9197831"/>
            <a:ext cx="409839" cy="454170"/>
          </a:xfrm>
          <a:prstGeom prst="rect">
            <a:avLst/>
          </a:prstGeom>
        </p:spPr>
        <p:txBody>
          <a:bodyPr anchor="b"/>
          <a:lstStyle>
            <a:lvl1pPr defTabSz="457200">
              <a:defRPr sz="1800">
                <a:latin typeface="Chalkduster"/>
                <a:ea typeface="Chalkduster"/>
                <a:cs typeface="Chalkduster"/>
                <a:sym typeface="Chalkduste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5" name="Slide Number"/>
          <p:cNvSpPr txBox="1"/>
          <p:nvPr>
            <p:ph type="sldNum" sz="quarter" idx="2"/>
          </p:nvPr>
        </p:nvSpPr>
        <p:spPr>
          <a:xfrm>
            <a:off x="6297011" y="9197831"/>
            <a:ext cx="409839" cy="454170"/>
          </a:xfrm>
          <a:prstGeom prst="rect">
            <a:avLst/>
          </a:prstGeom>
        </p:spPr>
        <p:txBody>
          <a:bodyPr anchor="b"/>
          <a:lstStyle>
            <a:lvl1pPr defTabSz="457200">
              <a:defRPr sz="1800">
                <a:latin typeface="Chalkduster"/>
                <a:ea typeface="Chalkduster"/>
                <a:cs typeface="Chalkduster"/>
                <a:sym typeface="Chalkduste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2" name="Image"/>
          <p:cNvSpPr/>
          <p:nvPr>
            <p:ph type="pic" sz="half" idx="13"/>
          </p:nvPr>
        </p:nvSpPr>
        <p:spPr>
          <a:xfrm>
            <a:off x="6972300" y="2984500"/>
            <a:ext cx="4747115" cy="6019800"/>
          </a:xfrm>
          <a:prstGeom prst="rect">
            <a:avLst/>
          </a:prstGeom>
          <a:ln w="9525">
            <a:round/>
          </a:ln>
        </p:spPr>
        <p:txBody>
          <a:bodyPr lIns="91439" tIns="45719" rIns="91439" bIns="45719" anchor="t">
            <a:noAutofit/>
          </a:bodyPr>
          <a:lstStyle/>
          <a:p>
            <a:pPr/>
          </a:p>
        </p:txBody>
      </p:sp>
      <p:sp>
        <p:nvSpPr>
          <p:cNvPr id="143" name="Title Text"/>
          <p:cNvSpPr txBox="1"/>
          <p:nvPr>
            <p:ph type="title"/>
          </p:nvPr>
        </p:nvSpPr>
        <p:spPr>
          <a:xfrm>
            <a:off x="1270000" y="203200"/>
            <a:ext cx="10464800" cy="2540000"/>
          </a:xfrm>
          <a:prstGeom prst="rect">
            <a:avLst/>
          </a:prstGeom>
        </p:spPr>
        <p:txBody>
          <a:bodyPr/>
          <a:lstStyle>
            <a:lvl1pPr defTabSz="457200">
              <a:defRPr sz="7200">
                <a:latin typeface="Chalkduster"/>
                <a:ea typeface="Chalkduster"/>
                <a:cs typeface="Chalkduster"/>
                <a:sym typeface="Chalkduster"/>
              </a:defRPr>
            </a:lvl1pPr>
          </a:lstStyle>
          <a:p>
            <a:pPr/>
            <a:r>
              <a:t>Title Text</a:t>
            </a:r>
          </a:p>
        </p:txBody>
      </p:sp>
      <p:sp>
        <p:nvSpPr>
          <p:cNvPr id="144" name="Body Level One…"/>
          <p:cNvSpPr txBox="1"/>
          <p:nvPr>
            <p:ph type="body" sz="half" idx="1"/>
          </p:nvPr>
        </p:nvSpPr>
        <p:spPr>
          <a:xfrm>
            <a:off x="1270000" y="2946400"/>
            <a:ext cx="5270500" cy="6096000"/>
          </a:xfrm>
          <a:prstGeom prst="rect">
            <a:avLst/>
          </a:prstGeom>
        </p:spPr>
        <p:txBody>
          <a:bodyPr/>
          <a:lstStyle>
            <a:lvl1pPr marL="482600" indent="-482600" defTabSz="457200">
              <a:spcBef>
                <a:spcPts val="3200"/>
              </a:spcBef>
              <a:buClrTx/>
              <a:buSzPct val="43000"/>
              <a:buBlip>
                <a:blip r:embed="rId3"/>
              </a:buBlip>
              <a:defRPr>
                <a:latin typeface="Chalkduster"/>
                <a:ea typeface="Chalkduster"/>
                <a:cs typeface="Chalkduster"/>
                <a:sym typeface="Chalkduster"/>
              </a:defRPr>
            </a:lvl1pPr>
            <a:lvl2pPr marL="965200" indent="-482600" defTabSz="457200">
              <a:spcBef>
                <a:spcPts val="3200"/>
              </a:spcBef>
              <a:buClrTx/>
              <a:buSzPct val="43000"/>
              <a:buBlip>
                <a:blip r:embed="rId3"/>
              </a:buBlip>
              <a:defRPr>
                <a:latin typeface="Chalkduster"/>
                <a:ea typeface="Chalkduster"/>
                <a:cs typeface="Chalkduster"/>
                <a:sym typeface="Chalkduster"/>
              </a:defRPr>
            </a:lvl2pPr>
            <a:lvl3pPr marL="1447800" indent="-482600" defTabSz="457200">
              <a:spcBef>
                <a:spcPts val="3200"/>
              </a:spcBef>
              <a:buClrTx/>
              <a:buSzPct val="43000"/>
              <a:buBlip>
                <a:blip r:embed="rId3"/>
              </a:buBlip>
              <a:defRPr>
                <a:latin typeface="Chalkduster"/>
                <a:ea typeface="Chalkduster"/>
                <a:cs typeface="Chalkduster"/>
                <a:sym typeface="Chalkduster"/>
              </a:defRPr>
            </a:lvl3pPr>
            <a:lvl4pPr marL="1930400" indent="-482600" defTabSz="457200">
              <a:spcBef>
                <a:spcPts val="3200"/>
              </a:spcBef>
              <a:buClrTx/>
              <a:buSzPct val="43000"/>
              <a:buBlip>
                <a:blip r:embed="rId3"/>
              </a:buBlip>
              <a:defRPr>
                <a:latin typeface="Chalkduster"/>
                <a:ea typeface="Chalkduster"/>
                <a:cs typeface="Chalkduster"/>
                <a:sym typeface="Chalkduster"/>
              </a:defRPr>
            </a:lvl4pPr>
            <a:lvl5pPr marL="2413000" indent="-482600" defTabSz="457200">
              <a:spcBef>
                <a:spcPts val="3200"/>
              </a:spcBef>
              <a:buClrTx/>
              <a:buSzPct val="43000"/>
              <a:buBlip>
                <a:blip r:embed="rId3"/>
              </a:buBlip>
              <a:defRPr>
                <a:latin typeface="Chalkduster"/>
                <a:ea typeface="Chalkduster"/>
                <a:cs typeface="Chalkduster"/>
                <a:sym typeface="Chalkduster"/>
              </a:defRPr>
            </a:lvl5pPr>
          </a:lstStyle>
          <a:p>
            <a:pPr/>
            <a:r>
              <a:t>Body Level One</a:t>
            </a:r>
          </a:p>
          <a:p>
            <a:pPr lvl="1"/>
            <a:r>
              <a:t>Body Level Two</a:t>
            </a:r>
          </a:p>
          <a:p>
            <a:pPr lvl="2"/>
            <a:r>
              <a:t>Body Level Three</a:t>
            </a:r>
          </a:p>
          <a:p>
            <a:pPr lvl="3"/>
            <a:r>
              <a:t>Body Level Four</a:t>
            </a:r>
          </a:p>
          <a:p>
            <a:pPr lvl="4"/>
            <a:r>
              <a:t>Body Level Five</a:t>
            </a:r>
          </a:p>
        </p:txBody>
      </p:sp>
      <p:sp>
        <p:nvSpPr>
          <p:cNvPr id="145" name="Slide Number"/>
          <p:cNvSpPr txBox="1"/>
          <p:nvPr>
            <p:ph type="sldNum" sz="quarter" idx="2"/>
          </p:nvPr>
        </p:nvSpPr>
        <p:spPr>
          <a:xfrm>
            <a:off x="6256723" y="9197831"/>
            <a:ext cx="409839" cy="454170"/>
          </a:xfrm>
          <a:prstGeom prst="rect">
            <a:avLst/>
          </a:prstGeom>
        </p:spPr>
        <p:txBody>
          <a:bodyPr anchor="b"/>
          <a:lstStyle>
            <a:lvl1pPr algn="r" defTabSz="457200">
              <a:defRPr sz="1800">
                <a:latin typeface="Chalkduster"/>
                <a:ea typeface="Chalkduster"/>
                <a:cs typeface="Chalkduster"/>
                <a:sym typeface="Chalkduste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1"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53" name="Slide Number"/>
          <p:cNvSpPr txBox="1"/>
          <p:nvPr>
            <p:ph type="sldNum" sz="quarter" idx="2"/>
          </p:nvPr>
        </p:nvSpPr>
        <p:spPr>
          <a:xfrm>
            <a:off x="6297011" y="9197831"/>
            <a:ext cx="409839" cy="454170"/>
          </a:xfrm>
          <a:prstGeom prst="rect">
            <a:avLst/>
          </a:prstGeom>
        </p:spPr>
        <p:txBody>
          <a:bodyPr anchor="b"/>
          <a:lstStyle>
            <a:lvl1pPr defTabSz="457200">
              <a:defRPr sz="1800">
                <a:latin typeface="Chalkduster"/>
                <a:ea typeface="Chalkduster"/>
                <a:cs typeface="Chalkduster"/>
                <a:sym typeface="Chalkduste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19250" y="673100"/>
            <a:ext cx="9758016" cy="59055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638919"/>
            <a:ext cx="5334001" cy="8216901"/>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buClrTx/>
              <a:defRPr sz="2800"/>
            </a:lvl1pPr>
            <a:lvl2pPr marL="685800" indent="-342900">
              <a:spcBef>
                <a:spcPts val="3200"/>
              </a:spcBef>
              <a:buClrTx/>
              <a:defRPr sz="2800"/>
            </a:lvl2pPr>
            <a:lvl3pPr marL="1028700" indent="-342900">
              <a:spcBef>
                <a:spcPts val="3200"/>
              </a:spcBef>
              <a:buClrTx/>
              <a:defRPr sz="2800"/>
            </a:lvl3pPr>
            <a:lvl4pPr marL="1371600" indent="-342900">
              <a:spcBef>
                <a:spcPts val="3200"/>
              </a:spcBef>
              <a:buClrTx/>
              <a:defRPr sz="2800"/>
            </a:lvl4pPr>
            <a:lvl5pPr marL="1714500" indent="-342900">
              <a:spcBef>
                <a:spcPts val="3200"/>
              </a:spcBef>
              <a:buClrTx/>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31000" y="4965700"/>
            <a:ext cx="5334000" cy="3898900"/>
          </a:xfrm>
          <a:prstGeom prst="rect">
            <a:avLst/>
          </a:prstGeom>
        </p:spPr>
        <p:txBody>
          <a:bodyPr lIns="91439" tIns="45719" rIns="91439" bIns="45719" anchor="t">
            <a:noAutofit/>
          </a:bodyPr>
          <a:lstStyle/>
          <a:p>
            <a:pPr/>
          </a:p>
        </p:txBody>
      </p:sp>
      <p:sp>
        <p:nvSpPr>
          <p:cNvPr id="84" name="Image"/>
          <p:cNvSpPr/>
          <p:nvPr>
            <p:ph type="pic" sz="quarter" idx="14"/>
          </p:nvPr>
        </p:nvSpPr>
        <p:spPr>
          <a:xfrm>
            <a:off x="6731000" y="635000"/>
            <a:ext cx="5334000" cy="3898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635000"/>
            <a:ext cx="5334000" cy="8229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png"/><Relationship Id="rId3" Type="http://schemas.openxmlformats.org/officeDocument/2006/relationships/image" Target="../media/image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image" Target="../media/image2.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tif"/></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Unidad 1…"/>
          <p:cNvSpPr txBox="1"/>
          <p:nvPr>
            <p:ph type="title"/>
          </p:nvPr>
        </p:nvSpPr>
        <p:spPr>
          <a:xfrm>
            <a:off x="1270000" y="609600"/>
            <a:ext cx="10464800" cy="2857699"/>
          </a:xfrm>
          <a:prstGeom prst="rect">
            <a:avLst/>
          </a:prstGeom>
        </p:spPr>
        <p:txBody>
          <a:bodyPr/>
          <a:lstStyle/>
          <a:p>
            <a:pPr defTabSz="265175">
              <a:defRPr sz="4176"/>
            </a:pPr>
            <a:r>
              <a:t>Unidad 1</a:t>
            </a:r>
          </a:p>
          <a:p>
            <a:pPr defTabSz="265175">
              <a:defRPr sz="4176"/>
            </a:pPr>
          </a:p>
          <a:p>
            <a:pPr defTabSz="265175">
              <a:defRPr sz="4176"/>
            </a:pPr>
            <a:r>
              <a:t>PALABRAS </a:t>
            </a:r>
          </a:p>
          <a:p>
            <a:pPr defTabSz="265175">
              <a:defRPr sz="4176"/>
            </a:pPr>
            <a:r>
              <a:t>Y NUESTRAS PALABRAS</a:t>
            </a:r>
          </a:p>
        </p:txBody>
      </p:sp>
      <p:sp>
        <p:nvSpPr>
          <p:cNvPr id="163" name="LECCIONES…"/>
          <p:cNvSpPr txBox="1"/>
          <p:nvPr>
            <p:ph type="body" sz="half" idx="1"/>
          </p:nvPr>
        </p:nvSpPr>
        <p:spPr>
          <a:xfrm>
            <a:off x="1447800" y="3765550"/>
            <a:ext cx="10464800" cy="4225727"/>
          </a:xfrm>
          <a:prstGeom prst="rect">
            <a:avLst/>
          </a:prstGeom>
        </p:spPr>
        <p:txBody>
          <a:bodyPr/>
          <a:lstStyle/>
          <a:p>
            <a:pPr/>
          </a:p>
          <a:p>
            <a:pPr/>
            <a:r>
              <a:t>LECCIONES</a:t>
            </a:r>
          </a:p>
          <a:p>
            <a:pPr lvl="7" marL="0" indent="1600200" defTabSz="457200">
              <a:spcBef>
                <a:spcPts val="0"/>
              </a:spcBef>
              <a:buClrTx/>
              <a:buSzTx/>
              <a:buNone/>
              <a:defRPr sz="3600">
                <a:latin typeface="Chalkduster"/>
                <a:ea typeface="Chalkduster"/>
                <a:cs typeface="Chalkduster"/>
                <a:sym typeface="Chalkduster"/>
              </a:defRPr>
            </a:pPr>
            <a:r>
              <a:t>1. Introducción</a:t>
            </a:r>
          </a:p>
          <a:p>
            <a:pPr lvl="7" marL="0" indent="1600200" defTabSz="457200">
              <a:spcBef>
                <a:spcPts val="0"/>
              </a:spcBef>
              <a:buClrTx/>
              <a:buSzTx/>
              <a:buNone/>
              <a:defRPr sz="3600">
                <a:latin typeface="Chalkduster"/>
                <a:ea typeface="Chalkduster"/>
                <a:cs typeface="Chalkduster"/>
                <a:sym typeface="Chalkduster"/>
              </a:defRPr>
            </a:pPr>
            <a:r>
              <a:t>2. Redacción</a:t>
            </a:r>
          </a:p>
          <a:p>
            <a:pPr lvl="7" marL="0" indent="1600200" defTabSz="457200">
              <a:spcBef>
                <a:spcPts val="0"/>
              </a:spcBef>
              <a:buClrTx/>
              <a:buSzTx/>
              <a:buNone/>
              <a:defRPr sz="3600">
                <a:latin typeface="Chalkduster"/>
                <a:ea typeface="Chalkduster"/>
                <a:cs typeface="Chalkduster"/>
                <a:sym typeface="Chalkduster"/>
              </a:defRPr>
            </a:pPr>
            <a:r>
              <a:t>3. Gramática</a:t>
            </a:r>
          </a:p>
        </p:txBody>
      </p:sp>
      <p:sp>
        <p:nvSpPr>
          <p:cNvPr id="164" name="Apple"/>
          <p:cNvSpPr/>
          <p:nvPr/>
        </p:nvSpPr>
        <p:spPr>
          <a:xfrm>
            <a:off x="11272154" y="7859135"/>
            <a:ext cx="1168519" cy="1329682"/>
          </a:xfrm>
          <a:custGeom>
            <a:avLst/>
            <a:gdLst/>
            <a:ahLst/>
            <a:cxnLst>
              <a:cxn ang="0">
                <a:pos x="wd2" y="hd2"/>
              </a:cxn>
              <a:cxn ang="5400000">
                <a:pos x="wd2" y="hd2"/>
              </a:cxn>
              <a:cxn ang="10800000">
                <a:pos x="wd2" y="hd2"/>
              </a:cxn>
              <a:cxn ang="16200000">
                <a:pos x="wd2" y="hd2"/>
              </a:cxn>
            </a:cxnLst>
            <a:rect l="0" t="0" r="r" b="b"/>
            <a:pathLst>
              <a:path w="17410" h="20613" fill="norm" stroke="1" extrusionOk="0">
                <a:moveTo>
                  <a:pt x="0" y="2"/>
                </a:moveTo>
                <a:cubicBezTo>
                  <a:pt x="1451" y="3943"/>
                  <a:pt x="5157" y="4456"/>
                  <a:pt x="6978" y="3382"/>
                </a:cubicBezTo>
                <a:cubicBezTo>
                  <a:pt x="7286" y="3563"/>
                  <a:pt x="8060" y="4073"/>
                  <a:pt x="8550" y="4884"/>
                </a:cubicBezTo>
                <a:cubicBezTo>
                  <a:pt x="8454" y="5252"/>
                  <a:pt x="8387" y="5636"/>
                  <a:pt x="8341" y="6039"/>
                </a:cubicBezTo>
                <a:cubicBezTo>
                  <a:pt x="7169" y="5159"/>
                  <a:pt x="4412" y="3710"/>
                  <a:pt x="1571" y="6696"/>
                </a:cubicBezTo>
                <a:cubicBezTo>
                  <a:pt x="-2090" y="10545"/>
                  <a:pt x="1666" y="17304"/>
                  <a:pt x="3532" y="19171"/>
                </a:cubicBezTo>
                <a:cubicBezTo>
                  <a:pt x="5051" y="20690"/>
                  <a:pt x="7284" y="21033"/>
                  <a:pt x="8895" y="20084"/>
                </a:cubicBezTo>
                <a:cubicBezTo>
                  <a:pt x="10541" y="20966"/>
                  <a:pt x="12760" y="20533"/>
                  <a:pt x="14220" y="18952"/>
                </a:cubicBezTo>
                <a:cubicBezTo>
                  <a:pt x="16014" y="17010"/>
                  <a:pt x="19510" y="10100"/>
                  <a:pt x="15705" y="6404"/>
                </a:cubicBezTo>
                <a:cubicBezTo>
                  <a:pt x="12821" y="3604"/>
                  <a:pt x="10177" y="5030"/>
                  <a:pt x="8996" y="5962"/>
                </a:cubicBezTo>
                <a:cubicBezTo>
                  <a:pt x="9362" y="4276"/>
                  <a:pt x="10299" y="2881"/>
                  <a:pt x="11830" y="1818"/>
                </a:cubicBezTo>
                <a:cubicBezTo>
                  <a:pt x="12127" y="1605"/>
                  <a:pt x="11429" y="972"/>
                  <a:pt x="11062" y="1235"/>
                </a:cubicBezTo>
                <a:cubicBezTo>
                  <a:pt x="9865" y="2172"/>
                  <a:pt x="9134" y="3168"/>
                  <a:pt x="8722" y="4327"/>
                </a:cubicBezTo>
                <a:cubicBezTo>
                  <a:pt x="8152" y="3554"/>
                  <a:pt x="7406" y="3094"/>
                  <a:pt x="7137" y="2944"/>
                </a:cubicBezTo>
                <a:cubicBezTo>
                  <a:pt x="6952" y="2300"/>
                  <a:pt x="6374" y="756"/>
                  <a:pt x="4976" y="243"/>
                </a:cubicBezTo>
                <a:cubicBezTo>
                  <a:pt x="2769" y="-567"/>
                  <a:pt x="2384" y="993"/>
                  <a:pt x="0" y="2"/>
                </a:cubicBezTo>
                <a:close/>
              </a:path>
            </a:pathLst>
          </a:custGeom>
          <a:solidFill>
            <a:srgbClr val="C13521"/>
          </a:solid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165" name="Dingbat Check"/>
          <p:cNvSpPr/>
          <p:nvPr/>
        </p:nvSpPr>
        <p:spPr>
          <a:xfrm>
            <a:off x="2283823" y="6464059"/>
            <a:ext cx="945048" cy="898045"/>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C13521"/>
          </a:solid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defTabSz="457200">
              <a:defRPr b="0" sz="3200">
                <a:solidFill>
                  <a:srgbClr val="C13521"/>
                </a:solidFill>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1" name="RESUMEN…"/>
          <p:cNvSpPr txBox="1"/>
          <p:nvPr>
            <p:ph type="body" idx="1"/>
          </p:nvPr>
        </p:nvSpPr>
        <p:spPr>
          <a:xfrm>
            <a:off x="549792" y="1755973"/>
            <a:ext cx="11905216" cy="7288858"/>
          </a:xfrm>
          <a:prstGeom prst="rect">
            <a:avLst/>
          </a:prstGeom>
        </p:spPr>
        <p:txBody>
          <a:bodyPr/>
          <a:lstStyle/>
          <a:p>
            <a:pPr lvl="1" marL="0" indent="178307" defTabSz="356615">
              <a:spcBef>
                <a:spcPts val="2800"/>
              </a:spcBef>
              <a:buSzTx/>
              <a:buNone/>
              <a:defRPr sz="4290"/>
            </a:pPr>
            <a:r>
              <a:t>RESUMEN</a:t>
            </a:r>
          </a:p>
          <a:p>
            <a:pPr lvl="1" marL="891539" indent="-445769" defTabSz="356615">
              <a:spcBef>
                <a:spcPts val="2800"/>
              </a:spcBef>
              <a:buBlip>
                <a:blip r:embed="rId2"/>
              </a:buBlip>
              <a:defRPr sz="4290">
                <a:solidFill>
                  <a:srgbClr val="A8E685"/>
                </a:solidFill>
              </a:defRPr>
            </a:pPr>
            <a:r>
              <a:t>Lengua</a:t>
            </a:r>
          </a:p>
          <a:p>
            <a:pPr lvl="1" marL="891539" indent="-445769" defTabSz="356615">
              <a:spcBef>
                <a:spcPts val="2800"/>
              </a:spcBef>
              <a:buBlip>
                <a:blip r:embed="rId2"/>
              </a:buBlip>
              <a:defRPr sz="4290">
                <a:solidFill>
                  <a:srgbClr val="A8E685"/>
                </a:solidFill>
              </a:defRPr>
            </a:pPr>
            <a:r>
              <a:t>Lingüística</a:t>
            </a:r>
          </a:p>
          <a:p>
            <a:pPr lvl="1" marL="891539" indent="-445769" defTabSz="356615">
              <a:spcBef>
                <a:spcPts val="2800"/>
              </a:spcBef>
              <a:buBlip>
                <a:blip r:embed="rId2"/>
              </a:buBlip>
              <a:defRPr sz="4290">
                <a:solidFill>
                  <a:srgbClr val="A8E685"/>
                </a:solidFill>
              </a:defRPr>
            </a:pPr>
            <a:r>
              <a:t>Gramática</a:t>
            </a:r>
          </a:p>
          <a:p>
            <a:pPr lvl="1" marL="1126807" indent="-681037" defTabSz="356615">
              <a:spcBef>
                <a:spcPts val="2800"/>
              </a:spcBef>
              <a:buSzPct val="100000"/>
              <a:buChar char="-"/>
              <a:defRPr sz="4290"/>
            </a:pPr>
            <a:r>
              <a:t>Sintaxis, combinación de palabras</a:t>
            </a:r>
          </a:p>
          <a:p>
            <a:pPr lvl="1" marL="1126807" indent="-681037" defTabSz="356615">
              <a:spcBef>
                <a:spcPts val="2800"/>
              </a:spcBef>
              <a:buSzPct val="100000"/>
              <a:buChar char="-"/>
              <a:defRPr sz="4290"/>
            </a:pPr>
            <a:r>
              <a:t>Morfología, estructura de palabras</a:t>
            </a:r>
          </a:p>
        </p:txBody>
      </p:sp>
      <p:sp>
        <p:nvSpPr>
          <p:cNvPr id="212" name="Unidad 1. Palabras y Nuestras Palabras…"/>
          <p:cNvSpPr txBox="1"/>
          <p:nvPr/>
        </p:nvSpPr>
        <p:spPr>
          <a:xfrm>
            <a:off x="2387600" y="-520700"/>
            <a:ext cx="10464800" cy="254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r" defTabSz="457200">
              <a:defRPr b="0" sz="2700">
                <a:latin typeface="Chalkduster"/>
                <a:ea typeface="Chalkduster"/>
                <a:cs typeface="Chalkduster"/>
                <a:sym typeface="Chalkduster"/>
              </a:defRPr>
            </a:pPr>
            <a:r>
              <a:t>Unidad 1. Palabras y Nuestras Palabras </a:t>
            </a:r>
          </a:p>
          <a:p>
            <a:pPr algn="r" defTabSz="457200">
              <a:defRPr b="0" sz="2700">
                <a:latin typeface="Chalkduster"/>
                <a:ea typeface="Chalkduster"/>
                <a:cs typeface="Chalkduster"/>
                <a:sym typeface="Chalkduster"/>
              </a:defRPr>
            </a:pPr>
            <a:r>
              <a:t>Lección 3. Gramática</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4" name="Image" descr="Image"/>
          <p:cNvPicPr>
            <a:picLocks noChangeAspect="0"/>
          </p:cNvPicPr>
          <p:nvPr>
            <p:ph type="pic" idx="13"/>
          </p:nvPr>
        </p:nvPicPr>
        <p:blipFill>
          <a:blip r:embed="rId2">
            <a:extLst/>
          </a:blip>
          <a:stretch>
            <a:fillRect/>
          </a:stretch>
        </p:blipFill>
        <p:spPr>
          <a:xfrm>
            <a:off x="6813550" y="2940050"/>
            <a:ext cx="4835922" cy="6108700"/>
          </a:xfrm>
          <a:prstGeom prst="rect">
            <a:avLst/>
          </a:prstGeom>
        </p:spPr>
      </p:pic>
      <p:sp>
        <p:nvSpPr>
          <p:cNvPr id="215" name="TAREAS TRANSFORMADORAS"/>
          <p:cNvSpPr txBox="1"/>
          <p:nvPr>
            <p:ph type="title"/>
          </p:nvPr>
        </p:nvSpPr>
        <p:spPr>
          <a:xfrm>
            <a:off x="1155700" y="520700"/>
            <a:ext cx="10464800" cy="2540000"/>
          </a:xfrm>
          <a:prstGeom prst="rect">
            <a:avLst/>
          </a:prstGeom>
        </p:spPr>
        <p:txBody>
          <a:bodyPr/>
          <a:lstStyle/>
          <a:p>
            <a:pPr>
              <a:defRPr sz="4700"/>
            </a:pPr>
          </a:p>
          <a:p>
            <a:pPr>
              <a:defRPr sz="4700">
                <a:solidFill>
                  <a:srgbClr val="A8E685"/>
                </a:solidFill>
              </a:defRPr>
            </a:pPr>
            <a:r>
              <a:t>TAREAS TRANSFORMADORAS</a:t>
            </a:r>
          </a:p>
        </p:txBody>
      </p:sp>
      <p:sp>
        <p:nvSpPr>
          <p:cNvPr id="216" name="U1. T3.…"/>
          <p:cNvSpPr txBox="1"/>
          <p:nvPr>
            <p:ph type="body" sz="half" idx="1"/>
          </p:nvPr>
        </p:nvSpPr>
        <p:spPr>
          <a:xfrm>
            <a:off x="1073150" y="2794000"/>
            <a:ext cx="5270500" cy="6096000"/>
          </a:xfrm>
          <a:prstGeom prst="rect">
            <a:avLst/>
          </a:prstGeom>
        </p:spPr>
        <p:txBody>
          <a:bodyPr/>
          <a:lstStyle/>
          <a:p>
            <a:pPr marL="381254" indent="-381254" defTabSz="361188">
              <a:spcBef>
                <a:spcPts val="2500"/>
              </a:spcBef>
              <a:buBlip>
                <a:blip r:embed="rId3"/>
              </a:buBlip>
              <a:defRPr sz="2528"/>
            </a:pPr>
            <a:r>
              <a:t>U1. T3. </a:t>
            </a:r>
          </a:p>
          <a:p>
            <a:pPr marL="0" indent="0" defTabSz="361188">
              <a:spcBef>
                <a:spcPts val="2500"/>
              </a:spcBef>
              <a:buSzTx/>
              <a:buNone/>
              <a:defRPr sz="2528"/>
            </a:pPr>
            <a:r>
              <a:t>Leer Génesis 1 y encontrar 10 formas en las que se demuestra que la gramática es importante. Es decir, encontrar 10 formas en las que se podría cambiar el significado del capítulo con una gramática incorrecta. </a:t>
            </a:r>
          </a:p>
        </p:txBody>
      </p:sp>
      <p:sp>
        <p:nvSpPr>
          <p:cNvPr id="217" name="Unidad 1. Palabras y Nuestras Palabras…"/>
          <p:cNvSpPr txBox="1"/>
          <p:nvPr/>
        </p:nvSpPr>
        <p:spPr>
          <a:xfrm>
            <a:off x="2387600" y="-520700"/>
            <a:ext cx="10464800" cy="254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r" defTabSz="457200">
              <a:defRPr b="0" sz="2700">
                <a:latin typeface="Chalkduster"/>
                <a:ea typeface="Chalkduster"/>
                <a:cs typeface="Chalkduster"/>
                <a:sym typeface="Chalkduster"/>
              </a:defRPr>
            </a:pPr>
            <a:r>
              <a:t>Unidad 1. Palabras y Nuestras Palabras </a:t>
            </a:r>
          </a:p>
          <a:p>
            <a:pPr algn="r" defTabSz="457200">
              <a:defRPr b="0" sz="2700">
                <a:latin typeface="Chalkduster"/>
                <a:ea typeface="Chalkduster"/>
                <a:cs typeface="Chalkduster"/>
                <a:sym typeface="Chalkduster"/>
              </a:defRPr>
            </a:pPr>
            <a:r>
              <a:t>Lección 3. Gramática</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9" name="Image" descr="Image"/>
          <p:cNvPicPr>
            <a:picLocks noChangeAspect="1"/>
          </p:cNvPicPr>
          <p:nvPr>
            <p:ph type="pic" idx="13"/>
          </p:nvPr>
        </p:nvPicPr>
        <p:blipFill>
          <a:blip r:embed="rId2">
            <a:extLst/>
          </a:blip>
          <a:srcRect l="5145" t="2106" r="7927" b="3078"/>
          <a:stretch>
            <a:fillRect/>
          </a:stretch>
        </p:blipFill>
        <p:spPr>
          <a:prstGeom prst="rect">
            <a:avLst/>
          </a:prstGeom>
        </p:spPr>
      </p:pic>
      <p:sp>
        <p:nvSpPr>
          <p:cNvPr id="220" name="Examen Unidad 1"/>
          <p:cNvSpPr txBox="1"/>
          <p:nvPr/>
        </p:nvSpPr>
        <p:spPr>
          <a:xfrm>
            <a:off x="459775" y="536936"/>
            <a:ext cx="5506650" cy="7803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b="0" sz="4200">
                <a:solidFill>
                  <a:srgbClr val="000000"/>
                </a:solidFill>
                <a:latin typeface="Chalkduster"/>
                <a:ea typeface="Chalkduster"/>
                <a:cs typeface="Chalkduster"/>
                <a:sym typeface="Chalkduster"/>
              </a:defRPr>
            </a:lvl1pPr>
          </a:lstStyle>
          <a:p>
            <a:pPr/>
            <a:r>
              <a:t>Examen Unidad 1</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Qué información escrita hay en la iglesia?…"/>
          <p:cNvSpPr txBox="1"/>
          <p:nvPr>
            <p:ph type="body" idx="1"/>
          </p:nvPr>
        </p:nvSpPr>
        <p:spPr>
          <a:xfrm>
            <a:off x="-698" y="1260961"/>
            <a:ext cx="13006196" cy="8310662"/>
          </a:xfrm>
          <a:prstGeom prst="rect">
            <a:avLst/>
          </a:prstGeom>
        </p:spPr>
        <p:txBody>
          <a:bodyPr/>
          <a:lstStyle/>
          <a:p>
            <a:pPr lvl="1">
              <a:buBlip>
                <a:blip r:embed="rId2"/>
              </a:buBlip>
              <a:defRPr sz="5500"/>
            </a:pPr>
            <a:r>
              <a:t>¿Qué información escrita hay en la iglesia?</a:t>
            </a:r>
          </a:p>
          <a:p>
            <a:pPr lvl="1" marL="2182988" indent="-1319388">
              <a:buSzPct val="100000"/>
              <a:buAutoNum type="alphaUcPeriod" startAt="1"/>
              <a:defRPr sz="4700">
                <a:solidFill>
                  <a:srgbClr val="A8E685"/>
                </a:solidFill>
              </a:defRPr>
            </a:pPr>
            <a:r>
              <a:t>Proyector de música</a:t>
            </a:r>
          </a:p>
          <a:p>
            <a:pPr lvl="1" marL="2182988" indent="-1319388">
              <a:buSzPct val="100000"/>
              <a:buAutoNum type="alphaUcPeriod" startAt="1"/>
              <a:defRPr sz="4700">
                <a:solidFill>
                  <a:srgbClr val="A8E685"/>
                </a:solidFill>
              </a:defRPr>
            </a:pPr>
            <a:r>
              <a:t>Boletín</a:t>
            </a:r>
          </a:p>
          <a:p>
            <a:pPr lvl="1" marL="2182988" indent="-1319388">
              <a:buSzPct val="100000"/>
              <a:buAutoNum type="alphaUcPeriod" startAt="1"/>
              <a:defRPr sz="4700">
                <a:solidFill>
                  <a:srgbClr val="A8E685"/>
                </a:solidFill>
              </a:defRPr>
            </a:pPr>
            <a:r>
              <a:t>Anuncios físicos y digitales</a:t>
            </a:r>
          </a:p>
          <a:p>
            <a:pPr lvl="1" marL="2182988" indent="-1319388">
              <a:buSzPct val="100000"/>
              <a:buAutoNum type="alphaUcPeriod" startAt="1"/>
              <a:defRPr sz="4700">
                <a:solidFill>
                  <a:srgbClr val="A8E685"/>
                </a:solidFill>
              </a:defRPr>
            </a:pPr>
            <a:r>
              <a:t>Material didáctico</a:t>
            </a:r>
          </a:p>
          <a:p>
            <a:pPr lvl="1" marL="2182988" indent="-1319388">
              <a:buSzPct val="100000"/>
              <a:buAutoNum type="alphaUcPeriod" startAt="1"/>
              <a:defRPr sz="4700">
                <a:solidFill>
                  <a:srgbClr val="A8E685"/>
                </a:solidFill>
              </a:defRPr>
            </a:pPr>
            <a:r>
              <a:t>Biblia</a:t>
            </a:r>
          </a:p>
        </p:txBody>
      </p:sp>
      <p:sp>
        <p:nvSpPr>
          <p:cNvPr id="168" name="Unidad 1. Palabras y Nuestras Palabras…"/>
          <p:cNvSpPr txBox="1"/>
          <p:nvPr/>
        </p:nvSpPr>
        <p:spPr>
          <a:xfrm>
            <a:off x="2387600" y="-520700"/>
            <a:ext cx="10464800" cy="254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r" defTabSz="457200">
              <a:defRPr b="0" sz="2700">
                <a:latin typeface="Chalkduster"/>
                <a:ea typeface="Chalkduster"/>
                <a:cs typeface="Chalkduster"/>
                <a:sym typeface="Chalkduster"/>
              </a:defRPr>
            </a:pPr>
            <a:r>
              <a:t>Unidad 1. Palabras y Nuestras Palabras </a:t>
            </a:r>
          </a:p>
          <a:p>
            <a:pPr algn="r" defTabSz="457200">
              <a:defRPr b="0" sz="2700">
                <a:latin typeface="Chalkduster"/>
                <a:ea typeface="Chalkduster"/>
                <a:cs typeface="Chalkduster"/>
                <a:sym typeface="Chalkduster"/>
              </a:defRPr>
            </a:pPr>
            <a:r>
              <a:t>Lección 3. Gramática</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0" name="Callout"/>
          <p:cNvSpPr/>
          <p:nvPr/>
        </p:nvSpPr>
        <p:spPr>
          <a:xfrm>
            <a:off x="364430" y="4331865"/>
            <a:ext cx="11974513" cy="51319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314" y="0"/>
                </a:moveTo>
                <a:cubicBezTo>
                  <a:pt x="2059" y="0"/>
                  <a:pt x="1851" y="484"/>
                  <a:pt x="1851" y="1081"/>
                </a:cubicBezTo>
                <a:lnTo>
                  <a:pt x="1851" y="8639"/>
                </a:lnTo>
                <a:lnTo>
                  <a:pt x="0" y="10799"/>
                </a:lnTo>
                <a:lnTo>
                  <a:pt x="1851" y="12959"/>
                </a:lnTo>
                <a:lnTo>
                  <a:pt x="1851" y="20519"/>
                </a:lnTo>
                <a:cubicBezTo>
                  <a:pt x="1851" y="21116"/>
                  <a:pt x="2059" y="21600"/>
                  <a:pt x="2314" y="21600"/>
                </a:cubicBezTo>
                <a:lnTo>
                  <a:pt x="21138" y="21600"/>
                </a:lnTo>
                <a:cubicBezTo>
                  <a:pt x="21393" y="21600"/>
                  <a:pt x="21600" y="21116"/>
                  <a:pt x="21600" y="20519"/>
                </a:cubicBezTo>
                <a:lnTo>
                  <a:pt x="21600" y="1081"/>
                </a:lnTo>
                <a:cubicBezTo>
                  <a:pt x="21600" y="484"/>
                  <a:pt x="21393" y="0"/>
                  <a:pt x="21138" y="0"/>
                </a:cubicBezTo>
                <a:lnTo>
                  <a:pt x="2314" y="0"/>
                </a:lnTo>
                <a:close/>
              </a:path>
            </a:pathLst>
          </a:custGeom>
          <a:solidFill>
            <a:srgbClr val="DEF3D1"/>
          </a:solid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171" name="Somos Pasivos"/>
          <p:cNvSpPr txBox="1"/>
          <p:nvPr>
            <p:ph type="body" sz="half" idx="1"/>
          </p:nvPr>
        </p:nvSpPr>
        <p:spPr>
          <a:xfrm>
            <a:off x="4648944" y="-59209"/>
            <a:ext cx="5942112" cy="5604818"/>
          </a:xfrm>
          <a:prstGeom prst="rect">
            <a:avLst/>
          </a:prstGeom>
        </p:spPr>
        <p:txBody>
          <a:bodyPr/>
          <a:lstStyle/>
          <a:p>
            <a:pPr lvl="1">
              <a:buBlip>
                <a:blip r:embed="rId2"/>
              </a:buBlip>
              <a:defRPr sz="5500"/>
            </a:pPr>
            <a:r>
              <a:t>Somos Pasivos</a:t>
            </a:r>
          </a:p>
        </p:txBody>
      </p:sp>
      <p:grpSp>
        <p:nvGrpSpPr>
          <p:cNvPr id="178" name="Group"/>
          <p:cNvGrpSpPr/>
          <p:nvPr/>
        </p:nvGrpSpPr>
        <p:grpSpPr>
          <a:xfrm>
            <a:off x="2319856" y="1189837"/>
            <a:ext cx="2625468" cy="2702358"/>
            <a:chOff x="0" y="0"/>
            <a:chExt cx="2625466" cy="2702357"/>
          </a:xfrm>
        </p:grpSpPr>
        <p:sp>
          <p:nvSpPr>
            <p:cNvPr id="172" name="Head"/>
            <p:cNvSpPr/>
            <p:nvPr/>
          </p:nvSpPr>
          <p:spPr>
            <a:xfrm>
              <a:off x="465824" y="343773"/>
              <a:ext cx="468611" cy="560577"/>
            </a:xfrm>
            <a:custGeom>
              <a:avLst/>
              <a:gdLst/>
              <a:ahLst/>
              <a:cxnLst>
                <a:cxn ang="0">
                  <a:pos x="wd2" y="hd2"/>
                </a:cxn>
                <a:cxn ang="5400000">
                  <a:pos x="wd2" y="hd2"/>
                </a:cxn>
                <a:cxn ang="10800000">
                  <a:pos x="wd2" y="hd2"/>
                </a:cxn>
                <a:cxn ang="16200000">
                  <a:pos x="wd2" y="hd2"/>
                </a:cxn>
              </a:cxnLst>
              <a:rect l="0" t="0" r="r" b="b"/>
              <a:pathLst>
                <a:path w="21545" h="21600" fill="norm" stroke="1" extrusionOk="0">
                  <a:moveTo>
                    <a:pt x="9154" y="0"/>
                  </a:moveTo>
                  <a:cubicBezTo>
                    <a:pt x="3064" y="0"/>
                    <a:pt x="0" y="3297"/>
                    <a:pt x="0" y="7252"/>
                  </a:cubicBezTo>
                  <a:cubicBezTo>
                    <a:pt x="0" y="11207"/>
                    <a:pt x="2755" y="14261"/>
                    <a:pt x="3263" y="17024"/>
                  </a:cubicBezTo>
                  <a:cubicBezTo>
                    <a:pt x="3772" y="19786"/>
                    <a:pt x="1428" y="21600"/>
                    <a:pt x="1428" y="21600"/>
                  </a:cubicBezTo>
                  <a:lnTo>
                    <a:pt x="13269" y="21600"/>
                  </a:lnTo>
                  <a:cubicBezTo>
                    <a:pt x="14015" y="18211"/>
                    <a:pt x="15444" y="18832"/>
                    <a:pt x="16687" y="18799"/>
                  </a:cubicBezTo>
                  <a:cubicBezTo>
                    <a:pt x="17929" y="18767"/>
                    <a:pt x="19467" y="18460"/>
                    <a:pt x="19210" y="17068"/>
                  </a:cubicBezTo>
                  <a:cubicBezTo>
                    <a:pt x="19036" y="16134"/>
                    <a:pt x="19250" y="15837"/>
                    <a:pt x="19675" y="15341"/>
                  </a:cubicBezTo>
                  <a:cubicBezTo>
                    <a:pt x="20100" y="14844"/>
                    <a:pt x="19256" y="14402"/>
                    <a:pt x="19256" y="14402"/>
                  </a:cubicBezTo>
                  <a:lnTo>
                    <a:pt x="19745" y="14169"/>
                  </a:lnTo>
                  <a:cubicBezTo>
                    <a:pt x="19977" y="14061"/>
                    <a:pt x="20093" y="13835"/>
                    <a:pt x="20035" y="13619"/>
                  </a:cubicBezTo>
                  <a:cubicBezTo>
                    <a:pt x="20009" y="13533"/>
                    <a:pt x="19982" y="13430"/>
                    <a:pt x="19950" y="13301"/>
                  </a:cubicBezTo>
                  <a:cubicBezTo>
                    <a:pt x="19847" y="12874"/>
                    <a:pt x="20073" y="12503"/>
                    <a:pt x="20497" y="12373"/>
                  </a:cubicBezTo>
                  <a:cubicBezTo>
                    <a:pt x="20877" y="12260"/>
                    <a:pt x="21149" y="12098"/>
                    <a:pt x="21342" y="11942"/>
                  </a:cubicBezTo>
                  <a:cubicBezTo>
                    <a:pt x="21600" y="11737"/>
                    <a:pt x="21600" y="11374"/>
                    <a:pt x="21407" y="11120"/>
                  </a:cubicBezTo>
                  <a:cubicBezTo>
                    <a:pt x="20705" y="10192"/>
                    <a:pt x="19983" y="9173"/>
                    <a:pt x="19487" y="8520"/>
                  </a:cubicBezTo>
                  <a:cubicBezTo>
                    <a:pt x="18754" y="7554"/>
                    <a:pt x="19939" y="7036"/>
                    <a:pt x="19572" y="5994"/>
                  </a:cubicBezTo>
                  <a:cubicBezTo>
                    <a:pt x="18658" y="2406"/>
                    <a:pt x="15959" y="0"/>
                    <a:pt x="9154" y="0"/>
                  </a:cubicBezTo>
                  <a:close/>
                </a:path>
              </a:pathLst>
            </a:custGeom>
            <a:blipFill rotWithShape="1">
              <a:blip r:embed="rId3"/>
              <a:srcRect l="0" t="0" r="0" b="0"/>
              <a:tile tx="0" ty="0" sx="100000" sy="100000" flip="none" algn="tl"/>
            </a:blipFill>
            <a:ln w="12700" cap="flat">
              <a:noFill/>
              <a:miter lim="400000"/>
            </a:ln>
            <a:effectLst>
              <a:outerShdw sx="100000" sy="100000" kx="0" ky="0" algn="b" rotWithShape="0" blurRad="63500" dist="0" dir="16200000">
                <a:srgbClr val="000000">
                  <a:alpha val="50000"/>
                </a:srgbClr>
              </a:outerShdw>
            </a:effectLst>
          </p:spPr>
          <p:txBody>
            <a:bodyPr wrap="square" lIns="50800" tIns="50800" rIns="50800" bIns="50800" numCol="1" anchor="ctr">
              <a:noAutofit/>
            </a:bodyP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173" name="Shape"/>
            <p:cNvSpPr/>
            <p:nvPr/>
          </p:nvSpPr>
          <p:spPr>
            <a:xfrm>
              <a:off x="79047" y="1342275"/>
              <a:ext cx="468611" cy="560577"/>
            </a:xfrm>
            <a:custGeom>
              <a:avLst/>
              <a:gdLst/>
              <a:ahLst/>
              <a:cxnLst>
                <a:cxn ang="0">
                  <a:pos x="wd2" y="hd2"/>
                </a:cxn>
                <a:cxn ang="5400000">
                  <a:pos x="wd2" y="hd2"/>
                </a:cxn>
                <a:cxn ang="10800000">
                  <a:pos x="wd2" y="hd2"/>
                </a:cxn>
                <a:cxn ang="16200000">
                  <a:pos x="wd2" y="hd2"/>
                </a:cxn>
              </a:cxnLst>
              <a:rect l="0" t="0" r="r" b="b"/>
              <a:pathLst>
                <a:path w="21545" h="21600" fill="norm" stroke="1" extrusionOk="0">
                  <a:moveTo>
                    <a:pt x="9154" y="0"/>
                  </a:moveTo>
                  <a:cubicBezTo>
                    <a:pt x="3064" y="0"/>
                    <a:pt x="0" y="3297"/>
                    <a:pt x="0" y="7252"/>
                  </a:cubicBezTo>
                  <a:cubicBezTo>
                    <a:pt x="0" y="11207"/>
                    <a:pt x="2755" y="14261"/>
                    <a:pt x="3263" y="17024"/>
                  </a:cubicBezTo>
                  <a:cubicBezTo>
                    <a:pt x="3772" y="19786"/>
                    <a:pt x="1428" y="21600"/>
                    <a:pt x="1428" y="21600"/>
                  </a:cubicBezTo>
                  <a:lnTo>
                    <a:pt x="13269" y="21600"/>
                  </a:lnTo>
                  <a:cubicBezTo>
                    <a:pt x="14015" y="18211"/>
                    <a:pt x="15444" y="18832"/>
                    <a:pt x="16687" y="18799"/>
                  </a:cubicBezTo>
                  <a:cubicBezTo>
                    <a:pt x="17929" y="18767"/>
                    <a:pt x="19467" y="18460"/>
                    <a:pt x="19210" y="17068"/>
                  </a:cubicBezTo>
                  <a:cubicBezTo>
                    <a:pt x="19036" y="16134"/>
                    <a:pt x="19250" y="15837"/>
                    <a:pt x="19675" y="15341"/>
                  </a:cubicBezTo>
                  <a:cubicBezTo>
                    <a:pt x="20100" y="14844"/>
                    <a:pt x="19256" y="14402"/>
                    <a:pt x="19256" y="14402"/>
                  </a:cubicBezTo>
                  <a:lnTo>
                    <a:pt x="19745" y="14169"/>
                  </a:lnTo>
                  <a:cubicBezTo>
                    <a:pt x="19861" y="14115"/>
                    <a:pt x="19948" y="14032"/>
                    <a:pt x="19999" y="13935"/>
                  </a:cubicBezTo>
                  <a:cubicBezTo>
                    <a:pt x="20049" y="13838"/>
                    <a:pt x="20064" y="13727"/>
                    <a:pt x="20035" y="13619"/>
                  </a:cubicBezTo>
                  <a:cubicBezTo>
                    <a:pt x="20009" y="13533"/>
                    <a:pt x="19982" y="13430"/>
                    <a:pt x="19950" y="13301"/>
                  </a:cubicBezTo>
                  <a:cubicBezTo>
                    <a:pt x="19847" y="12874"/>
                    <a:pt x="20073" y="12503"/>
                    <a:pt x="20497" y="12373"/>
                  </a:cubicBezTo>
                  <a:cubicBezTo>
                    <a:pt x="20877" y="12260"/>
                    <a:pt x="21149" y="12098"/>
                    <a:pt x="21342" y="11942"/>
                  </a:cubicBezTo>
                  <a:cubicBezTo>
                    <a:pt x="21600" y="11737"/>
                    <a:pt x="21600" y="11374"/>
                    <a:pt x="21407" y="11120"/>
                  </a:cubicBezTo>
                  <a:cubicBezTo>
                    <a:pt x="20705" y="10192"/>
                    <a:pt x="19983" y="9173"/>
                    <a:pt x="19487" y="8520"/>
                  </a:cubicBezTo>
                  <a:cubicBezTo>
                    <a:pt x="18754" y="7554"/>
                    <a:pt x="19939" y="7036"/>
                    <a:pt x="19572" y="5994"/>
                  </a:cubicBezTo>
                  <a:cubicBezTo>
                    <a:pt x="18658" y="2406"/>
                    <a:pt x="15959" y="0"/>
                    <a:pt x="9154" y="0"/>
                  </a:cubicBezTo>
                  <a:close/>
                </a:path>
              </a:pathLst>
            </a:custGeom>
            <a:blipFill rotWithShape="1">
              <a:blip r:embed="rId3"/>
              <a:srcRect l="0" t="0" r="0" b="0"/>
              <a:tile tx="0" ty="0" sx="100000" sy="100000" flip="none" algn="tl"/>
            </a:blipFill>
            <a:ln w="12700" cap="flat">
              <a:noFill/>
              <a:miter lim="400000"/>
            </a:ln>
            <a:effectLst>
              <a:outerShdw sx="100000" sy="100000" kx="0" ky="0" algn="b" rotWithShape="0" blurRad="63500" dist="0" dir="16200000">
                <a:srgbClr val="000000">
                  <a:alpha val="50000"/>
                </a:srgbClr>
              </a:outerShdw>
            </a:effectLst>
          </p:spPr>
          <p:txBody>
            <a:bodyPr wrap="square" lIns="50800" tIns="50800" rIns="50800" bIns="50800" numCol="1" anchor="ctr">
              <a:noAutofit/>
            </a:bodyP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174" name="Ear"/>
            <p:cNvSpPr/>
            <p:nvPr/>
          </p:nvSpPr>
          <p:spPr>
            <a:xfrm>
              <a:off x="-1" y="0"/>
              <a:ext cx="429676" cy="584184"/>
            </a:xfrm>
            <a:custGeom>
              <a:avLst/>
              <a:gdLst/>
              <a:ahLst/>
              <a:cxnLst>
                <a:cxn ang="0">
                  <a:pos x="wd2" y="hd2"/>
                </a:cxn>
                <a:cxn ang="5400000">
                  <a:pos x="wd2" y="hd2"/>
                </a:cxn>
                <a:cxn ang="10800000">
                  <a:pos x="wd2" y="hd2"/>
                </a:cxn>
                <a:cxn ang="16200000">
                  <a:pos x="wd2" y="hd2"/>
                </a:cxn>
              </a:cxnLst>
              <a:rect l="0" t="0" r="r" b="b"/>
              <a:pathLst>
                <a:path w="20671" h="21600" fill="norm" stroke="1" extrusionOk="0">
                  <a:moveTo>
                    <a:pt x="9517" y="0"/>
                  </a:moveTo>
                  <a:cubicBezTo>
                    <a:pt x="6086" y="0"/>
                    <a:pt x="3154" y="1263"/>
                    <a:pt x="1473" y="3466"/>
                  </a:cubicBezTo>
                  <a:cubicBezTo>
                    <a:pt x="-881" y="6549"/>
                    <a:pt x="-395" y="10841"/>
                    <a:pt x="2804" y="15240"/>
                  </a:cubicBezTo>
                  <a:cubicBezTo>
                    <a:pt x="3450" y="16128"/>
                    <a:pt x="5236" y="17350"/>
                    <a:pt x="7272" y="17863"/>
                  </a:cubicBezTo>
                  <a:cubicBezTo>
                    <a:pt x="8160" y="18087"/>
                    <a:pt x="8736" y="18661"/>
                    <a:pt x="9403" y="19326"/>
                  </a:cubicBezTo>
                  <a:cubicBezTo>
                    <a:pt x="10418" y="20340"/>
                    <a:pt x="11682" y="21600"/>
                    <a:pt x="14405" y="21600"/>
                  </a:cubicBezTo>
                  <a:cubicBezTo>
                    <a:pt x="18504" y="21600"/>
                    <a:pt x="19509" y="19847"/>
                    <a:pt x="20242" y="18567"/>
                  </a:cubicBezTo>
                  <a:cubicBezTo>
                    <a:pt x="20372" y="18341"/>
                    <a:pt x="20495" y="18124"/>
                    <a:pt x="20630" y="17924"/>
                  </a:cubicBezTo>
                  <a:cubicBezTo>
                    <a:pt x="20719" y="17791"/>
                    <a:pt x="20660" y="17629"/>
                    <a:pt x="20493" y="17552"/>
                  </a:cubicBezTo>
                  <a:lnTo>
                    <a:pt x="19432" y="17063"/>
                  </a:lnTo>
                  <a:cubicBezTo>
                    <a:pt x="19249" y="16979"/>
                    <a:pt x="19013" y="17030"/>
                    <a:pt x="18913" y="17175"/>
                  </a:cubicBezTo>
                  <a:cubicBezTo>
                    <a:pt x="18735" y="17434"/>
                    <a:pt x="18583" y="17699"/>
                    <a:pt x="18435" y="17956"/>
                  </a:cubicBezTo>
                  <a:cubicBezTo>
                    <a:pt x="17728" y="19191"/>
                    <a:pt x="17217" y="20083"/>
                    <a:pt x="14405" y="20083"/>
                  </a:cubicBezTo>
                  <a:cubicBezTo>
                    <a:pt x="12653" y="20083"/>
                    <a:pt x="11910" y="19340"/>
                    <a:pt x="10968" y="18399"/>
                  </a:cubicBezTo>
                  <a:cubicBezTo>
                    <a:pt x="10211" y="17645"/>
                    <a:pt x="9354" y="16790"/>
                    <a:pt x="7888" y="16420"/>
                  </a:cubicBezTo>
                  <a:cubicBezTo>
                    <a:pt x="6320" y="16025"/>
                    <a:pt x="4929" y="15051"/>
                    <a:pt x="4527" y="14499"/>
                  </a:cubicBezTo>
                  <a:cubicBezTo>
                    <a:pt x="1679" y="10582"/>
                    <a:pt x="1186" y="6841"/>
                    <a:pt x="3176" y="4234"/>
                  </a:cubicBezTo>
                  <a:cubicBezTo>
                    <a:pt x="4494" y="2508"/>
                    <a:pt x="6804" y="1517"/>
                    <a:pt x="9517" y="1517"/>
                  </a:cubicBezTo>
                  <a:cubicBezTo>
                    <a:pt x="16006" y="1517"/>
                    <a:pt x="16934" y="6593"/>
                    <a:pt x="17064" y="7844"/>
                  </a:cubicBezTo>
                  <a:cubicBezTo>
                    <a:pt x="17080" y="7994"/>
                    <a:pt x="17247" y="8108"/>
                    <a:pt x="17443" y="8104"/>
                  </a:cubicBezTo>
                  <a:lnTo>
                    <a:pt x="18682" y="8079"/>
                  </a:lnTo>
                  <a:cubicBezTo>
                    <a:pt x="18892" y="8075"/>
                    <a:pt x="19053" y="7938"/>
                    <a:pt x="19041" y="7776"/>
                  </a:cubicBezTo>
                  <a:cubicBezTo>
                    <a:pt x="18817" y="4924"/>
                    <a:pt x="16608" y="0"/>
                    <a:pt x="9517" y="0"/>
                  </a:cubicBezTo>
                  <a:close/>
                  <a:moveTo>
                    <a:pt x="9955" y="3310"/>
                  </a:moveTo>
                  <a:cubicBezTo>
                    <a:pt x="9772" y="3302"/>
                    <a:pt x="9589" y="3303"/>
                    <a:pt x="9405" y="3312"/>
                  </a:cubicBezTo>
                  <a:cubicBezTo>
                    <a:pt x="9194" y="3323"/>
                    <a:pt x="8984" y="3346"/>
                    <a:pt x="8773" y="3380"/>
                  </a:cubicBezTo>
                  <a:cubicBezTo>
                    <a:pt x="5657" y="3880"/>
                    <a:pt x="3797" y="5739"/>
                    <a:pt x="3797" y="8353"/>
                  </a:cubicBezTo>
                  <a:cubicBezTo>
                    <a:pt x="3797" y="9959"/>
                    <a:pt x="5134" y="14392"/>
                    <a:pt x="8146" y="14866"/>
                  </a:cubicBezTo>
                  <a:cubicBezTo>
                    <a:pt x="9436" y="15068"/>
                    <a:pt x="10219" y="15793"/>
                    <a:pt x="10538" y="16153"/>
                  </a:cubicBezTo>
                  <a:cubicBezTo>
                    <a:pt x="10641" y="16269"/>
                    <a:pt x="10841" y="16307"/>
                    <a:pt x="11005" y="16244"/>
                  </a:cubicBezTo>
                  <a:lnTo>
                    <a:pt x="12119" y="15818"/>
                  </a:lnTo>
                  <a:cubicBezTo>
                    <a:pt x="12316" y="15743"/>
                    <a:pt x="12385" y="15553"/>
                    <a:pt x="12266" y="15410"/>
                  </a:cubicBezTo>
                  <a:cubicBezTo>
                    <a:pt x="11820" y="14873"/>
                    <a:pt x="10636" y="13710"/>
                    <a:pt x="8540" y="13381"/>
                  </a:cubicBezTo>
                  <a:cubicBezTo>
                    <a:pt x="7109" y="13156"/>
                    <a:pt x="5769" y="9788"/>
                    <a:pt x="5769" y="8353"/>
                  </a:cubicBezTo>
                  <a:cubicBezTo>
                    <a:pt x="5769" y="5921"/>
                    <a:pt x="7622" y="5114"/>
                    <a:pt x="9176" y="4865"/>
                  </a:cubicBezTo>
                  <a:cubicBezTo>
                    <a:pt x="10571" y="4642"/>
                    <a:pt x="11524" y="5343"/>
                    <a:pt x="11870" y="5655"/>
                  </a:cubicBezTo>
                  <a:cubicBezTo>
                    <a:pt x="12529" y="6251"/>
                    <a:pt x="12830" y="7037"/>
                    <a:pt x="12587" y="7523"/>
                  </a:cubicBezTo>
                  <a:cubicBezTo>
                    <a:pt x="12537" y="7623"/>
                    <a:pt x="12386" y="7926"/>
                    <a:pt x="11599" y="8006"/>
                  </a:cubicBezTo>
                  <a:cubicBezTo>
                    <a:pt x="9536" y="8216"/>
                    <a:pt x="8553" y="9368"/>
                    <a:pt x="8496" y="10417"/>
                  </a:cubicBezTo>
                  <a:cubicBezTo>
                    <a:pt x="8433" y="11561"/>
                    <a:pt x="9390" y="12498"/>
                    <a:pt x="10877" y="12748"/>
                  </a:cubicBezTo>
                  <a:cubicBezTo>
                    <a:pt x="11035" y="12774"/>
                    <a:pt x="11202" y="12801"/>
                    <a:pt x="11375" y="12827"/>
                  </a:cubicBezTo>
                  <a:cubicBezTo>
                    <a:pt x="12767" y="13043"/>
                    <a:pt x="14486" y="13309"/>
                    <a:pt x="16472" y="14829"/>
                  </a:cubicBezTo>
                  <a:cubicBezTo>
                    <a:pt x="16613" y="14937"/>
                    <a:pt x="16838" y="14943"/>
                    <a:pt x="16985" y="14840"/>
                  </a:cubicBezTo>
                  <a:lnTo>
                    <a:pt x="17927" y="14182"/>
                  </a:lnTo>
                  <a:cubicBezTo>
                    <a:pt x="18067" y="14084"/>
                    <a:pt x="18089" y="13920"/>
                    <a:pt x="17975" y="13803"/>
                  </a:cubicBezTo>
                  <a:cubicBezTo>
                    <a:pt x="17482" y="13295"/>
                    <a:pt x="16296" y="11899"/>
                    <a:pt x="16591" y="10520"/>
                  </a:cubicBezTo>
                  <a:cubicBezTo>
                    <a:pt x="16621" y="10378"/>
                    <a:pt x="16504" y="10241"/>
                    <a:pt x="16322" y="10204"/>
                  </a:cubicBezTo>
                  <a:lnTo>
                    <a:pt x="15125" y="9958"/>
                  </a:lnTo>
                  <a:cubicBezTo>
                    <a:pt x="14916" y="9915"/>
                    <a:pt x="14703" y="10018"/>
                    <a:pt x="14663" y="10182"/>
                  </a:cubicBezTo>
                  <a:cubicBezTo>
                    <a:pt x="14532" y="10716"/>
                    <a:pt x="14548" y="11240"/>
                    <a:pt x="14654" y="11735"/>
                  </a:cubicBezTo>
                  <a:cubicBezTo>
                    <a:pt x="14681" y="11859"/>
                    <a:pt x="14522" y="11959"/>
                    <a:pt x="14370" y="11911"/>
                  </a:cubicBezTo>
                  <a:cubicBezTo>
                    <a:pt x="13371" y="11589"/>
                    <a:pt x="12482" y="11451"/>
                    <a:pt x="11764" y="11340"/>
                  </a:cubicBezTo>
                  <a:cubicBezTo>
                    <a:pt x="11603" y="11316"/>
                    <a:pt x="11447" y="11291"/>
                    <a:pt x="11300" y="11266"/>
                  </a:cubicBezTo>
                  <a:cubicBezTo>
                    <a:pt x="10495" y="11131"/>
                    <a:pt x="10460" y="10631"/>
                    <a:pt x="10468" y="10481"/>
                  </a:cubicBezTo>
                  <a:cubicBezTo>
                    <a:pt x="10489" y="10097"/>
                    <a:pt x="10867" y="9613"/>
                    <a:pt x="11859" y="9512"/>
                  </a:cubicBezTo>
                  <a:cubicBezTo>
                    <a:pt x="13116" y="9384"/>
                    <a:pt x="14028" y="8870"/>
                    <a:pt x="14430" y="8067"/>
                  </a:cubicBezTo>
                  <a:cubicBezTo>
                    <a:pt x="14940" y="7047"/>
                    <a:pt x="14526" y="5714"/>
                    <a:pt x="13373" y="4672"/>
                  </a:cubicBezTo>
                  <a:cubicBezTo>
                    <a:pt x="12458" y="3845"/>
                    <a:pt x="11234" y="3367"/>
                    <a:pt x="9955" y="3310"/>
                  </a:cubicBezTo>
                  <a:close/>
                </a:path>
              </a:pathLst>
            </a:custGeom>
            <a:blipFill rotWithShape="1">
              <a:blip r:embed="rId3"/>
              <a:srcRect l="0" t="0" r="0" b="0"/>
              <a:tile tx="0" ty="0" sx="100000" sy="100000" flip="none" algn="tl"/>
            </a:blipFill>
            <a:ln w="12700" cap="flat">
              <a:noFill/>
              <a:miter lim="400000"/>
            </a:ln>
            <a:effectLst>
              <a:outerShdw sx="100000" sy="100000" kx="0" ky="0" algn="b" rotWithShape="0" blurRad="63500" dist="0" dir="16200000">
                <a:srgbClr val="000000">
                  <a:alpha val="50000"/>
                </a:srgbClr>
              </a:outerShdw>
            </a:effectLst>
          </p:spPr>
          <p:txBody>
            <a:bodyPr wrap="square" lIns="50800" tIns="50800" rIns="50800" bIns="50800" numCol="1" anchor="ctr">
              <a:noAutofit/>
            </a:bodyP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175" name="Eye"/>
            <p:cNvSpPr/>
            <p:nvPr/>
          </p:nvSpPr>
          <p:spPr>
            <a:xfrm>
              <a:off x="537124" y="1368210"/>
              <a:ext cx="620473" cy="3235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6707" y="0"/>
                    <a:pt x="2918" y="3569"/>
                    <a:pt x="407" y="9790"/>
                  </a:cubicBezTo>
                  <a:lnTo>
                    <a:pt x="0" y="10800"/>
                  </a:lnTo>
                  <a:lnTo>
                    <a:pt x="407" y="11810"/>
                  </a:lnTo>
                  <a:cubicBezTo>
                    <a:pt x="2918" y="18032"/>
                    <a:pt x="6707" y="21600"/>
                    <a:pt x="10800" y="21600"/>
                  </a:cubicBezTo>
                  <a:cubicBezTo>
                    <a:pt x="14893" y="21600"/>
                    <a:pt x="18680" y="18032"/>
                    <a:pt x="21192" y="11810"/>
                  </a:cubicBezTo>
                  <a:lnTo>
                    <a:pt x="21600" y="10800"/>
                  </a:lnTo>
                  <a:lnTo>
                    <a:pt x="21192" y="9790"/>
                  </a:lnTo>
                  <a:cubicBezTo>
                    <a:pt x="18680" y="3569"/>
                    <a:pt x="14893" y="0"/>
                    <a:pt x="10800" y="0"/>
                  </a:cubicBezTo>
                  <a:close/>
                  <a:moveTo>
                    <a:pt x="8667" y="3677"/>
                  </a:moveTo>
                  <a:cubicBezTo>
                    <a:pt x="7382" y="5094"/>
                    <a:pt x="6517" y="7753"/>
                    <a:pt x="6517" y="10800"/>
                  </a:cubicBezTo>
                  <a:cubicBezTo>
                    <a:pt x="6517" y="13847"/>
                    <a:pt x="7382" y="16502"/>
                    <a:pt x="8667" y="17920"/>
                  </a:cubicBezTo>
                  <a:cubicBezTo>
                    <a:pt x="6166" y="17019"/>
                    <a:pt x="3899" y="14543"/>
                    <a:pt x="2199" y="10800"/>
                  </a:cubicBezTo>
                  <a:cubicBezTo>
                    <a:pt x="3899" y="7057"/>
                    <a:pt x="6166" y="4577"/>
                    <a:pt x="8667" y="3677"/>
                  </a:cubicBezTo>
                  <a:close/>
                  <a:moveTo>
                    <a:pt x="12931" y="3677"/>
                  </a:moveTo>
                  <a:cubicBezTo>
                    <a:pt x="15432" y="4577"/>
                    <a:pt x="17699" y="7057"/>
                    <a:pt x="19400" y="10800"/>
                  </a:cubicBezTo>
                  <a:cubicBezTo>
                    <a:pt x="17699" y="14543"/>
                    <a:pt x="15432" y="17019"/>
                    <a:pt x="12931" y="17920"/>
                  </a:cubicBezTo>
                  <a:cubicBezTo>
                    <a:pt x="14216" y="16502"/>
                    <a:pt x="15081" y="13847"/>
                    <a:pt x="15081" y="10800"/>
                  </a:cubicBezTo>
                  <a:cubicBezTo>
                    <a:pt x="15081" y="7753"/>
                    <a:pt x="14216" y="5094"/>
                    <a:pt x="12931" y="3677"/>
                  </a:cubicBezTo>
                  <a:close/>
                  <a:moveTo>
                    <a:pt x="12219" y="6169"/>
                  </a:moveTo>
                  <a:cubicBezTo>
                    <a:pt x="12805" y="6169"/>
                    <a:pt x="13279" y="7078"/>
                    <a:pt x="13279" y="8201"/>
                  </a:cubicBezTo>
                  <a:cubicBezTo>
                    <a:pt x="13279" y="9324"/>
                    <a:pt x="12805" y="10234"/>
                    <a:pt x="12219" y="10234"/>
                  </a:cubicBezTo>
                  <a:cubicBezTo>
                    <a:pt x="11634" y="10234"/>
                    <a:pt x="11159" y="9324"/>
                    <a:pt x="11159" y="8201"/>
                  </a:cubicBezTo>
                  <a:cubicBezTo>
                    <a:pt x="11159" y="7078"/>
                    <a:pt x="11634" y="6169"/>
                    <a:pt x="12219" y="6169"/>
                  </a:cubicBezTo>
                  <a:close/>
                </a:path>
              </a:pathLst>
            </a:custGeom>
            <a:blipFill rotWithShape="1">
              <a:blip r:embed="rId3"/>
              <a:srcRect l="0" t="0" r="0" b="0"/>
              <a:tile tx="0" ty="0" sx="100000" sy="100000" flip="none" algn="tl"/>
            </a:blipFill>
            <a:ln w="12700" cap="flat">
              <a:noFill/>
              <a:miter lim="400000"/>
            </a:ln>
            <a:effectLst>
              <a:outerShdw sx="100000" sy="100000" kx="0" ky="0" algn="b" rotWithShape="0" blurRad="63500" dist="0" dir="16200000">
                <a:srgbClr val="000000">
                  <a:alpha val="50000"/>
                </a:srgbClr>
              </a:outerShdw>
            </a:effectLst>
          </p:spPr>
          <p:txBody>
            <a:bodyPr wrap="square" lIns="50800" tIns="50800" rIns="50800" bIns="50800" numCol="1" anchor="ctr">
              <a:noAutofit/>
            </a:bodyP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176" name="Book"/>
            <p:cNvSpPr/>
            <p:nvPr/>
          </p:nvSpPr>
          <p:spPr>
            <a:xfrm>
              <a:off x="1347555" y="1664952"/>
              <a:ext cx="1277912" cy="10374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8703"/>
                  </a:lnTo>
                  <a:lnTo>
                    <a:pt x="0" y="17407"/>
                  </a:lnTo>
                  <a:cubicBezTo>
                    <a:pt x="7892" y="17407"/>
                    <a:pt x="10521" y="21600"/>
                    <a:pt x="10521" y="21600"/>
                  </a:cubicBezTo>
                  <a:lnTo>
                    <a:pt x="10521" y="13417"/>
                  </a:lnTo>
                  <a:lnTo>
                    <a:pt x="10521" y="5233"/>
                  </a:lnTo>
                  <a:cubicBezTo>
                    <a:pt x="10521" y="5233"/>
                    <a:pt x="7892" y="0"/>
                    <a:pt x="0" y="0"/>
                  </a:cubicBezTo>
                  <a:close/>
                  <a:moveTo>
                    <a:pt x="21600" y="0"/>
                  </a:moveTo>
                  <a:cubicBezTo>
                    <a:pt x="13708" y="0"/>
                    <a:pt x="11079" y="5233"/>
                    <a:pt x="11079" y="5233"/>
                  </a:cubicBezTo>
                  <a:lnTo>
                    <a:pt x="11079" y="13417"/>
                  </a:lnTo>
                  <a:lnTo>
                    <a:pt x="11079" y="21600"/>
                  </a:lnTo>
                  <a:cubicBezTo>
                    <a:pt x="11079" y="21600"/>
                    <a:pt x="13708" y="17407"/>
                    <a:pt x="21600" y="17407"/>
                  </a:cubicBezTo>
                  <a:lnTo>
                    <a:pt x="21600" y="8703"/>
                  </a:lnTo>
                  <a:lnTo>
                    <a:pt x="21600" y="0"/>
                  </a:lnTo>
                  <a:close/>
                </a:path>
              </a:pathLst>
            </a:custGeom>
            <a:solidFill>
              <a:srgbClr val="FF7777"/>
            </a:solidFill>
            <a:ln w="12700" cap="flat">
              <a:noFill/>
              <a:miter lim="400000"/>
            </a:ln>
            <a:effectLst>
              <a:outerShdw sx="100000" sy="100000" kx="0" ky="0" algn="b" rotWithShape="0" blurRad="63500" dist="0" dir="16200000">
                <a:srgbClr val="000000">
                  <a:alpha val="50000"/>
                </a:srgbClr>
              </a:outerShdw>
            </a:effectLst>
          </p:spPr>
          <p:txBody>
            <a:bodyPr wrap="square" lIns="50800" tIns="50800" rIns="50800" bIns="50800" numCol="1" anchor="ctr">
              <a:noAutofit/>
            </a:bodyP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177" name="Radio"/>
            <p:cNvSpPr/>
            <p:nvPr/>
          </p:nvSpPr>
          <p:spPr>
            <a:xfrm>
              <a:off x="1445617" y="365169"/>
              <a:ext cx="988422" cy="7339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52" y="0"/>
                  </a:moveTo>
                  <a:lnTo>
                    <a:pt x="1741" y="850"/>
                  </a:lnTo>
                  <a:lnTo>
                    <a:pt x="3068" y="1166"/>
                  </a:lnTo>
                  <a:lnTo>
                    <a:pt x="3091" y="991"/>
                  </a:lnTo>
                  <a:lnTo>
                    <a:pt x="9557" y="2526"/>
                  </a:lnTo>
                  <a:lnTo>
                    <a:pt x="9534" y="2703"/>
                  </a:lnTo>
                  <a:lnTo>
                    <a:pt x="18559" y="4845"/>
                  </a:lnTo>
                  <a:lnTo>
                    <a:pt x="682" y="4845"/>
                  </a:lnTo>
                  <a:cubicBezTo>
                    <a:pt x="306" y="4845"/>
                    <a:pt x="0" y="5257"/>
                    <a:pt x="0" y="5764"/>
                  </a:cubicBezTo>
                  <a:lnTo>
                    <a:pt x="0" y="20684"/>
                  </a:lnTo>
                  <a:cubicBezTo>
                    <a:pt x="0" y="21191"/>
                    <a:pt x="306" y="21600"/>
                    <a:pt x="682" y="21600"/>
                  </a:cubicBezTo>
                  <a:lnTo>
                    <a:pt x="20918" y="21600"/>
                  </a:lnTo>
                  <a:cubicBezTo>
                    <a:pt x="21294" y="21600"/>
                    <a:pt x="21600" y="21191"/>
                    <a:pt x="21600" y="20684"/>
                  </a:cubicBezTo>
                  <a:lnTo>
                    <a:pt x="21600" y="5764"/>
                  </a:lnTo>
                  <a:cubicBezTo>
                    <a:pt x="21600" y="5257"/>
                    <a:pt x="21294" y="4845"/>
                    <a:pt x="20918" y="4845"/>
                  </a:cubicBezTo>
                  <a:lnTo>
                    <a:pt x="19723" y="4845"/>
                  </a:lnTo>
                  <a:lnTo>
                    <a:pt x="19800" y="4261"/>
                  </a:lnTo>
                  <a:lnTo>
                    <a:pt x="9645" y="1851"/>
                  </a:lnTo>
                  <a:lnTo>
                    <a:pt x="9623" y="2026"/>
                  </a:lnTo>
                  <a:lnTo>
                    <a:pt x="3157" y="491"/>
                  </a:lnTo>
                  <a:lnTo>
                    <a:pt x="3179" y="316"/>
                  </a:lnTo>
                  <a:lnTo>
                    <a:pt x="1852" y="0"/>
                  </a:lnTo>
                  <a:close/>
                  <a:moveTo>
                    <a:pt x="6640" y="6523"/>
                  </a:moveTo>
                  <a:cubicBezTo>
                    <a:pt x="6861" y="6523"/>
                    <a:pt x="7042" y="6769"/>
                    <a:pt x="7042" y="7067"/>
                  </a:cubicBezTo>
                  <a:cubicBezTo>
                    <a:pt x="7042" y="7364"/>
                    <a:pt x="6862" y="7608"/>
                    <a:pt x="6638" y="7608"/>
                  </a:cubicBezTo>
                  <a:cubicBezTo>
                    <a:pt x="6417" y="7608"/>
                    <a:pt x="6238" y="7364"/>
                    <a:pt x="6238" y="7067"/>
                  </a:cubicBezTo>
                  <a:cubicBezTo>
                    <a:pt x="6238" y="6766"/>
                    <a:pt x="6417" y="6523"/>
                    <a:pt x="6640" y="6523"/>
                  </a:cubicBezTo>
                  <a:close/>
                  <a:moveTo>
                    <a:pt x="16571" y="6582"/>
                  </a:moveTo>
                  <a:cubicBezTo>
                    <a:pt x="18510" y="6582"/>
                    <a:pt x="20082" y="8699"/>
                    <a:pt x="20082" y="11312"/>
                  </a:cubicBezTo>
                  <a:cubicBezTo>
                    <a:pt x="20082" y="13924"/>
                    <a:pt x="18510" y="16043"/>
                    <a:pt x="16571" y="16043"/>
                  </a:cubicBezTo>
                  <a:cubicBezTo>
                    <a:pt x="14631" y="16043"/>
                    <a:pt x="13057" y="13924"/>
                    <a:pt x="13057" y="11312"/>
                  </a:cubicBezTo>
                  <a:cubicBezTo>
                    <a:pt x="13057" y="8699"/>
                    <a:pt x="14631" y="6582"/>
                    <a:pt x="16571" y="6582"/>
                  </a:cubicBezTo>
                  <a:close/>
                  <a:moveTo>
                    <a:pt x="5283" y="6819"/>
                  </a:moveTo>
                  <a:cubicBezTo>
                    <a:pt x="5439" y="6837"/>
                    <a:pt x="5579" y="6979"/>
                    <a:pt x="5630" y="7194"/>
                  </a:cubicBezTo>
                  <a:cubicBezTo>
                    <a:pt x="5699" y="7478"/>
                    <a:pt x="5582" y="7779"/>
                    <a:pt x="5370" y="7871"/>
                  </a:cubicBezTo>
                  <a:cubicBezTo>
                    <a:pt x="5330" y="7890"/>
                    <a:pt x="5289" y="7899"/>
                    <a:pt x="5249" y="7899"/>
                  </a:cubicBezTo>
                  <a:cubicBezTo>
                    <a:pt x="5078" y="7899"/>
                    <a:pt x="4920" y="7753"/>
                    <a:pt x="4864" y="7526"/>
                  </a:cubicBezTo>
                  <a:cubicBezTo>
                    <a:pt x="4796" y="7239"/>
                    <a:pt x="4913" y="6936"/>
                    <a:pt x="5124" y="6844"/>
                  </a:cubicBezTo>
                  <a:cubicBezTo>
                    <a:pt x="5177" y="6821"/>
                    <a:pt x="5231" y="6813"/>
                    <a:pt x="5283" y="6819"/>
                  </a:cubicBezTo>
                  <a:close/>
                  <a:moveTo>
                    <a:pt x="7996" y="6821"/>
                  </a:moveTo>
                  <a:cubicBezTo>
                    <a:pt x="8048" y="6815"/>
                    <a:pt x="8102" y="6823"/>
                    <a:pt x="8154" y="6846"/>
                  </a:cubicBezTo>
                  <a:cubicBezTo>
                    <a:pt x="8366" y="6938"/>
                    <a:pt x="8481" y="7244"/>
                    <a:pt x="8413" y="7528"/>
                  </a:cubicBezTo>
                  <a:cubicBezTo>
                    <a:pt x="8356" y="7758"/>
                    <a:pt x="8200" y="7903"/>
                    <a:pt x="8031" y="7903"/>
                  </a:cubicBezTo>
                  <a:cubicBezTo>
                    <a:pt x="7989" y="7903"/>
                    <a:pt x="7946" y="7895"/>
                    <a:pt x="7906" y="7878"/>
                  </a:cubicBezTo>
                  <a:cubicBezTo>
                    <a:pt x="7693" y="7784"/>
                    <a:pt x="7580" y="7480"/>
                    <a:pt x="7648" y="7196"/>
                  </a:cubicBezTo>
                  <a:cubicBezTo>
                    <a:pt x="7701" y="6981"/>
                    <a:pt x="7840" y="6839"/>
                    <a:pt x="7996" y="6821"/>
                  </a:cubicBezTo>
                  <a:close/>
                  <a:moveTo>
                    <a:pt x="4055" y="7683"/>
                  </a:moveTo>
                  <a:cubicBezTo>
                    <a:pt x="4157" y="7704"/>
                    <a:pt x="4252" y="7778"/>
                    <a:pt x="4317" y="7899"/>
                  </a:cubicBezTo>
                  <a:cubicBezTo>
                    <a:pt x="4448" y="8143"/>
                    <a:pt x="4408" y="8482"/>
                    <a:pt x="4229" y="8658"/>
                  </a:cubicBezTo>
                  <a:cubicBezTo>
                    <a:pt x="4157" y="8726"/>
                    <a:pt x="4074" y="8761"/>
                    <a:pt x="3991" y="8761"/>
                  </a:cubicBezTo>
                  <a:cubicBezTo>
                    <a:pt x="3868" y="8761"/>
                    <a:pt x="3744" y="8682"/>
                    <a:pt x="3665" y="8535"/>
                  </a:cubicBezTo>
                  <a:cubicBezTo>
                    <a:pt x="3535" y="8294"/>
                    <a:pt x="3575" y="7957"/>
                    <a:pt x="3756" y="7781"/>
                  </a:cubicBezTo>
                  <a:cubicBezTo>
                    <a:pt x="3846" y="7693"/>
                    <a:pt x="3954" y="7661"/>
                    <a:pt x="4055" y="7683"/>
                  </a:cubicBezTo>
                  <a:close/>
                  <a:moveTo>
                    <a:pt x="9223" y="7690"/>
                  </a:moveTo>
                  <a:cubicBezTo>
                    <a:pt x="9325" y="7669"/>
                    <a:pt x="9431" y="7702"/>
                    <a:pt x="9520" y="7790"/>
                  </a:cubicBezTo>
                  <a:cubicBezTo>
                    <a:pt x="9699" y="7966"/>
                    <a:pt x="9741" y="8303"/>
                    <a:pt x="9610" y="8545"/>
                  </a:cubicBezTo>
                  <a:cubicBezTo>
                    <a:pt x="9531" y="8691"/>
                    <a:pt x="9409" y="8765"/>
                    <a:pt x="9284" y="8765"/>
                  </a:cubicBezTo>
                  <a:cubicBezTo>
                    <a:pt x="9201" y="8765"/>
                    <a:pt x="9118" y="8733"/>
                    <a:pt x="9046" y="8663"/>
                  </a:cubicBezTo>
                  <a:cubicBezTo>
                    <a:pt x="8867" y="8487"/>
                    <a:pt x="8829" y="8149"/>
                    <a:pt x="8960" y="7906"/>
                  </a:cubicBezTo>
                  <a:cubicBezTo>
                    <a:pt x="9025" y="7785"/>
                    <a:pt x="9122" y="7711"/>
                    <a:pt x="9223" y="7690"/>
                  </a:cubicBezTo>
                  <a:close/>
                  <a:moveTo>
                    <a:pt x="6628" y="8399"/>
                  </a:moveTo>
                  <a:cubicBezTo>
                    <a:pt x="6852" y="8399"/>
                    <a:pt x="7030" y="8639"/>
                    <a:pt x="7030" y="8940"/>
                  </a:cubicBezTo>
                  <a:cubicBezTo>
                    <a:pt x="7032" y="9238"/>
                    <a:pt x="6851" y="9481"/>
                    <a:pt x="6630" y="9481"/>
                  </a:cubicBezTo>
                  <a:cubicBezTo>
                    <a:pt x="6407" y="9481"/>
                    <a:pt x="6228" y="9240"/>
                    <a:pt x="6226" y="8942"/>
                  </a:cubicBezTo>
                  <a:cubicBezTo>
                    <a:pt x="6226" y="8642"/>
                    <a:pt x="6405" y="8402"/>
                    <a:pt x="6628" y="8399"/>
                  </a:cubicBezTo>
                  <a:close/>
                  <a:moveTo>
                    <a:pt x="7997" y="8811"/>
                  </a:moveTo>
                  <a:cubicBezTo>
                    <a:pt x="8050" y="8814"/>
                    <a:pt x="8101" y="8830"/>
                    <a:pt x="8151" y="8863"/>
                  </a:cubicBezTo>
                  <a:cubicBezTo>
                    <a:pt x="8352" y="8993"/>
                    <a:pt x="8437" y="9315"/>
                    <a:pt x="8340" y="9586"/>
                  </a:cubicBezTo>
                  <a:cubicBezTo>
                    <a:pt x="8270" y="9778"/>
                    <a:pt x="8128" y="9893"/>
                    <a:pt x="7977" y="9893"/>
                  </a:cubicBezTo>
                  <a:cubicBezTo>
                    <a:pt x="7919" y="9893"/>
                    <a:pt x="7860" y="9876"/>
                    <a:pt x="7803" y="9838"/>
                  </a:cubicBezTo>
                  <a:cubicBezTo>
                    <a:pt x="7602" y="9708"/>
                    <a:pt x="7518" y="9386"/>
                    <a:pt x="7614" y="9115"/>
                  </a:cubicBezTo>
                  <a:cubicBezTo>
                    <a:pt x="7687" y="8914"/>
                    <a:pt x="7841" y="8800"/>
                    <a:pt x="7997" y="8811"/>
                  </a:cubicBezTo>
                  <a:close/>
                  <a:moveTo>
                    <a:pt x="5259" y="8817"/>
                  </a:moveTo>
                  <a:cubicBezTo>
                    <a:pt x="5416" y="8806"/>
                    <a:pt x="5568" y="8921"/>
                    <a:pt x="5642" y="9122"/>
                  </a:cubicBezTo>
                  <a:cubicBezTo>
                    <a:pt x="5739" y="9393"/>
                    <a:pt x="5656" y="9715"/>
                    <a:pt x="5455" y="9847"/>
                  </a:cubicBezTo>
                  <a:cubicBezTo>
                    <a:pt x="5399" y="9883"/>
                    <a:pt x="5339" y="9900"/>
                    <a:pt x="5281" y="9900"/>
                  </a:cubicBezTo>
                  <a:cubicBezTo>
                    <a:pt x="5132" y="9900"/>
                    <a:pt x="4986" y="9787"/>
                    <a:pt x="4918" y="9595"/>
                  </a:cubicBezTo>
                  <a:cubicBezTo>
                    <a:pt x="4822" y="9327"/>
                    <a:pt x="4905" y="9002"/>
                    <a:pt x="5104" y="8872"/>
                  </a:cubicBezTo>
                  <a:cubicBezTo>
                    <a:pt x="5154" y="8839"/>
                    <a:pt x="5207" y="8821"/>
                    <a:pt x="5259" y="8817"/>
                  </a:cubicBezTo>
                  <a:close/>
                  <a:moveTo>
                    <a:pt x="2933" y="9022"/>
                  </a:moveTo>
                  <a:cubicBezTo>
                    <a:pt x="3034" y="9001"/>
                    <a:pt x="3142" y="9034"/>
                    <a:pt x="3231" y="9122"/>
                  </a:cubicBezTo>
                  <a:cubicBezTo>
                    <a:pt x="3410" y="9298"/>
                    <a:pt x="3452" y="9636"/>
                    <a:pt x="3321" y="9877"/>
                  </a:cubicBezTo>
                  <a:cubicBezTo>
                    <a:pt x="3242" y="10023"/>
                    <a:pt x="3120" y="10097"/>
                    <a:pt x="2995" y="10097"/>
                  </a:cubicBezTo>
                  <a:cubicBezTo>
                    <a:pt x="2913" y="10097"/>
                    <a:pt x="2829" y="10065"/>
                    <a:pt x="2757" y="9995"/>
                  </a:cubicBezTo>
                  <a:cubicBezTo>
                    <a:pt x="2578" y="9819"/>
                    <a:pt x="2538" y="9482"/>
                    <a:pt x="2671" y="9238"/>
                  </a:cubicBezTo>
                  <a:cubicBezTo>
                    <a:pt x="2736" y="9118"/>
                    <a:pt x="2831" y="9043"/>
                    <a:pt x="2933" y="9022"/>
                  </a:cubicBezTo>
                  <a:close/>
                  <a:moveTo>
                    <a:pt x="10342" y="9033"/>
                  </a:moveTo>
                  <a:cubicBezTo>
                    <a:pt x="10444" y="9055"/>
                    <a:pt x="10539" y="9127"/>
                    <a:pt x="10604" y="9247"/>
                  </a:cubicBezTo>
                  <a:cubicBezTo>
                    <a:pt x="10735" y="9488"/>
                    <a:pt x="10695" y="9830"/>
                    <a:pt x="10516" y="10006"/>
                  </a:cubicBezTo>
                  <a:cubicBezTo>
                    <a:pt x="10444" y="10074"/>
                    <a:pt x="10362" y="10109"/>
                    <a:pt x="10282" y="10109"/>
                  </a:cubicBezTo>
                  <a:cubicBezTo>
                    <a:pt x="10157" y="10109"/>
                    <a:pt x="10035" y="10032"/>
                    <a:pt x="9954" y="9888"/>
                  </a:cubicBezTo>
                  <a:cubicBezTo>
                    <a:pt x="9826" y="9644"/>
                    <a:pt x="9863" y="9305"/>
                    <a:pt x="10044" y="9129"/>
                  </a:cubicBezTo>
                  <a:cubicBezTo>
                    <a:pt x="10133" y="9041"/>
                    <a:pt x="10241" y="9012"/>
                    <a:pt x="10342" y="9033"/>
                  </a:cubicBezTo>
                  <a:close/>
                  <a:moveTo>
                    <a:pt x="9105" y="9972"/>
                  </a:moveTo>
                  <a:cubicBezTo>
                    <a:pt x="9207" y="9988"/>
                    <a:pt x="9306" y="10056"/>
                    <a:pt x="9377" y="10172"/>
                  </a:cubicBezTo>
                  <a:cubicBezTo>
                    <a:pt x="9516" y="10405"/>
                    <a:pt x="9487" y="10745"/>
                    <a:pt x="9314" y="10932"/>
                  </a:cubicBezTo>
                  <a:cubicBezTo>
                    <a:pt x="9240" y="11013"/>
                    <a:pt x="9151" y="11052"/>
                    <a:pt x="9063" y="11052"/>
                  </a:cubicBezTo>
                  <a:cubicBezTo>
                    <a:pt x="8944" y="11052"/>
                    <a:pt x="8827" y="10985"/>
                    <a:pt x="8749" y="10852"/>
                  </a:cubicBezTo>
                  <a:cubicBezTo>
                    <a:pt x="8608" y="10617"/>
                    <a:pt x="8637" y="10278"/>
                    <a:pt x="8810" y="10088"/>
                  </a:cubicBezTo>
                  <a:cubicBezTo>
                    <a:pt x="8896" y="9995"/>
                    <a:pt x="9002" y="9957"/>
                    <a:pt x="9105" y="9972"/>
                  </a:cubicBezTo>
                  <a:close/>
                  <a:moveTo>
                    <a:pt x="4155" y="9986"/>
                  </a:moveTo>
                  <a:cubicBezTo>
                    <a:pt x="4257" y="9971"/>
                    <a:pt x="4364" y="10008"/>
                    <a:pt x="4450" y="10102"/>
                  </a:cubicBezTo>
                  <a:cubicBezTo>
                    <a:pt x="4625" y="10286"/>
                    <a:pt x="4653" y="10626"/>
                    <a:pt x="4514" y="10861"/>
                  </a:cubicBezTo>
                  <a:cubicBezTo>
                    <a:pt x="4436" y="10994"/>
                    <a:pt x="4317" y="11066"/>
                    <a:pt x="4200" y="11066"/>
                  </a:cubicBezTo>
                  <a:cubicBezTo>
                    <a:pt x="4112" y="11066"/>
                    <a:pt x="4023" y="11027"/>
                    <a:pt x="3949" y="10946"/>
                  </a:cubicBezTo>
                  <a:cubicBezTo>
                    <a:pt x="3776" y="10761"/>
                    <a:pt x="3746" y="10422"/>
                    <a:pt x="3885" y="10186"/>
                  </a:cubicBezTo>
                  <a:cubicBezTo>
                    <a:pt x="3954" y="10070"/>
                    <a:pt x="4053" y="10001"/>
                    <a:pt x="4155" y="9986"/>
                  </a:cubicBezTo>
                  <a:close/>
                  <a:moveTo>
                    <a:pt x="6628" y="10275"/>
                  </a:moveTo>
                  <a:cubicBezTo>
                    <a:pt x="6852" y="10272"/>
                    <a:pt x="7032" y="10516"/>
                    <a:pt x="7032" y="10814"/>
                  </a:cubicBezTo>
                  <a:cubicBezTo>
                    <a:pt x="7032" y="11114"/>
                    <a:pt x="6853" y="11357"/>
                    <a:pt x="6630" y="11357"/>
                  </a:cubicBezTo>
                  <a:cubicBezTo>
                    <a:pt x="6409" y="11357"/>
                    <a:pt x="6228" y="11117"/>
                    <a:pt x="6228" y="10816"/>
                  </a:cubicBezTo>
                  <a:cubicBezTo>
                    <a:pt x="6228" y="10518"/>
                    <a:pt x="6407" y="10275"/>
                    <a:pt x="6628" y="10275"/>
                  </a:cubicBezTo>
                  <a:close/>
                  <a:moveTo>
                    <a:pt x="2320" y="10707"/>
                  </a:moveTo>
                  <a:cubicBezTo>
                    <a:pt x="2372" y="10701"/>
                    <a:pt x="2426" y="10708"/>
                    <a:pt x="2478" y="10732"/>
                  </a:cubicBezTo>
                  <a:cubicBezTo>
                    <a:pt x="2689" y="10824"/>
                    <a:pt x="2803" y="11130"/>
                    <a:pt x="2735" y="11414"/>
                  </a:cubicBezTo>
                  <a:cubicBezTo>
                    <a:pt x="2679" y="11641"/>
                    <a:pt x="2522" y="11789"/>
                    <a:pt x="2353" y="11789"/>
                  </a:cubicBezTo>
                  <a:cubicBezTo>
                    <a:pt x="2311" y="11789"/>
                    <a:pt x="2269" y="11781"/>
                    <a:pt x="2229" y="11762"/>
                  </a:cubicBezTo>
                  <a:cubicBezTo>
                    <a:pt x="2017" y="11670"/>
                    <a:pt x="1900" y="11364"/>
                    <a:pt x="1970" y="11080"/>
                  </a:cubicBezTo>
                  <a:cubicBezTo>
                    <a:pt x="2021" y="10866"/>
                    <a:pt x="2164" y="10724"/>
                    <a:pt x="2320" y="10707"/>
                  </a:cubicBezTo>
                  <a:close/>
                  <a:moveTo>
                    <a:pt x="10955" y="10718"/>
                  </a:moveTo>
                  <a:cubicBezTo>
                    <a:pt x="11111" y="10736"/>
                    <a:pt x="11252" y="10875"/>
                    <a:pt x="11303" y="11089"/>
                  </a:cubicBezTo>
                  <a:cubicBezTo>
                    <a:pt x="11372" y="11373"/>
                    <a:pt x="11254" y="11679"/>
                    <a:pt x="11043" y="11771"/>
                  </a:cubicBezTo>
                  <a:cubicBezTo>
                    <a:pt x="11003" y="11790"/>
                    <a:pt x="10960" y="11798"/>
                    <a:pt x="10918" y="11798"/>
                  </a:cubicBezTo>
                  <a:cubicBezTo>
                    <a:pt x="10749" y="11798"/>
                    <a:pt x="10593" y="11653"/>
                    <a:pt x="10537" y="11425"/>
                  </a:cubicBezTo>
                  <a:cubicBezTo>
                    <a:pt x="10468" y="11138"/>
                    <a:pt x="10585" y="10835"/>
                    <a:pt x="10797" y="10743"/>
                  </a:cubicBezTo>
                  <a:cubicBezTo>
                    <a:pt x="10849" y="10719"/>
                    <a:pt x="10903" y="10712"/>
                    <a:pt x="10955" y="10718"/>
                  </a:cubicBezTo>
                  <a:close/>
                  <a:moveTo>
                    <a:pt x="7844" y="10948"/>
                  </a:moveTo>
                  <a:cubicBezTo>
                    <a:pt x="7947" y="10947"/>
                    <a:pt x="8050" y="10998"/>
                    <a:pt x="8129" y="11102"/>
                  </a:cubicBezTo>
                  <a:cubicBezTo>
                    <a:pt x="8286" y="11314"/>
                    <a:pt x="8287" y="11657"/>
                    <a:pt x="8133" y="11869"/>
                  </a:cubicBezTo>
                  <a:cubicBezTo>
                    <a:pt x="8052" y="11977"/>
                    <a:pt x="7948" y="12030"/>
                    <a:pt x="7845" y="12030"/>
                  </a:cubicBezTo>
                  <a:cubicBezTo>
                    <a:pt x="7743" y="12030"/>
                    <a:pt x="7642" y="11977"/>
                    <a:pt x="7564" y="11871"/>
                  </a:cubicBezTo>
                  <a:cubicBezTo>
                    <a:pt x="7405" y="11660"/>
                    <a:pt x="7403" y="11319"/>
                    <a:pt x="7560" y="11105"/>
                  </a:cubicBezTo>
                  <a:cubicBezTo>
                    <a:pt x="7639" y="10999"/>
                    <a:pt x="7741" y="10948"/>
                    <a:pt x="7844" y="10948"/>
                  </a:cubicBezTo>
                  <a:close/>
                  <a:moveTo>
                    <a:pt x="5416" y="10957"/>
                  </a:moveTo>
                  <a:cubicBezTo>
                    <a:pt x="5519" y="10957"/>
                    <a:pt x="5623" y="11008"/>
                    <a:pt x="5701" y="11114"/>
                  </a:cubicBezTo>
                  <a:cubicBezTo>
                    <a:pt x="5858" y="11325"/>
                    <a:pt x="5860" y="11669"/>
                    <a:pt x="5703" y="11880"/>
                  </a:cubicBezTo>
                  <a:cubicBezTo>
                    <a:pt x="5623" y="11986"/>
                    <a:pt x="5520" y="12039"/>
                    <a:pt x="5418" y="12039"/>
                  </a:cubicBezTo>
                  <a:cubicBezTo>
                    <a:pt x="5315" y="12039"/>
                    <a:pt x="5213" y="11985"/>
                    <a:pt x="5134" y="11882"/>
                  </a:cubicBezTo>
                  <a:cubicBezTo>
                    <a:pt x="4975" y="11671"/>
                    <a:pt x="4976" y="11327"/>
                    <a:pt x="5132" y="11116"/>
                  </a:cubicBezTo>
                  <a:cubicBezTo>
                    <a:pt x="5211" y="11009"/>
                    <a:pt x="5313" y="10957"/>
                    <a:pt x="5416" y="10957"/>
                  </a:cubicBezTo>
                  <a:close/>
                  <a:moveTo>
                    <a:pt x="9735" y="11653"/>
                  </a:moveTo>
                  <a:cubicBezTo>
                    <a:pt x="9889" y="11689"/>
                    <a:pt x="10019" y="11847"/>
                    <a:pt x="10057" y="12064"/>
                  </a:cubicBezTo>
                  <a:cubicBezTo>
                    <a:pt x="10107" y="12357"/>
                    <a:pt x="9973" y="12647"/>
                    <a:pt x="9758" y="12714"/>
                  </a:cubicBezTo>
                  <a:cubicBezTo>
                    <a:pt x="9726" y="12725"/>
                    <a:pt x="9696" y="12728"/>
                    <a:pt x="9665" y="12728"/>
                  </a:cubicBezTo>
                  <a:cubicBezTo>
                    <a:pt x="9482" y="12728"/>
                    <a:pt x="9318" y="12559"/>
                    <a:pt x="9275" y="12307"/>
                  </a:cubicBezTo>
                  <a:cubicBezTo>
                    <a:pt x="9225" y="12018"/>
                    <a:pt x="9361" y="11725"/>
                    <a:pt x="9576" y="11657"/>
                  </a:cubicBezTo>
                  <a:cubicBezTo>
                    <a:pt x="9630" y="11640"/>
                    <a:pt x="9683" y="11640"/>
                    <a:pt x="9735" y="11653"/>
                  </a:cubicBezTo>
                  <a:close/>
                  <a:moveTo>
                    <a:pt x="3529" y="11671"/>
                  </a:moveTo>
                  <a:cubicBezTo>
                    <a:pt x="3580" y="11658"/>
                    <a:pt x="3635" y="11659"/>
                    <a:pt x="3689" y="11675"/>
                  </a:cubicBezTo>
                  <a:cubicBezTo>
                    <a:pt x="3906" y="11743"/>
                    <a:pt x="4041" y="12031"/>
                    <a:pt x="3991" y="12321"/>
                  </a:cubicBezTo>
                  <a:cubicBezTo>
                    <a:pt x="3949" y="12573"/>
                    <a:pt x="3784" y="12744"/>
                    <a:pt x="3599" y="12744"/>
                  </a:cubicBezTo>
                  <a:cubicBezTo>
                    <a:pt x="3571" y="12744"/>
                    <a:pt x="3542" y="12741"/>
                    <a:pt x="3512" y="12730"/>
                  </a:cubicBezTo>
                  <a:cubicBezTo>
                    <a:pt x="3295" y="12665"/>
                    <a:pt x="3159" y="12375"/>
                    <a:pt x="3208" y="12082"/>
                  </a:cubicBezTo>
                  <a:cubicBezTo>
                    <a:pt x="3244" y="11863"/>
                    <a:pt x="3374" y="11708"/>
                    <a:pt x="3529" y="11671"/>
                  </a:cubicBezTo>
                  <a:close/>
                  <a:moveTo>
                    <a:pt x="2132" y="12576"/>
                  </a:moveTo>
                  <a:cubicBezTo>
                    <a:pt x="2353" y="12579"/>
                    <a:pt x="2534" y="12821"/>
                    <a:pt x="2532" y="13121"/>
                  </a:cubicBezTo>
                  <a:cubicBezTo>
                    <a:pt x="2532" y="13419"/>
                    <a:pt x="2354" y="13660"/>
                    <a:pt x="2131" y="13660"/>
                  </a:cubicBezTo>
                  <a:cubicBezTo>
                    <a:pt x="1909" y="13660"/>
                    <a:pt x="1729" y="13415"/>
                    <a:pt x="1731" y="13117"/>
                  </a:cubicBezTo>
                  <a:cubicBezTo>
                    <a:pt x="1731" y="12816"/>
                    <a:pt x="1909" y="12576"/>
                    <a:pt x="2132" y="12576"/>
                  </a:cubicBezTo>
                  <a:close/>
                  <a:moveTo>
                    <a:pt x="8354" y="12578"/>
                  </a:moveTo>
                  <a:cubicBezTo>
                    <a:pt x="8575" y="12578"/>
                    <a:pt x="8755" y="12819"/>
                    <a:pt x="8755" y="13117"/>
                  </a:cubicBezTo>
                  <a:cubicBezTo>
                    <a:pt x="8757" y="13418"/>
                    <a:pt x="8579" y="13663"/>
                    <a:pt x="8355" y="13663"/>
                  </a:cubicBezTo>
                  <a:cubicBezTo>
                    <a:pt x="8355" y="13663"/>
                    <a:pt x="8356" y="13663"/>
                    <a:pt x="8354" y="13663"/>
                  </a:cubicBezTo>
                  <a:cubicBezTo>
                    <a:pt x="8133" y="13663"/>
                    <a:pt x="7954" y="13422"/>
                    <a:pt x="7954" y="13124"/>
                  </a:cubicBezTo>
                  <a:cubicBezTo>
                    <a:pt x="7951" y="12823"/>
                    <a:pt x="8131" y="12578"/>
                    <a:pt x="8354" y="12578"/>
                  </a:cubicBezTo>
                  <a:close/>
                  <a:moveTo>
                    <a:pt x="6633" y="12589"/>
                  </a:moveTo>
                  <a:cubicBezTo>
                    <a:pt x="6856" y="12587"/>
                    <a:pt x="7035" y="12830"/>
                    <a:pt x="7037" y="13128"/>
                  </a:cubicBezTo>
                  <a:cubicBezTo>
                    <a:pt x="7037" y="13429"/>
                    <a:pt x="6858" y="13672"/>
                    <a:pt x="6635" y="13672"/>
                  </a:cubicBezTo>
                  <a:cubicBezTo>
                    <a:pt x="6412" y="13672"/>
                    <a:pt x="6233" y="13431"/>
                    <a:pt x="6233" y="13131"/>
                  </a:cubicBezTo>
                  <a:cubicBezTo>
                    <a:pt x="6231" y="12833"/>
                    <a:pt x="6412" y="12589"/>
                    <a:pt x="6633" y="12589"/>
                  </a:cubicBezTo>
                  <a:close/>
                  <a:moveTo>
                    <a:pt x="11138" y="12589"/>
                  </a:moveTo>
                  <a:cubicBezTo>
                    <a:pt x="11361" y="12589"/>
                    <a:pt x="11541" y="12830"/>
                    <a:pt x="11541" y="13131"/>
                  </a:cubicBezTo>
                  <a:cubicBezTo>
                    <a:pt x="11541" y="13133"/>
                    <a:pt x="11541" y="13139"/>
                    <a:pt x="11541" y="13142"/>
                  </a:cubicBezTo>
                  <a:cubicBezTo>
                    <a:pt x="11541" y="13147"/>
                    <a:pt x="11541" y="13152"/>
                    <a:pt x="11541" y="13158"/>
                  </a:cubicBezTo>
                  <a:cubicBezTo>
                    <a:pt x="11539" y="13456"/>
                    <a:pt x="11359" y="13697"/>
                    <a:pt x="11138" y="13697"/>
                  </a:cubicBezTo>
                  <a:cubicBezTo>
                    <a:pt x="10914" y="13694"/>
                    <a:pt x="10735" y="13454"/>
                    <a:pt x="10738" y="13153"/>
                  </a:cubicBezTo>
                  <a:cubicBezTo>
                    <a:pt x="10738" y="13150"/>
                    <a:pt x="10738" y="13147"/>
                    <a:pt x="10738" y="13142"/>
                  </a:cubicBezTo>
                  <a:cubicBezTo>
                    <a:pt x="10738" y="13139"/>
                    <a:pt x="10738" y="13133"/>
                    <a:pt x="10738" y="13131"/>
                  </a:cubicBezTo>
                  <a:cubicBezTo>
                    <a:pt x="10738" y="12830"/>
                    <a:pt x="10916" y="12589"/>
                    <a:pt x="11138" y="12589"/>
                  </a:cubicBezTo>
                  <a:close/>
                  <a:moveTo>
                    <a:pt x="4915" y="12592"/>
                  </a:moveTo>
                  <a:cubicBezTo>
                    <a:pt x="5138" y="12592"/>
                    <a:pt x="5316" y="12832"/>
                    <a:pt x="5316" y="13133"/>
                  </a:cubicBezTo>
                  <a:cubicBezTo>
                    <a:pt x="5318" y="13431"/>
                    <a:pt x="5137" y="13676"/>
                    <a:pt x="4916" y="13676"/>
                  </a:cubicBezTo>
                  <a:cubicBezTo>
                    <a:pt x="4693" y="13676"/>
                    <a:pt x="4515" y="13433"/>
                    <a:pt x="4513" y="13133"/>
                  </a:cubicBezTo>
                  <a:cubicBezTo>
                    <a:pt x="4513" y="12835"/>
                    <a:pt x="4693" y="12592"/>
                    <a:pt x="4915" y="12592"/>
                  </a:cubicBezTo>
                  <a:close/>
                  <a:moveTo>
                    <a:pt x="9600" y="13517"/>
                  </a:moveTo>
                  <a:cubicBezTo>
                    <a:pt x="9651" y="13504"/>
                    <a:pt x="9705" y="13505"/>
                    <a:pt x="9758" y="13522"/>
                  </a:cubicBezTo>
                  <a:cubicBezTo>
                    <a:pt x="9976" y="13589"/>
                    <a:pt x="10112" y="13875"/>
                    <a:pt x="10064" y="14167"/>
                  </a:cubicBezTo>
                  <a:cubicBezTo>
                    <a:pt x="10022" y="14419"/>
                    <a:pt x="9855" y="14590"/>
                    <a:pt x="9672" y="14590"/>
                  </a:cubicBezTo>
                  <a:cubicBezTo>
                    <a:pt x="9642" y="14590"/>
                    <a:pt x="9611" y="14587"/>
                    <a:pt x="9583" y="14579"/>
                  </a:cubicBezTo>
                  <a:cubicBezTo>
                    <a:pt x="9366" y="14511"/>
                    <a:pt x="9229" y="14223"/>
                    <a:pt x="9277" y="13933"/>
                  </a:cubicBezTo>
                  <a:cubicBezTo>
                    <a:pt x="9313" y="13714"/>
                    <a:pt x="9445" y="13555"/>
                    <a:pt x="9600" y="13517"/>
                  </a:cubicBezTo>
                  <a:close/>
                  <a:moveTo>
                    <a:pt x="3670" y="13533"/>
                  </a:moveTo>
                  <a:cubicBezTo>
                    <a:pt x="3825" y="13570"/>
                    <a:pt x="3957" y="13727"/>
                    <a:pt x="3994" y="13947"/>
                  </a:cubicBezTo>
                  <a:cubicBezTo>
                    <a:pt x="4043" y="14237"/>
                    <a:pt x="3908" y="14527"/>
                    <a:pt x="3691" y="14592"/>
                  </a:cubicBezTo>
                  <a:cubicBezTo>
                    <a:pt x="3660" y="14603"/>
                    <a:pt x="3629" y="14611"/>
                    <a:pt x="3601" y="14611"/>
                  </a:cubicBezTo>
                  <a:cubicBezTo>
                    <a:pt x="3416" y="14611"/>
                    <a:pt x="3252" y="14440"/>
                    <a:pt x="3209" y="14188"/>
                  </a:cubicBezTo>
                  <a:cubicBezTo>
                    <a:pt x="3159" y="13895"/>
                    <a:pt x="3295" y="13605"/>
                    <a:pt x="3512" y="13538"/>
                  </a:cubicBezTo>
                  <a:cubicBezTo>
                    <a:pt x="3566" y="13521"/>
                    <a:pt x="3619" y="13521"/>
                    <a:pt x="3670" y="13533"/>
                  </a:cubicBezTo>
                  <a:close/>
                  <a:moveTo>
                    <a:pt x="7854" y="14217"/>
                  </a:moveTo>
                  <a:cubicBezTo>
                    <a:pt x="7957" y="14217"/>
                    <a:pt x="8059" y="14269"/>
                    <a:pt x="8138" y="14374"/>
                  </a:cubicBezTo>
                  <a:cubicBezTo>
                    <a:pt x="8296" y="14585"/>
                    <a:pt x="8299" y="14926"/>
                    <a:pt x="8143" y="15140"/>
                  </a:cubicBezTo>
                  <a:cubicBezTo>
                    <a:pt x="8064" y="15246"/>
                    <a:pt x="7958" y="15300"/>
                    <a:pt x="7856" y="15300"/>
                  </a:cubicBezTo>
                  <a:cubicBezTo>
                    <a:pt x="7753" y="15300"/>
                    <a:pt x="7652" y="15248"/>
                    <a:pt x="7574" y="15143"/>
                  </a:cubicBezTo>
                  <a:cubicBezTo>
                    <a:pt x="7417" y="14932"/>
                    <a:pt x="7413" y="14590"/>
                    <a:pt x="7570" y="14376"/>
                  </a:cubicBezTo>
                  <a:cubicBezTo>
                    <a:pt x="7648" y="14271"/>
                    <a:pt x="7751" y="14218"/>
                    <a:pt x="7854" y="14217"/>
                  </a:cubicBezTo>
                  <a:close/>
                  <a:moveTo>
                    <a:pt x="5421" y="14226"/>
                  </a:moveTo>
                  <a:cubicBezTo>
                    <a:pt x="5524" y="14226"/>
                    <a:pt x="5626" y="14280"/>
                    <a:pt x="5705" y="14386"/>
                  </a:cubicBezTo>
                  <a:cubicBezTo>
                    <a:pt x="5862" y="14597"/>
                    <a:pt x="5862" y="14941"/>
                    <a:pt x="5705" y="15152"/>
                  </a:cubicBezTo>
                  <a:cubicBezTo>
                    <a:pt x="5626" y="15257"/>
                    <a:pt x="5524" y="15311"/>
                    <a:pt x="5421" y="15311"/>
                  </a:cubicBezTo>
                  <a:cubicBezTo>
                    <a:pt x="5317" y="15311"/>
                    <a:pt x="5214" y="15257"/>
                    <a:pt x="5136" y="15152"/>
                  </a:cubicBezTo>
                  <a:cubicBezTo>
                    <a:pt x="4979" y="14941"/>
                    <a:pt x="4979" y="14597"/>
                    <a:pt x="5136" y="14386"/>
                  </a:cubicBezTo>
                  <a:cubicBezTo>
                    <a:pt x="5214" y="14280"/>
                    <a:pt x="5318" y="14226"/>
                    <a:pt x="5421" y="14226"/>
                  </a:cubicBezTo>
                  <a:close/>
                  <a:moveTo>
                    <a:pt x="2382" y="14454"/>
                  </a:moveTo>
                  <a:cubicBezTo>
                    <a:pt x="2538" y="14472"/>
                    <a:pt x="2677" y="14614"/>
                    <a:pt x="2728" y="14827"/>
                  </a:cubicBezTo>
                  <a:cubicBezTo>
                    <a:pt x="2797" y="15111"/>
                    <a:pt x="2681" y="15417"/>
                    <a:pt x="2470" y="15509"/>
                  </a:cubicBezTo>
                  <a:cubicBezTo>
                    <a:pt x="2430" y="15528"/>
                    <a:pt x="2387" y="15536"/>
                    <a:pt x="2347" y="15536"/>
                  </a:cubicBezTo>
                  <a:cubicBezTo>
                    <a:pt x="2178" y="15536"/>
                    <a:pt x="2019" y="15389"/>
                    <a:pt x="1965" y="15159"/>
                  </a:cubicBezTo>
                  <a:cubicBezTo>
                    <a:pt x="1897" y="14874"/>
                    <a:pt x="2012" y="14569"/>
                    <a:pt x="2225" y="14477"/>
                  </a:cubicBezTo>
                  <a:cubicBezTo>
                    <a:pt x="2278" y="14454"/>
                    <a:pt x="2330" y="14448"/>
                    <a:pt x="2382" y="14454"/>
                  </a:cubicBezTo>
                  <a:close/>
                  <a:moveTo>
                    <a:pt x="10881" y="14488"/>
                  </a:moveTo>
                  <a:cubicBezTo>
                    <a:pt x="10933" y="14482"/>
                    <a:pt x="10987" y="14490"/>
                    <a:pt x="11040" y="14513"/>
                  </a:cubicBezTo>
                  <a:cubicBezTo>
                    <a:pt x="11251" y="14608"/>
                    <a:pt x="11365" y="14913"/>
                    <a:pt x="11296" y="15197"/>
                  </a:cubicBezTo>
                  <a:cubicBezTo>
                    <a:pt x="11240" y="15425"/>
                    <a:pt x="11084" y="15568"/>
                    <a:pt x="10915" y="15568"/>
                  </a:cubicBezTo>
                  <a:cubicBezTo>
                    <a:pt x="10873" y="15568"/>
                    <a:pt x="10830" y="15559"/>
                    <a:pt x="10788" y="15541"/>
                  </a:cubicBezTo>
                  <a:cubicBezTo>
                    <a:pt x="10577" y="15449"/>
                    <a:pt x="10463" y="15143"/>
                    <a:pt x="10533" y="14859"/>
                  </a:cubicBezTo>
                  <a:cubicBezTo>
                    <a:pt x="10585" y="14645"/>
                    <a:pt x="10725" y="14506"/>
                    <a:pt x="10881" y="14488"/>
                  </a:cubicBezTo>
                  <a:close/>
                  <a:moveTo>
                    <a:pt x="6635" y="14904"/>
                  </a:moveTo>
                  <a:cubicBezTo>
                    <a:pt x="6635" y="14904"/>
                    <a:pt x="6638" y="14904"/>
                    <a:pt x="6640" y="14904"/>
                  </a:cubicBezTo>
                  <a:lnTo>
                    <a:pt x="6642" y="14904"/>
                  </a:lnTo>
                  <a:cubicBezTo>
                    <a:pt x="6865" y="14901"/>
                    <a:pt x="7045" y="15142"/>
                    <a:pt x="7045" y="15443"/>
                  </a:cubicBezTo>
                  <a:cubicBezTo>
                    <a:pt x="7047" y="15741"/>
                    <a:pt x="6870" y="15986"/>
                    <a:pt x="6648" y="15989"/>
                  </a:cubicBezTo>
                  <a:cubicBezTo>
                    <a:pt x="6647" y="15989"/>
                    <a:pt x="6645" y="15989"/>
                    <a:pt x="6643" y="15989"/>
                  </a:cubicBezTo>
                  <a:cubicBezTo>
                    <a:pt x="6643" y="15989"/>
                    <a:pt x="6642" y="15989"/>
                    <a:pt x="6640" y="15989"/>
                  </a:cubicBezTo>
                  <a:cubicBezTo>
                    <a:pt x="6638" y="15989"/>
                    <a:pt x="6637" y="15989"/>
                    <a:pt x="6637" y="15989"/>
                  </a:cubicBezTo>
                  <a:cubicBezTo>
                    <a:pt x="6413" y="15989"/>
                    <a:pt x="6233" y="15745"/>
                    <a:pt x="6233" y="15447"/>
                  </a:cubicBezTo>
                  <a:cubicBezTo>
                    <a:pt x="6233" y="15147"/>
                    <a:pt x="6412" y="14904"/>
                    <a:pt x="6635" y="14904"/>
                  </a:cubicBezTo>
                  <a:close/>
                  <a:moveTo>
                    <a:pt x="9027" y="15193"/>
                  </a:moveTo>
                  <a:cubicBezTo>
                    <a:pt x="9130" y="15177"/>
                    <a:pt x="9237" y="15215"/>
                    <a:pt x="9324" y="15309"/>
                  </a:cubicBezTo>
                  <a:cubicBezTo>
                    <a:pt x="9497" y="15493"/>
                    <a:pt x="9525" y="15833"/>
                    <a:pt x="9389" y="16066"/>
                  </a:cubicBezTo>
                  <a:cubicBezTo>
                    <a:pt x="9308" y="16201"/>
                    <a:pt x="9191" y="16273"/>
                    <a:pt x="9073" y="16273"/>
                  </a:cubicBezTo>
                  <a:cubicBezTo>
                    <a:pt x="8986" y="16273"/>
                    <a:pt x="8897" y="16235"/>
                    <a:pt x="8823" y="16157"/>
                  </a:cubicBezTo>
                  <a:cubicBezTo>
                    <a:pt x="8648" y="15970"/>
                    <a:pt x="8620" y="15628"/>
                    <a:pt x="8757" y="15395"/>
                  </a:cubicBezTo>
                  <a:lnTo>
                    <a:pt x="8759" y="15395"/>
                  </a:lnTo>
                  <a:cubicBezTo>
                    <a:pt x="8827" y="15277"/>
                    <a:pt x="8925" y="15208"/>
                    <a:pt x="9027" y="15193"/>
                  </a:cubicBezTo>
                  <a:close/>
                  <a:moveTo>
                    <a:pt x="4249" y="15206"/>
                  </a:moveTo>
                  <a:cubicBezTo>
                    <a:pt x="4352" y="15222"/>
                    <a:pt x="4448" y="15290"/>
                    <a:pt x="4518" y="15406"/>
                  </a:cubicBezTo>
                  <a:cubicBezTo>
                    <a:pt x="4657" y="15639"/>
                    <a:pt x="4628" y="15979"/>
                    <a:pt x="4455" y="16166"/>
                  </a:cubicBezTo>
                  <a:cubicBezTo>
                    <a:pt x="4381" y="16247"/>
                    <a:pt x="4292" y="16286"/>
                    <a:pt x="4206" y="16286"/>
                  </a:cubicBezTo>
                  <a:cubicBezTo>
                    <a:pt x="4087" y="16286"/>
                    <a:pt x="3970" y="16214"/>
                    <a:pt x="3890" y="16082"/>
                  </a:cubicBezTo>
                  <a:cubicBezTo>
                    <a:pt x="3751" y="15849"/>
                    <a:pt x="3779" y="15509"/>
                    <a:pt x="3954" y="15322"/>
                  </a:cubicBezTo>
                  <a:cubicBezTo>
                    <a:pt x="4040" y="15229"/>
                    <a:pt x="4147" y="15191"/>
                    <a:pt x="4249" y="15206"/>
                  </a:cubicBezTo>
                  <a:close/>
                  <a:moveTo>
                    <a:pt x="3047" y="16150"/>
                  </a:moveTo>
                  <a:cubicBezTo>
                    <a:pt x="3149" y="16172"/>
                    <a:pt x="3245" y="16246"/>
                    <a:pt x="3311" y="16366"/>
                  </a:cubicBezTo>
                  <a:cubicBezTo>
                    <a:pt x="3441" y="16607"/>
                    <a:pt x="3401" y="16947"/>
                    <a:pt x="3220" y="17123"/>
                  </a:cubicBezTo>
                  <a:cubicBezTo>
                    <a:pt x="3149" y="17194"/>
                    <a:pt x="3067" y="17225"/>
                    <a:pt x="2985" y="17225"/>
                  </a:cubicBezTo>
                  <a:cubicBezTo>
                    <a:pt x="2860" y="17225"/>
                    <a:pt x="2737" y="17149"/>
                    <a:pt x="2659" y="17003"/>
                  </a:cubicBezTo>
                  <a:cubicBezTo>
                    <a:pt x="2528" y="16759"/>
                    <a:pt x="2568" y="16421"/>
                    <a:pt x="2749" y="16245"/>
                  </a:cubicBezTo>
                  <a:cubicBezTo>
                    <a:pt x="2838" y="16157"/>
                    <a:pt x="2946" y="16128"/>
                    <a:pt x="3047" y="16150"/>
                  </a:cubicBezTo>
                  <a:close/>
                  <a:moveTo>
                    <a:pt x="10207" y="16180"/>
                  </a:moveTo>
                  <a:cubicBezTo>
                    <a:pt x="10309" y="16158"/>
                    <a:pt x="10417" y="16188"/>
                    <a:pt x="10506" y="16277"/>
                  </a:cubicBezTo>
                  <a:cubicBezTo>
                    <a:pt x="10687" y="16453"/>
                    <a:pt x="10725" y="16791"/>
                    <a:pt x="10592" y="17032"/>
                  </a:cubicBezTo>
                  <a:cubicBezTo>
                    <a:pt x="10512" y="17177"/>
                    <a:pt x="10394" y="17255"/>
                    <a:pt x="10270" y="17255"/>
                  </a:cubicBezTo>
                  <a:cubicBezTo>
                    <a:pt x="10187" y="17255"/>
                    <a:pt x="10104" y="17221"/>
                    <a:pt x="10032" y="17150"/>
                  </a:cubicBezTo>
                  <a:cubicBezTo>
                    <a:pt x="9853" y="16974"/>
                    <a:pt x="9815" y="16634"/>
                    <a:pt x="9946" y="16393"/>
                  </a:cubicBezTo>
                  <a:cubicBezTo>
                    <a:pt x="10011" y="16273"/>
                    <a:pt x="10106" y="16201"/>
                    <a:pt x="10207" y="16180"/>
                  </a:cubicBezTo>
                  <a:close/>
                  <a:moveTo>
                    <a:pt x="7972" y="16357"/>
                  </a:moveTo>
                  <a:cubicBezTo>
                    <a:pt x="8129" y="16345"/>
                    <a:pt x="8283" y="16458"/>
                    <a:pt x="8357" y="16662"/>
                  </a:cubicBezTo>
                  <a:cubicBezTo>
                    <a:pt x="8454" y="16930"/>
                    <a:pt x="8370" y="17255"/>
                    <a:pt x="8171" y="17385"/>
                  </a:cubicBezTo>
                  <a:cubicBezTo>
                    <a:pt x="8113" y="17422"/>
                    <a:pt x="8056" y="17441"/>
                    <a:pt x="7996" y="17441"/>
                  </a:cubicBezTo>
                  <a:cubicBezTo>
                    <a:pt x="7847" y="17441"/>
                    <a:pt x="7703" y="17329"/>
                    <a:pt x="7633" y="17137"/>
                  </a:cubicBezTo>
                  <a:cubicBezTo>
                    <a:pt x="7536" y="16869"/>
                    <a:pt x="7619" y="16544"/>
                    <a:pt x="7818" y="16414"/>
                  </a:cubicBezTo>
                  <a:cubicBezTo>
                    <a:pt x="7868" y="16381"/>
                    <a:pt x="7920" y="16361"/>
                    <a:pt x="7972" y="16357"/>
                  </a:cubicBezTo>
                  <a:close/>
                  <a:moveTo>
                    <a:pt x="5305" y="16366"/>
                  </a:moveTo>
                  <a:cubicBezTo>
                    <a:pt x="5357" y="16369"/>
                    <a:pt x="5410" y="16386"/>
                    <a:pt x="5460" y="16418"/>
                  </a:cubicBezTo>
                  <a:cubicBezTo>
                    <a:pt x="5661" y="16548"/>
                    <a:pt x="5746" y="16873"/>
                    <a:pt x="5649" y="17141"/>
                  </a:cubicBezTo>
                  <a:cubicBezTo>
                    <a:pt x="5579" y="17336"/>
                    <a:pt x="5435" y="17448"/>
                    <a:pt x="5284" y="17448"/>
                  </a:cubicBezTo>
                  <a:cubicBezTo>
                    <a:pt x="5226" y="17448"/>
                    <a:pt x="5166" y="17432"/>
                    <a:pt x="5112" y="17394"/>
                  </a:cubicBezTo>
                  <a:cubicBezTo>
                    <a:pt x="4911" y="17264"/>
                    <a:pt x="4827" y="16941"/>
                    <a:pt x="4923" y="16671"/>
                  </a:cubicBezTo>
                  <a:cubicBezTo>
                    <a:pt x="4995" y="16470"/>
                    <a:pt x="5148" y="16356"/>
                    <a:pt x="5305" y="16366"/>
                  </a:cubicBezTo>
                  <a:close/>
                  <a:moveTo>
                    <a:pt x="6633" y="16778"/>
                  </a:moveTo>
                  <a:cubicBezTo>
                    <a:pt x="6635" y="16778"/>
                    <a:pt x="6638" y="16778"/>
                    <a:pt x="6642" y="16778"/>
                  </a:cubicBezTo>
                  <a:cubicBezTo>
                    <a:pt x="6642" y="16778"/>
                    <a:pt x="6643" y="16778"/>
                    <a:pt x="6645" y="16778"/>
                  </a:cubicBezTo>
                  <a:cubicBezTo>
                    <a:pt x="6866" y="16778"/>
                    <a:pt x="7048" y="17021"/>
                    <a:pt x="7050" y="17319"/>
                  </a:cubicBezTo>
                  <a:cubicBezTo>
                    <a:pt x="7050" y="17619"/>
                    <a:pt x="6871" y="17862"/>
                    <a:pt x="6650" y="17862"/>
                  </a:cubicBezTo>
                  <a:cubicBezTo>
                    <a:pt x="6646" y="17862"/>
                    <a:pt x="6644" y="17862"/>
                    <a:pt x="6642" y="17862"/>
                  </a:cubicBezTo>
                  <a:cubicBezTo>
                    <a:pt x="6640" y="17862"/>
                    <a:pt x="6637" y="17862"/>
                    <a:pt x="6633" y="17862"/>
                  </a:cubicBezTo>
                  <a:cubicBezTo>
                    <a:pt x="6412" y="17862"/>
                    <a:pt x="6231" y="17621"/>
                    <a:pt x="6231" y="17323"/>
                  </a:cubicBezTo>
                  <a:cubicBezTo>
                    <a:pt x="6231" y="17023"/>
                    <a:pt x="6412" y="16778"/>
                    <a:pt x="6633" y="16778"/>
                  </a:cubicBezTo>
                  <a:close/>
                  <a:moveTo>
                    <a:pt x="3917" y="17494"/>
                  </a:moveTo>
                  <a:cubicBezTo>
                    <a:pt x="4018" y="17472"/>
                    <a:pt x="4126" y="17503"/>
                    <a:pt x="4216" y="17591"/>
                  </a:cubicBezTo>
                  <a:cubicBezTo>
                    <a:pt x="4216" y="17591"/>
                    <a:pt x="4216" y="17591"/>
                    <a:pt x="4216" y="17594"/>
                  </a:cubicBezTo>
                  <a:cubicBezTo>
                    <a:pt x="4395" y="17770"/>
                    <a:pt x="4434" y="18108"/>
                    <a:pt x="4303" y="18349"/>
                  </a:cubicBezTo>
                  <a:cubicBezTo>
                    <a:pt x="4223" y="18495"/>
                    <a:pt x="4102" y="18571"/>
                    <a:pt x="3978" y="18571"/>
                  </a:cubicBezTo>
                  <a:cubicBezTo>
                    <a:pt x="3895" y="18571"/>
                    <a:pt x="3812" y="18535"/>
                    <a:pt x="3740" y="18465"/>
                  </a:cubicBezTo>
                  <a:cubicBezTo>
                    <a:pt x="3561" y="18289"/>
                    <a:pt x="3523" y="17951"/>
                    <a:pt x="3653" y="17710"/>
                  </a:cubicBezTo>
                  <a:cubicBezTo>
                    <a:pt x="3719" y="17589"/>
                    <a:pt x="3815" y="17515"/>
                    <a:pt x="3917" y="17494"/>
                  </a:cubicBezTo>
                  <a:close/>
                  <a:moveTo>
                    <a:pt x="9333" y="17516"/>
                  </a:moveTo>
                  <a:cubicBezTo>
                    <a:pt x="9434" y="17538"/>
                    <a:pt x="9531" y="17613"/>
                    <a:pt x="9596" y="17735"/>
                  </a:cubicBezTo>
                  <a:cubicBezTo>
                    <a:pt x="9727" y="17976"/>
                    <a:pt x="9686" y="18313"/>
                    <a:pt x="9505" y="18490"/>
                  </a:cubicBezTo>
                  <a:cubicBezTo>
                    <a:pt x="9435" y="18557"/>
                    <a:pt x="9353" y="18592"/>
                    <a:pt x="9270" y="18592"/>
                  </a:cubicBezTo>
                  <a:cubicBezTo>
                    <a:pt x="9146" y="18592"/>
                    <a:pt x="9023" y="18515"/>
                    <a:pt x="8945" y="18369"/>
                  </a:cubicBezTo>
                  <a:cubicBezTo>
                    <a:pt x="8814" y="18126"/>
                    <a:pt x="8854" y="17788"/>
                    <a:pt x="9034" y="17612"/>
                  </a:cubicBezTo>
                  <a:cubicBezTo>
                    <a:pt x="9124" y="17524"/>
                    <a:pt x="9231" y="17494"/>
                    <a:pt x="9333" y="17516"/>
                  </a:cubicBezTo>
                  <a:close/>
                  <a:moveTo>
                    <a:pt x="14909" y="17564"/>
                  </a:moveTo>
                  <a:cubicBezTo>
                    <a:pt x="15338" y="17564"/>
                    <a:pt x="15686" y="18033"/>
                    <a:pt x="15686" y="18610"/>
                  </a:cubicBezTo>
                  <a:cubicBezTo>
                    <a:pt x="15686" y="19188"/>
                    <a:pt x="15338" y="19656"/>
                    <a:pt x="14909" y="19656"/>
                  </a:cubicBezTo>
                  <a:cubicBezTo>
                    <a:pt x="14481" y="19656"/>
                    <a:pt x="14133" y="19188"/>
                    <a:pt x="14133" y="18610"/>
                  </a:cubicBezTo>
                  <a:cubicBezTo>
                    <a:pt x="14133" y="18033"/>
                    <a:pt x="14481" y="17564"/>
                    <a:pt x="14909" y="17564"/>
                  </a:cubicBezTo>
                  <a:close/>
                  <a:moveTo>
                    <a:pt x="18107" y="17564"/>
                  </a:moveTo>
                  <a:cubicBezTo>
                    <a:pt x="18536" y="17564"/>
                    <a:pt x="18884" y="18033"/>
                    <a:pt x="18884" y="18610"/>
                  </a:cubicBezTo>
                  <a:cubicBezTo>
                    <a:pt x="18884" y="19188"/>
                    <a:pt x="18536" y="19656"/>
                    <a:pt x="18107" y="19656"/>
                  </a:cubicBezTo>
                  <a:cubicBezTo>
                    <a:pt x="17678" y="19656"/>
                    <a:pt x="17330" y="19188"/>
                    <a:pt x="17330" y="18610"/>
                  </a:cubicBezTo>
                  <a:cubicBezTo>
                    <a:pt x="17330" y="18033"/>
                    <a:pt x="17678" y="17564"/>
                    <a:pt x="18107" y="17564"/>
                  </a:cubicBezTo>
                  <a:close/>
                  <a:moveTo>
                    <a:pt x="5197" y="18355"/>
                  </a:moveTo>
                  <a:cubicBezTo>
                    <a:pt x="5249" y="18350"/>
                    <a:pt x="5303" y="18359"/>
                    <a:pt x="5355" y="18383"/>
                  </a:cubicBezTo>
                  <a:cubicBezTo>
                    <a:pt x="5566" y="18475"/>
                    <a:pt x="5682" y="18781"/>
                    <a:pt x="5612" y="19065"/>
                  </a:cubicBezTo>
                  <a:cubicBezTo>
                    <a:pt x="5558" y="19292"/>
                    <a:pt x="5399" y="19438"/>
                    <a:pt x="5230" y="19438"/>
                  </a:cubicBezTo>
                  <a:cubicBezTo>
                    <a:pt x="5188" y="19438"/>
                    <a:pt x="5146" y="19429"/>
                    <a:pt x="5105" y="19410"/>
                  </a:cubicBezTo>
                  <a:cubicBezTo>
                    <a:pt x="4894" y="19318"/>
                    <a:pt x="4780" y="19010"/>
                    <a:pt x="4849" y="18728"/>
                  </a:cubicBezTo>
                  <a:cubicBezTo>
                    <a:pt x="4900" y="18515"/>
                    <a:pt x="5041" y="18373"/>
                    <a:pt x="5197" y="18355"/>
                  </a:cubicBezTo>
                  <a:close/>
                  <a:moveTo>
                    <a:pt x="8050" y="18369"/>
                  </a:moveTo>
                  <a:cubicBezTo>
                    <a:pt x="8206" y="18388"/>
                    <a:pt x="8346" y="18529"/>
                    <a:pt x="8398" y="18742"/>
                  </a:cubicBezTo>
                  <a:cubicBezTo>
                    <a:pt x="8464" y="19026"/>
                    <a:pt x="8347" y="19332"/>
                    <a:pt x="8136" y="19422"/>
                  </a:cubicBezTo>
                  <a:cubicBezTo>
                    <a:pt x="8096" y="19441"/>
                    <a:pt x="8053" y="19449"/>
                    <a:pt x="8013" y="19449"/>
                  </a:cubicBezTo>
                  <a:cubicBezTo>
                    <a:pt x="7842" y="19449"/>
                    <a:pt x="7685" y="19302"/>
                    <a:pt x="7631" y="19072"/>
                  </a:cubicBezTo>
                  <a:cubicBezTo>
                    <a:pt x="7563" y="18787"/>
                    <a:pt x="7680" y="18481"/>
                    <a:pt x="7891" y="18392"/>
                  </a:cubicBezTo>
                  <a:cubicBezTo>
                    <a:pt x="7944" y="18369"/>
                    <a:pt x="7998" y="18363"/>
                    <a:pt x="8050" y="18369"/>
                  </a:cubicBezTo>
                  <a:close/>
                  <a:moveTo>
                    <a:pt x="6621" y="18656"/>
                  </a:moveTo>
                  <a:cubicBezTo>
                    <a:pt x="6845" y="18656"/>
                    <a:pt x="7023" y="18899"/>
                    <a:pt x="7023" y="19197"/>
                  </a:cubicBezTo>
                  <a:cubicBezTo>
                    <a:pt x="7021" y="19497"/>
                    <a:pt x="6843" y="19738"/>
                    <a:pt x="6620" y="19738"/>
                  </a:cubicBezTo>
                  <a:cubicBezTo>
                    <a:pt x="6399" y="19735"/>
                    <a:pt x="6218" y="19495"/>
                    <a:pt x="6220" y="19194"/>
                  </a:cubicBezTo>
                  <a:cubicBezTo>
                    <a:pt x="6220" y="18897"/>
                    <a:pt x="6400" y="18653"/>
                    <a:pt x="6621" y="18656"/>
                  </a:cubicBezTo>
                  <a:close/>
                </a:path>
              </a:pathLst>
            </a:custGeom>
            <a:solidFill>
              <a:srgbClr val="FEC9C7"/>
            </a:solidFill>
            <a:ln w="12700" cap="flat">
              <a:noFill/>
              <a:miter lim="400000"/>
            </a:ln>
            <a:effectLst>
              <a:outerShdw sx="100000" sy="100000" kx="0" ky="0" algn="b" rotWithShape="0" blurRad="63500" dist="0" dir="16200000">
                <a:srgbClr val="000000">
                  <a:alpha val="50000"/>
                </a:srgbClr>
              </a:outerShdw>
            </a:effectLst>
          </p:spPr>
          <p:txBody>
            <a:bodyPr wrap="square" lIns="50800" tIns="50800" rIns="50800" bIns="50800" numCol="1" anchor="ctr">
              <a:noAutofit/>
            </a:bodyP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grpSp>
      <p:sp>
        <p:nvSpPr>
          <p:cNvPr id="179" name="Unidad 1. Palabras y Nuestras Palabras…"/>
          <p:cNvSpPr txBox="1"/>
          <p:nvPr/>
        </p:nvSpPr>
        <p:spPr>
          <a:xfrm>
            <a:off x="2387600" y="-494284"/>
            <a:ext cx="10464800" cy="2540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r" defTabSz="457200">
              <a:defRPr b="0" sz="2700">
                <a:latin typeface="Chalkduster"/>
                <a:ea typeface="Chalkduster"/>
                <a:cs typeface="Chalkduster"/>
                <a:sym typeface="Chalkduster"/>
              </a:defRPr>
            </a:pPr>
            <a:r>
              <a:t>Unidad 1. Palabras y Nuestras Palabras </a:t>
            </a:r>
          </a:p>
          <a:p>
            <a:pPr algn="r" defTabSz="457200">
              <a:defRPr b="0" sz="2700">
                <a:latin typeface="Chalkduster"/>
                <a:ea typeface="Chalkduster"/>
                <a:cs typeface="Chalkduster"/>
                <a:sym typeface="Chalkduster"/>
              </a:defRPr>
            </a:pPr>
            <a:r>
              <a:t>Lección 3. Gramática</a:t>
            </a:r>
          </a:p>
        </p:txBody>
      </p:sp>
      <p:grpSp>
        <p:nvGrpSpPr>
          <p:cNvPr id="189" name="Group"/>
          <p:cNvGrpSpPr/>
          <p:nvPr/>
        </p:nvGrpSpPr>
        <p:grpSpPr>
          <a:xfrm>
            <a:off x="6912018" y="5037937"/>
            <a:ext cx="3423344" cy="4030522"/>
            <a:chOff x="0" y="0"/>
            <a:chExt cx="3423343" cy="4030521"/>
          </a:xfrm>
        </p:grpSpPr>
        <p:sp>
          <p:nvSpPr>
            <p:cNvPr id="180" name="Head"/>
            <p:cNvSpPr/>
            <p:nvPr/>
          </p:nvSpPr>
          <p:spPr>
            <a:xfrm>
              <a:off x="878559" y="272848"/>
              <a:ext cx="679519" cy="812877"/>
            </a:xfrm>
            <a:custGeom>
              <a:avLst/>
              <a:gdLst/>
              <a:ahLst/>
              <a:cxnLst>
                <a:cxn ang="0">
                  <a:pos x="wd2" y="hd2"/>
                </a:cxn>
                <a:cxn ang="5400000">
                  <a:pos x="wd2" y="hd2"/>
                </a:cxn>
                <a:cxn ang="10800000">
                  <a:pos x="wd2" y="hd2"/>
                </a:cxn>
                <a:cxn ang="16200000">
                  <a:pos x="wd2" y="hd2"/>
                </a:cxn>
              </a:cxnLst>
              <a:rect l="0" t="0" r="r" b="b"/>
              <a:pathLst>
                <a:path w="21545" h="21600" fill="norm" stroke="1" extrusionOk="0">
                  <a:moveTo>
                    <a:pt x="9154" y="0"/>
                  </a:moveTo>
                  <a:cubicBezTo>
                    <a:pt x="3064" y="0"/>
                    <a:pt x="0" y="3297"/>
                    <a:pt x="0" y="7252"/>
                  </a:cubicBezTo>
                  <a:cubicBezTo>
                    <a:pt x="0" y="11207"/>
                    <a:pt x="2755" y="14261"/>
                    <a:pt x="3263" y="17024"/>
                  </a:cubicBezTo>
                  <a:cubicBezTo>
                    <a:pt x="3772" y="19786"/>
                    <a:pt x="1428" y="21600"/>
                    <a:pt x="1428" y="21600"/>
                  </a:cubicBezTo>
                  <a:lnTo>
                    <a:pt x="13269" y="21600"/>
                  </a:lnTo>
                  <a:cubicBezTo>
                    <a:pt x="14015" y="18211"/>
                    <a:pt x="15444" y="18832"/>
                    <a:pt x="16687" y="18799"/>
                  </a:cubicBezTo>
                  <a:cubicBezTo>
                    <a:pt x="17929" y="18767"/>
                    <a:pt x="19467" y="18460"/>
                    <a:pt x="19210" y="17068"/>
                  </a:cubicBezTo>
                  <a:cubicBezTo>
                    <a:pt x="19036" y="16134"/>
                    <a:pt x="19250" y="15837"/>
                    <a:pt x="19675" y="15341"/>
                  </a:cubicBezTo>
                  <a:cubicBezTo>
                    <a:pt x="20100" y="14844"/>
                    <a:pt x="19256" y="14402"/>
                    <a:pt x="19256" y="14402"/>
                  </a:cubicBezTo>
                  <a:lnTo>
                    <a:pt x="19745" y="14169"/>
                  </a:lnTo>
                  <a:cubicBezTo>
                    <a:pt x="19977" y="14061"/>
                    <a:pt x="20093" y="13835"/>
                    <a:pt x="20035" y="13619"/>
                  </a:cubicBezTo>
                  <a:cubicBezTo>
                    <a:pt x="20009" y="13533"/>
                    <a:pt x="19982" y="13430"/>
                    <a:pt x="19950" y="13301"/>
                  </a:cubicBezTo>
                  <a:cubicBezTo>
                    <a:pt x="19847" y="12874"/>
                    <a:pt x="20073" y="12503"/>
                    <a:pt x="20497" y="12373"/>
                  </a:cubicBezTo>
                  <a:cubicBezTo>
                    <a:pt x="20877" y="12260"/>
                    <a:pt x="21149" y="12098"/>
                    <a:pt x="21342" y="11942"/>
                  </a:cubicBezTo>
                  <a:cubicBezTo>
                    <a:pt x="21600" y="11737"/>
                    <a:pt x="21600" y="11374"/>
                    <a:pt x="21407" y="11120"/>
                  </a:cubicBezTo>
                  <a:cubicBezTo>
                    <a:pt x="20705" y="10192"/>
                    <a:pt x="19983" y="9173"/>
                    <a:pt x="19487" y="8520"/>
                  </a:cubicBezTo>
                  <a:cubicBezTo>
                    <a:pt x="18754" y="7554"/>
                    <a:pt x="19939" y="7036"/>
                    <a:pt x="19572" y="5994"/>
                  </a:cubicBezTo>
                  <a:cubicBezTo>
                    <a:pt x="18658" y="2406"/>
                    <a:pt x="15959" y="0"/>
                    <a:pt x="9154" y="0"/>
                  </a:cubicBezTo>
                  <a:close/>
                </a:path>
              </a:pathLst>
            </a:custGeom>
            <a:blipFill rotWithShape="1">
              <a:blip r:embed="rId3"/>
              <a:srcRect l="0" t="0" r="0" b="0"/>
              <a:tile tx="0" ty="0" sx="100000" sy="100000" flip="none" algn="tl"/>
            </a:blipFill>
            <a:ln w="12700" cap="flat">
              <a:noFill/>
              <a:miter lim="400000"/>
            </a:ln>
            <a:effectLst>
              <a:outerShdw sx="100000" sy="100000" kx="0" ky="0" algn="b" rotWithShape="0" blurRad="63500" dist="0" dir="16200000">
                <a:srgbClr val="000000">
                  <a:alpha val="50000"/>
                </a:srgbClr>
              </a:outerShdw>
            </a:effectLst>
          </p:spPr>
          <p:txBody>
            <a:bodyPr wrap="square" lIns="50800" tIns="50800" rIns="50800" bIns="50800" numCol="1" anchor="ctr">
              <a:noAutofit/>
            </a:bodyP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181" name="Shape"/>
            <p:cNvSpPr/>
            <p:nvPr/>
          </p:nvSpPr>
          <p:spPr>
            <a:xfrm>
              <a:off x="121971" y="2025370"/>
              <a:ext cx="679519" cy="812877"/>
            </a:xfrm>
            <a:custGeom>
              <a:avLst/>
              <a:gdLst/>
              <a:ahLst/>
              <a:cxnLst>
                <a:cxn ang="0">
                  <a:pos x="wd2" y="hd2"/>
                </a:cxn>
                <a:cxn ang="5400000">
                  <a:pos x="wd2" y="hd2"/>
                </a:cxn>
                <a:cxn ang="10800000">
                  <a:pos x="wd2" y="hd2"/>
                </a:cxn>
                <a:cxn ang="16200000">
                  <a:pos x="wd2" y="hd2"/>
                </a:cxn>
              </a:cxnLst>
              <a:rect l="0" t="0" r="r" b="b"/>
              <a:pathLst>
                <a:path w="21545" h="21600" fill="norm" stroke="1" extrusionOk="0">
                  <a:moveTo>
                    <a:pt x="9154" y="0"/>
                  </a:moveTo>
                  <a:cubicBezTo>
                    <a:pt x="3064" y="0"/>
                    <a:pt x="0" y="3297"/>
                    <a:pt x="0" y="7252"/>
                  </a:cubicBezTo>
                  <a:cubicBezTo>
                    <a:pt x="0" y="11207"/>
                    <a:pt x="2755" y="14261"/>
                    <a:pt x="3263" y="17024"/>
                  </a:cubicBezTo>
                  <a:cubicBezTo>
                    <a:pt x="3772" y="19786"/>
                    <a:pt x="1428" y="21600"/>
                    <a:pt x="1428" y="21600"/>
                  </a:cubicBezTo>
                  <a:lnTo>
                    <a:pt x="13269" y="21600"/>
                  </a:lnTo>
                  <a:cubicBezTo>
                    <a:pt x="14015" y="18211"/>
                    <a:pt x="15444" y="18832"/>
                    <a:pt x="16687" y="18799"/>
                  </a:cubicBezTo>
                  <a:cubicBezTo>
                    <a:pt x="17929" y="18767"/>
                    <a:pt x="19467" y="18460"/>
                    <a:pt x="19210" y="17068"/>
                  </a:cubicBezTo>
                  <a:cubicBezTo>
                    <a:pt x="19036" y="16134"/>
                    <a:pt x="19250" y="15837"/>
                    <a:pt x="19675" y="15341"/>
                  </a:cubicBezTo>
                  <a:cubicBezTo>
                    <a:pt x="20100" y="14844"/>
                    <a:pt x="19256" y="14402"/>
                    <a:pt x="19256" y="14402"/>
                  </a:cubicBezTo>
                  <a:lnTo>
                    <a:pt x="19745" y="14169"/>
                  </a:lnTo>
                  <a:cubicBezTo>
                    <a:pt x="19861" y="14115"/>
                    <a:pt x="19948" y="14032"/>
                    <a:pt x="19999" y="13935"/>
                  </a:cubicBezTo>
                  <a:cubicBezTo>
                    <a:pt x="20049" y="13838"/>
                    <a:pt x="20064" y="13727"/>
                    <a:pt x="20035" y="13619"/>
                  </a:cubicBezTo>
                  <a:cubicBezTo>
                    <a:pt x="20009" y="13533"/>
                    <a:pt x="19982" y="13430"/>
                    <a:pt x="19950" y="13301"/>
                  </a:cubicBezTo>
                  <a:cubicBezTo>
                    <a:pt x="19847" y="12874"/>
                    <a:pt x="20073" y="12503"/>
                    <a:pt x="20497" y="12373"/>
                  </a:cubicBezTo>
                  <a:cubicBezTo>
                    <a:pt x="20877" y="12260"/>
                    <a:pt x="21149" y="12098"/>
                    <a:pt x="21342" y="11942"/>
                  </a:cubicBezTo>
                  <a:cubicBezTo>
                    <a:pt x="21600" y="11737"/>
                    <a:pt x="21600" y="11374"/>
                    <a:pt x="21407" y="11120"/>
                  </a:cubicBezTo>
                  <a:cubicBezTo>
                    <a:pt x="20705" y="10192"/>
                    <a:pt x="19983" y="9173"/>
                    <a:pt x="19487" y="8520"/>
                  </a:cubicBezTo>
                  <a:cubicBezTo>
                    <a:pt x="18754" y="7554"/>
                    <a:pt x="19939" y="7036"/>
                    <a:pt x="19572" y="5994"/>
                  </a:cubicBezTo>
                  <a:cubicBezTo>
                    <a:pt x="18658" y="2406"/>
                    <a:pt x="15959" y="0"/>
                    <a:pt x="9154" y="0"/>
                  </a:cubicBezTo>
                  <a:close/>
                </a:path>
              </a:pathLst>
            </a:custGeom>
            <a:blipFill rotWithShape="1">
              <a:blip r:embed="rId3"/>
              <a:srcRect l="0" t="0" r="0" b="0"/>
              <a:tile tx="0" ty="0" sx="100000" sy="100000" flip="none" algn="tl"/>
            </a:blipFill>
            <a:ln w="12700" cap="flat">
              <a:noFill/>
              <a:miter lim="400000"/>
            </a:ln>
            <a:effectLst>
              <a:outerShdw sx="100000" sy="100000" kx="0" ky="0" algn="b" rotWithShape="0" blurRad="63500" dist="0" dir="16200000">
                <a:srgbClr val="000000">
                  <a:alpha val="50000"/>
                </a:srgbClr>
              </a:outerShdw>
            </a:effectLst>
          </p:spPr>
          <p:txBody>
            <a:bodyPr wrap="square" lIns="50800" tIns="50800" rIns="50800" bIns="50800" numCol="1" anchor="ctr">
              <a:noAutofit/>
            </a:bodyP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182" name="Ear"/>
            <p:cNvSpPr/>
            <p:nvPr/>
          </p:nvSpPr>
          <p:spPr>
            <a:xfrm>
              <a:off x="-1" y="0"/>
              <a:ext cx="623060" cy="847108"/>
            </a:xfrm>
            <a:custGeom>
              <a:avLst/>
              <a:gdLst/>
              <a:ahLst/>
              <a:cxnLst>
                <a:cxn ang="0">
                  <a:pos x="wd2" y="hd2"/>
                </a:cxn>
                <a:cxn ang="5400000">
                  <a:pos x="wd2" y="hd2"/>
                </a:cxn>
                <a:cxn ang="10800000">
                  <a:pos x="wd2" y="hd2"/>
                </a:cxn>
                <a:cxn ang="16200000">
                  <a:pos x="wd2" y="hd2"/>
                </a:cxn>
              </a:cxnLst>
              <a:rect l="0" t="0" r="r" b="b"/>
              <a:pathLst>
                <a:path w="20671" h="21600" fill="norm" stroke="1" extrusionOk="0">
                  <a:moveTo>
                    <a:pt x="9517" y="0"/>
                  </a:moveTo>
                  <a:cubicBezTo>
                    <a:pt x="6086" y="0"/>
                    <a:pt x="3154" y="1263"/>
                    <a:pt x="1473" y="3466"/>
                  </a:cubicBezTo>
                  <a:cubicBezTo>
                    <a:pt x="-881" y="6549"/>
                    <a:pt x="-395" y="10841"/>
                    <a:pt x="2804" y="15240"/>
                  </a:cubicBezTo>
                  <a:cubicBezTo>
                    <a:pt x="3450" y="16128"/>
                    <a:pt x="5236" y="17350"/>
                    <a:pt x="7272" y="17863"/>
                  </a:cubicBezTo>
                  <a:cubicBezTo>
                    <a:pt x="8160" y="18087"/>
                    <a:pt x="8736" y="18661"/>
                    <a:pt x="9403" y="19326"/>
                  </a:cubicBezTo>
                  <a:cubicBezTo>
                    <a:pt x="10418" y="20340"/>
                    <a:pt x="11682" y="21600"/>
                    <a:pt x="14405" y="21600"/>
                  </a:cubicBezTo>
                  <a:cubicBezTo>
                    <a:pt x="18504" y="21600"/>
                    <a:pt x="19509" y="19847"/>
                    <a:pt x="20242" y="18567"/>
                  </a:cubicBezTo>
                  <a:cubicBezTo>
                    <a:pt x="20372" y="18341"/>
                    <a:pt x="20495" y="18124"/>
                    <a:pt x="20630" y="17924"/>
                  </a:cubicBezTo>
                  <a:cubicBezTo>
                    <a:pt x="20719" y="17791"/>
                    <a:pt x="20660" y="17629"/>
                    <a:pt x="20493" y="17552"/>
                  </a:cubicBezTo>
                  <a:lnTo>
                    <a:pt x="19432" y="17063"/>
                  </a:lnTo>
                  <a:cubicBezTo>
                    <a:pt x="19249" y="16979"/>
                    <a:pt x="19013" y="17030"/>
                    <a:pt x="18913" y="17175"/>
                  </a:cubicBezTo>
                  <a:cubicBezTo>
                    <a:pt x="18735" y="17434"/>
                    <a:pt x="18583" y="17699"/>
                    <a:pt x="18435" y="17956"/>
                  </a:cubicBezTo>
                  <a:cubicBezTo>
                    <a:pt x="17728" y="19191"/>
                    <a:pt x="17217" y="20083"/>
                    <a:pt x="14405" y="20083"/>
                  </a:cubicBezTo>
                  <a:cubicBezTo>
                    <a:pt x="12653" y="20083"/>
                    <a:pt x="11910" y="19340"/>
                    <a:pt x="10968" y="18399"/>
                  </a:cubicBezTo>
                  <a:cubicBezTo>
                    <a:pt x="10211" y="17645"/>
                    <a:pt x="9354" y="16790"/>
                    <a:pt x="7888" y="16420"/>
                  </a:cubicBezTo>
                  <a:cubicBezTo>
                    <a:pt x="6320" y="16025"/>
                    <a:pt x="4929" y="15051"/>
                    <a:pt x="4527" y="14499"/>
                  </a:cubicBezTo>
                  <a:cubicBezTo>
                    <a:pt x="1679" y="10582"/>
                    <a:pt x="1186" y="6841"/>
                    <a:pt x="3176" y="4234"/>
                  </a:cubicBezTo>
                  <a:cubicBezTo>
                    <a:pt x="4494" y="2508"/>
                    <a:pt x="6804" y="1517"/>
                    <a:pt x="9517" y="1517"/>
                  </a:cubicBezTo>
                  <a:cubicBezTo>
                    <a:pt x="16006" y="1517"/>
                    <a:pt x="16934" y="6593"/>
                    <a:pt x="17064" y="7844"/>
                  </a:cubicBezTo>
                  <a:cubicBezTo>
                    <a:pt x="17080" y="7994"/>
                    <a:pt x="17247" y="8108"/>
                    <a:pt x="17443" y="8104"/>
                  </a:cubicBezTo>
                  <a:lnTo>
                    <a:pt x="18682" y="8079"/>
                  </a:lnTo>
                  <a:cubicBezTo>
                    <a:pt x="18892" y="8075"/>
                    <a:pt x="19053" y="7938"/>
                    <a:pt x="19041" y="7776"/>
                  </a:cubicBezTo>
                  <a:cubicBezTo>
                    <a:pt x="18817" y="4924"/>
                    <a:pt x="16608" y="0"/>
                    <a:pt x="9517" y="0"/>
                  </a:cubicBezTo>
                  <a:close/>
                  <a:moveTo>
                    <a:pt x="9955" y="3310"/>
                  </a:moveTo>
                  <a:cubicBezTo>
                    <a:pt x="9772" y="3302"/>
                    <a:pt x="9589" y="3303"/>
                    <a:pt x="9405" y="3312"/>
                  </a:cubicBezTo>
                  <a:cubicBezTo>
                    <a:pt x="9194" y="3323"/>
                    <a:pt x="8984" y="3346"/>
                    <a:pt x="8773" y="3380"/>
                  </a:cubicBezTo>
                  <a:cubicBezTo>
                    <a:pt x="5657" y="3880"/>
                    <a:pt x="3797" y="5739"/>
                    <a:pt x="3797" y="8353"/>
                  </a:cubicBezTo>
                  <a:cubicBezTo>
                    <a:pt x="3797" y="9959"/>
                    <a:pt x="5134" y="14392"/>
                    <a:pt x="8146" y="14866"/>
                  </a:cubicBezTo>
                  <a:cubicBezTo>
                    <a:pt x="9436" y="15068"/>
                    <a:pt x="10219" y="15793"/>
                    <a:pt x="10538" y="16153"/>
                  </a:cubicBezTo>
                  <a:cubicBezTo>
                    <a:pt x="10641" y="16269"/>
                    <a:pt x="10841" y="16307"/>
                    <a:pt x="11005" y="16244"/>
                  </a:cubicBezTo>
                  <a:lnTo>
                    <a:pt x="12119" y="15818"/>
                  </a:lnTo>
                  <a:cubicBezTo>
                    <a:pt x="12316" y="15743"/>
                    <a:pt x="12385" y="15553"/>
                    <a:pt x="12266" y="15410"/>
                  </a:cubicBezTo>
                  <a:cubicBezTo>
                    <a:pt x="11820" y="14873"/>
                    <a:pt x="10636" y="13710"/>
                    <a:pt x="8540" y="13381"/>
                  </a:cubicBezTo>
                  <a:cubicBezTo>
                    <a:pt x="7109" y="13156"/>
                    <a:pt x="5769" y="9788"/>
                    <a:pt x="5769" y="8353"/>
                  </a:cubicBezTo>
                  <a:cubicBezTo>
                    <a:pt x="5769" y="5921"/>
                    <a:pt x="7622" y="5114"/>
                    <a:pt x="9176" y="4865"/>
                  </a:cubicBezTo>
                  <a:cubicBezTo>
                    <a:pt x="10571" y="4642"/>
                    <a:pt x="11524" y="5343"/>
                    <a:pt x="11870" y="5655"/>
                  </a:cubicBezTo>
                  <a:cubicBezTo>
                    <a:pt x="12529" y="6251"/>
                    <a:pt x="12830" y="7037"/>
                    <a:pt x="12587" y="7523"/>
                  </a:cubicBezTo>
                  <a:cubicBezTo>
                    <a:pt x="12537" y="7623"/>
                    <a:pt x="12386" y="7926"/>
                    <a:pt x="11599" y="8006"/>
                  </a:cubicBezTo>
                  <a:cubicBezTo>
                    <a:pt x="9536" y="8216"/>
                    <a:pt x="8553" y="9368"/>
                    <a:pt x="8496" y="10417"/>
                  </a:cubicBezTo>
                  <a:cubicBezTo>
                    <a:pt x="8433" y="11561"/>
                    <a:pt x="9390" y="12498"/>
                    <a:pt x="10877" y="12748"/>
                  </a:cubicBezTo>
                  <a:cubicBezTo>
                    <a:pt x="11035" y="12774"/>
                    <a:pt x="11202" y="12801"/>
                    <a:pt x="11375" y="12827"/>
                  </a:cubicBezTo>
                  <a:cubicBezTo>
                    <a:pt x="12767" y="13043"/>
                    <a:pt x="14486" y="13309"/>
                    <a:pt x="16472" y="14829"/>
                  </a:cubicBezTo>
                  <a:cubicBezTo>
                    <a:pt x="16613" y="14937"/>
                    <a:pt x="16838" y="14943"/>
                    <a:pt x="16985" y="14840"/>
                  </a:cubicBezTo>
                  <a:lnTo>
                    <a:pt x="17927" y="14182"/>
                  </a:lnTo>
                  <a:cubicBezTo>
                    <a:pt x="18067" y="14084"/>
                    <a:pt x="18089" y="13920"/>
                    <a:pt x="17975" y="13803"/>
                  </a:cubicBezTo>
                  <a:cubicBezTo>
                    <a:pt x="17482" y="13295"/>
                    <a:pt x="16296" y="11899"/>
                    <a:pt x="16591" y="10520"/>
                  </a:cubicBezTo>
                  <a:cubicBezTo>
                    <a:pt x="16621" y="10378"/>
                    <a:pt x="16504" y="10241"/>
                    <a:pt x="16322" y="10204"/>
                  </a:cubicBezTo>
                  <a:lnTo>
                    <a:pt x="15125" y="9958"/>
                  </a:lnTo>
                  <a:cubicBezTo>
                    <a:pt x="14916" y="9915"/>
                    <a:pt x="14703" y="10018"/>
                    <a:pt x="14663" y="10182"/>
                  </a:cubicBezTo>
                  <a:cubicBezTo>
                    <a:pt x="14532" y="10716"/>
                    <a:pt x="14548" y="11240"/>
                    <a:pt x="14654" y="11735"/>
                  </a:cubicBezTo>
                  <a:cubicBezTo>
                    <a:pt x="14681" y="11859"/>
                    <a:pt x="14522" y="11959"/>
                    <a:pt x="14370" y="11911"/>
                  </a:cubicBezTo>
                  <a:cubicBezTo>
                    <a:pt x="13371" y="11589"/>
                    <a:pt x="12482" y="11451"/>
                    <a:pt x="11764" y="11340"/>
                  </a:cubicBezTo>
                  <a:cubicBezTo>
                    <a:pt x="11603" y="11316"/>
                    <a:pt x="11447" y="11291"/>
                    <a:pt x="11300" y="11266"/>
                  </a:cubicBezTo>
                  <a:cubicBezTo>
                    <a:pt x="10495" y="11131"/>
                    <a:pt x="10460" y="10631"/>
                    <a:pt x="10468" y="10481"/>
                  </a:cubicBezTo>
                  <a:cubicBezTo>
                    <a:pt x="10489" y="10097"/>
                    <a:pt x="10867" y="9613"/>
                    <a:pt x="11859" y="9512"/>
                  </a:cubicBezTo>
                  <a:cubicBezTo>
                    <a:pt x="13116" y="9384"/>
                    <a:pt x="14028" y="8870"/>
                    <a:pt x="14430" y="8067"/>
                  </a:cubicBezTo>
                  <a:cubicBezTo>
                    <a:pt x="14940" y="7047"/>
                    <a:pt x="14526" y="5714"/>
                    <a:pt x="13373" y="4672"/>
                  </a:cubicBezTo>
                  <a:cubicBezTo>
                    <a:pt x="12458" y="3845"/>
                    <a:pt x="11234" y="3367"/>
                    <a:pt x="9955" y="3310"/>
                  </a:cubicBezTo>
                  <a:close/>
                </a:path>
              </a:pathLst>
            </a:custGeom>
            <a:blipFill rotWithShape="1">
              <a:blip r:embed="rId3"/>
              <a:srcRect l="0" t="0" r="0" b="0"/>
              <a:tile tx="0" ty="0" sx="100000" sy="100000" flip="none" algn="tl"/>
            </a:blipFill>
            <a:ln w="12700" cap="flat">
              <a:noFill/>
              <a:miter lim="400000"/>
            </a:ln>
            <a:effectLst>
              <a:outerShdw sx="100000" sy="100000" kx="0" ky="0" algn="b" rotWithShape="0" blurRad="63500" dist="0" dir="16200000">
                <a:srgbClr val="000000">
                  <a:alpha val="50000"/>
                </a:srgbClr>
              </a:outerShdw>
            </a:effectLst>
          </p:spPr>
          <p:txBody>
            <a:bodyPr wrap="square" lIns="50800" tIns="50800" rIns="50800" bIns="50800" numCol="1" anchor="ctr">
              <a:noAutofit/>
            </a:bodyP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183" name="Eye"/>
            <p:cNvSpPr/>
            <p:nvPr/>
          </p:nvSpPr>
          <p:spPr>
            <a:xfrm>
              <a:off x="876473" y="2078021"/>
              <a:ext cx="899731" cy="4691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6707" y="0"/>
                    <a:pt x="2918" y="3569"/>
                    <a:pt x="407" y="9790"/>
                  </a:cubicBezTo>
                  <a:lnTo>
                    <a:pt x="0" y="10800"/>
                  </a:lnTo>
                  <a:lnTo>
                    <a:pt x="407" y="11810"/>
                  </a:lnTo>
                  <a:cubicBezTo>
                    <a:pt x="2918" y="18032"/>
                    <a:pt x="6707" y="21600"/>
                    <a:pt x="10800" y="21600"/>
                  </a:cubicBezTo>
                  <a:cubicBezTo>
                    <a:pt x="14893" y="21600"/>
                    <a:pt x="18680" y="18032"/>
                    <a:pt x="21192" y="11810"/>
                  </a:cubicBezTo>
                  <a:lnTo>
                    <a:pt x="21600" y="10800"/>
                  </a:lnTo>
                  <a:lnTo>
                    <a:pt x="21192" y="9790"/>
                  </a:lnTo>
                  <a:cubicBezTo>
                    <a:pt x="18680" y="3569"/>
                    <a:pt x="14893" y="0"/>
                    <a:pt x="10800" y="0"/>
                  </a:cubicBezTo>
                  <a:close/>
                  <a:moveTo>
                    <a:pt x="8667" y="3677"/>
                  </a:moveTo>
                  <a:cubicBezTo>
                    <a:pt x="7382" y="5094"/>
                    <a:pt x="6517" y="7753"/>
                    <a:pt x="6517" y="10800"/>
                  </a:cubicBezTo>
                  <a:cubicBezTo>
                    <a:pt x="6517" y="13847"/>
                    <a:pt x="7382" y="16502"/>
                    <a:pt x="8667" y="17920"/>
                  </a:cubicBezTo>
                  <a:cubicBezTo>
                    <a:pt x="6166" y="17019"/>
                    <a:pt x="3899" y="14543"/>
                    <a:pt x="2199" y="10800"/>
                  </a:cubicBezTo>
                  <a:cubicBezTo>
                    <a:pt x="3899" y="7057"/>
                    <a:pt x="6166" y="4577"/>
                    <a:pt x="8667" y="3677"/>
                  </a:cubicBezTo>
                  <a:close/>
                  <a:moveTo>
                    <a:pt x="12931" y="3677"/>
                  </a:moveTo>
                  <a:cubicBezTo>
                    <a:pt x="15432" y="4577"/>
                    <a:pt x="17699" y="7057"/>
                    <a:pt x="19399" y="10800"/>
                  </a:cubicBezTo>
                  <a:cubicBezTo>
                    <a:pt x="17699" y="14543"/>
                    <a:pt x="15432" y="17019"/>
                    <a:pt x="12931" y="17920"/>
                  </a:cubicBezTo>
                  <a:cubicBezTo>
                    <a:pt x="14216" y="16502"/>
                    <a:pt x="15081" y="13847"/>
                    <a:pt x="15081" y="10800"/>
                  </a:cubicBezTo>
                  <a:cubicBezTo>
                    <a:pt x="15081" y="7753"/>
                    <a:pt x="14216" y="5094"/>
                    <a:pt x="12931" y="3677"/>
                  </a:cubicBezTo>
                  <a:close/>
                  <a:moveTo>
                    <a:pt x="12219" y="6169"/>
                  </a:moveTo>
                  <a:cubicBezTo>
                    <a:pt x="12805" y="6169"/>
                    <a:pt x="13279" y="7078"/>
                    <a:pt x="13279" y="8201"/>
                  </a:cubicBezTo>
                  <a:cubicBezTo>
                    <a:pt x="13279" y="9324"/>
                    <a:pt x="12805" y="10234"/>
                    <a:pt x="12219" y="10234"/>
                  </a:cubicBezTo>
                  <a:cubicBezTo>
                    <a:pt x="11634" y="10234"/>
                    <a:pt x="11159" y="9324"/>
                    <a:pt x="11159" y="8201"/>
                  </a:cubicBezTo>
                  <a:cubicBezTo>
                    <a:pt x="11159" y="7078"/>
                    <a:pt x="11634" y="6169"/>
                    <a:pt x="12219" y="6169"/>
                  </a:cubicBezTo>
                  <a:close/>
                </a:path>
              </a:pathLst>
            </a:custGeom>
            <a:blipFill rotWithShape="1">
              <a:blip r:embed="rId3"/>
              <a:srcRect l="0" t="0" r="0" b="0"/>
              <a:tile tx="0" ty="0" sx="100000" sy="100000" flip="none" algn="tl"/>
            </a:blipFill>
            <a:ln w="12700" cap="flat">
              <a:noFill/>
              <a:miter lim="400000"/>
            </a:ln>
            <a:effectLst>
              <a:outerShdw sx="100000" sy="100000" kx="0" ky="0" algn="b" rotWithShape="0" blurRad="63500" dist="0" dir="16200000">
                <a:srgbClr val="000000">
                  <a:alpha val="50000"/>
                </a:srgbClr>
              </a:outerShdw>
            </a:effectLst>
          </p:spPr>
          <p:txBody>
            <a:bodyPr wrap="square" lIns="50800" tIns="50800" rIns="50800" bIns="50800" numCol="1" anchor="ctr">
              <a:noAutofit/>
            </a:bodyP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184" name="Pencil"/>
            <p:cNvSpPr/>
            <p:nvPr/>
          </p:nvSpPr>
          <p:spPr>
            <a:xfrm>
              <a:off x="1690637" y="2580143"/>
              <a:ext cx="138467" cy="14503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20" y="0"/>
                  </a:moveTo>
                  <a:cubicBezTo>
                    <a:pt x="2381" y="0"/>
                    <a:pt x="0" y="227"/>
                    <a:pt x="0" y="508"/>
                  </a:cubicBezTo>
                  <a:lnTo>
                    <a:pt x="0" y="1391"/>
                  </a:lnTo>
                  <a:lnTo>
                    <a:pt x="21600" y="1391"/>
                  </a:lnTo>
                  <a:lnTo>
                    <a:pt x="21600" y="508"/>
                  </a:lnTo>
                  <a:cubicBezTo>
                    <a:pt x="21600" y="227"/>
                    <a:pt x="19201" y="0"/>
                    <a:pt x="16262" y="0"/>
                  </a:cubicBezTo>
                  <a:lnTo>
                    <a:pt x="5320" y="0"/>
                  </a:lnTo>
                  <a:close/>
                  <a:moveTo>
                    <a:pt x="0" y="1715"/>
                  </a:moveTo>
                  <a:lnTo>
                    <a:pt x="0" y="4104"/>
                  </a:lnTo>
                  <a:lnTo>
                    <a:pt x="21600" y="4104"/>
                  </a:lnTo>
                  <a:lnTo>
                    <a:pt x="21600" y="1715"/>
                  </a:lnTo>
                  <a:lnTo>
                    <a:pt x="0" y="1715"/>
                  </a:lnTo>
                  <a:close/>
                  <a:moveTo>
                    <a:pt x="0" y="4428"/>
                  </a:moveTo>
                  <a:lnTo>
                    <a:pt x="0" y="16996"/>
                  </a:lnTo>
                  <a:cubicBezTo>
                    <a:pt x="715" y="16978"/>
                    <a:pt x="1487" y="16968"/>
                    <a:pt x="2298" y="16968"/>
                  </a:cubicBezTo>
                  <a:cubicBezTo>
                    <a:pt x="3854" y="16968"/>
                    <a:pt x="5364" y="17008"/>
                    <a:pt x="6558" y="17079"/>
                  </a:cubicBezTo>
                  <a:cubicBezTo>
                    <a:pt x="7751" y="17008"/>
                    <a:pt x="9243" y="16968"/>
                    <a:pt x="10800" y="16968"/>
                  </a:cubicBezTo>
                  <a:cubicBezTo>
                    <a:pt x="12357" y="16968"/>
                    <a:pt x="13849" y="17008"/>
                    <a:pt x="15042" y="17079"/>
                  </a:cubicBezTo>
                  <a:cubicBezTo>
                    <a:pt x="16235" y="17008"/>
                    <a:pt x="17746" y="16968"/>
                    <a:pt x="19302" y="16968"/>
                  </a:cubicBezTo>
                  <a:cubicBezTo>
                    <a:pt x="20113" y="16968"/>
                    <a:pt x="20884" y="16978"/>
                    <a:pt x="21600" y="16996"/>
                  </a:cubicBezTo>
                  <a:lnTo>
                    <a:pt x="21600" y="4428"/>
                  </a:lnTo>
                  <a:lnTo>
                    <a:pt x="0" y="4428"/>
                  </a:lnTo>
                  <a:close/>
                  <a:moveTo>
                    <a:pt x="2298" y="17292"/>
                  </a:moveTo>
                  <a:cubicBezTo>
                    <a:pt x="1561" y="17292"/>
                    <a:pt x="907" y="17305"/>
                    <a:pt x="371" y="17327"/>
                  </a:cubicBezTo>
                  <a:lnTo>
                    <a:pt x="5409" y="19388"/>
                  </a:lnTo>
                  <a:lnTo>
                    <a:pt x="6116" y="19678"/>
                  </a:lnTo>
                  <a:lnTo>
                    <a:pt x="15484" y="19678"/>
                  </a:lnTo>
                  <a:lnTo>
                    <a:pt x="16191" y="19388"/>
                  </a:lnTo>
                  <a:lnTo>
                    <a:pt x="21229" y="17327"/>
                  </a:lnTo>
                  <a:cubicBezTo>
                    <a:pt x="20693" y="17305"/>
                    <a:pt x="20038" y="17292"/>
                    <a:pt x="19302" y="17292"/>
                  </a:cubicBezTo>
                  <a:cubicBezTo>
                    <a:pt x="18082" y="17292"/>
                    <a:pt x="16931" y="17331"/>
                    <a:pt x="16297" y="17396"/>
                  </a:cubicBezTo>
                  <a:lnTo>
                    <a:pt x="15042" y="17525"/>
                  </a:lnTo>
                  <a:lnTo>
                    <a:pt x="13805" y="17396"/>
                  </a:lnTo>
                  <a:cubicBezTo>
                    <a:pt x="13170" y="17331"/>
                    <a:pt x="12020" y="17292"/>
                    <a:pt x="10800" y="17292"/>
                  </a:cubicBezTo>
                  <a:cubicBezTo>
                    <a:pt x="9580" y="17292"/>
                    <a:pt x="8429" y="17331"/>
                    <a:pt x="7795" y="17396"/>
                  </a:cubicBezTo>
                  <a:lnTo>
                    <a:pt x="6558" y="17525"/>
                  </a:lnTo>
                  <a:lnTo>
                    <a:pt x="5303" y="17396"/>
                  </a:lnTo>
                  <a:cubicBezTo>
                    <a:pt x="4668" y="17331"/>
                    <a:pt x="3517" y="17292"/>
                    <a:pt x="2298" y="17292"/>
                  </a:cubicBezTo>
                  <a:close/>
                  <a:moveTo>
                    <a:pt x="6894" y="20002"/>
                  </a:moveTo>
                  <a:lnTo>
                    <a:pt x="10800" y="21600"/>
                  </a:lnTo>
                  <a:lnTo>
                    <a:pt x="14706" y="20002"/>
                  </a:lnTo>
                  <a:lnTo>
                    <a:pt x="6894" y="20002"/>
                  </a:lnTo>
                  <a:close/>
                </a:path>
              </a:pathLst>
            </a:custGeom>
            <a:gradFill flip="none" rotWithShape="1">
              <a:gsLst>
                <a:gs pos="0">
                  <a:srgbClr val="9CBB8A"/>
                </a:gs>
                <a:gs pos="100000">
                  <a:srgbClr val="359137"/>
                </a:gs>
              </a:gsLst>
              <a:lin ang="5400000" scaled="0"/>
            </a:gradFill>
            <a:ln w="12700" cap="flat">
              <a:noFill/>
              <a:miter lim="400000"/>
            </a:ln>
            <a:effectLst>
              <a:outerShdw sx="100000" sy="100000" kx="0" ky="0" algn="b" rotWithShape="0" blurRad="63500" dist="0" dir="16200000">
                <a:srgbClr val="000000">
                  <a:alpha val="50000"/>
                </a:srgbClr>
              </a:outerShdw>
            </a:effectLst>
          </p:spPr>
          <p:txBody>
            <a:bodyPr wrap="square" lIns="50800" tIns="50800" rIns="50800" bIns="50800" numCol="1" anchor="ctr">
              <a:noAutofit/>
            </a:bodyP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185" name="Book"/>
            <p:cNvSpPr/>
            <p:nvPr/>
          </p:nvSpPr>
          <p:spPr>
            <a:xfrm>
              <a:off x="2122808" y="2692835"/>
              <a:ext cx="1043498" cy="8471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8703"/>
                  </a:lnTo>
                  <a:lnTo>
                    <a:pt x="0" y="17407"/>
                  </a:lnTo>
                  <a:cubicBezTo>
                    <a:pt x="7892" y="17407"/>
                    <a:pt x="10521" y="21600"/>
                    <a:pt x="10521" y="21600"/>
                  </a:cubicBezTo>
                  <a:lnTo>
                    <a:pt x="10521" y="13417"/>
                  </a:lnTo>
                  <a:lnTo>
                    <a:pt x="10521" y="5233"/>
                  </a:lnTo>
                  <a:cubicBezTo>
                    <a:pt x="10521" y="5233"/>
                    <a:pt x="7892" y="0"/>
                    <a:pt x="0" y="0"/>
                  </a:cubicBezTo>
                  <a:close/>
                  <a:moveTo>
                    <a:pt x="21600" y="0"/>
                  </a:moveTo>
                  <a:cubicBezTo>
                    <a:pt x="13708" y="0"/>
                    <a:pt x="11079" y="5233"/>
                    <a:pt x="11079" y="5233"/>
                  </a:cubicBezTo>
                  <a:lnTo>
                    <a:pt x="11079" y="13417"/>
                  </a:lnTo>
                  <a:lnTo>
                    <a:pt x="11079" y="21600"/>
                  </a:lnTo>
                  <a:cubicBezTo>
                    <a:pt x="11079" y="21600"/>
                    <a:pt x="13708" y="17407"/>
                    <a:pt x="21600" y="17407"/>
                  </a:cubicBezTo>
                  <a:lnTo>
                    <a:pt x="21600" y="8703"/>
                  </a:lnTo>
                  <a:lnTo>
                    <a:pt x="21600" y="0"/>
                  </a:lnTo>
                  <a:close/>
                </a:path>
              </a:pathLst>
            </a:custGeom>
            <a:solidFill>
              <a:srgbClr val="FF7777"/>
            </a:solidFill>
            <a:ln w="12700" cap="flat">
              <a:noFill/>
              <a:miter lim="400000"/>
            </a:ln>
            <a:effectLst>
              <a:outerShdw sx="100000" sy="100000" kx="0" ky="0" algn="b" rotWithShape="0" blurRad="63500" dist="0" dir="16200000">
                <a:srgbClr val="000000">
                  <a:alpha val="50000"/>
                </a:srgbClr>
              </a:outerShdw>
            </a:effectLst>
          </p:spPr>
          <p:txBody>
            <a:bodyPr wrap="square" lIns="50800" tIns="50800" rIns="50800" bIns="50800" numCol="1" anchor="ctr">
              <a:noAutofit/>
            </a:bodyP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186" name="Radio"/>
            <p:cNvSpPr/>
            <p:nvPr/>
          </p:nvSpPr>
          <p:spPr>
            <a:xfrm>
              <a:off x="2328613" y="1025944"/>
              <a:ext cx="1094731" cy="8128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52" y="0"/>
                  </a:moveTo>
                  <a:lnTo>
                    <a:pt x="1741" y="850"/>
                  </a:lnTo>
                  <a:lnTo>
                    <a:pt x="3068" y="1166"/>
                  </a:lnTo>
                  <a:lnTo>
                    <a:pt x="3091" y="991"/>
                  </a:lnTo>
                  <a:lnTo>
                    <a:pt x="9557" y="2526"/>
                  </a:lnTo>
                  <a:lnTo>
                    <a:pt x="9534" y="2703"/>
                  </a:lnTo>
                  <a:lnTo>
                    <a:pt x="18559" y="4845"/>
                  </a:lnTo>
                  <a:lnTo>
                    <a:pt x="682" y="4845"/>
                  </a:lnTo>
                  <a:cubicBezTo>
                    <a:pt x="306" y="4845"/>
                    <a:pt x="0" y="5257"/>
                    <a:pt x="0" y="5764"/>
                  </a:cubicBezTo>
                  <a:lnTo>
                    <a:pt x="0" y="20684"/>
                  </a:lnTo>
                  <a:cubicBezTo>
                    <a:pt x="0" y="21191"/>
                    <a:pt x="306" y="21600"/>
                    <a:pt x="682" y="21600"/>
                  </a:cubicBezTo>
                  <a:lnTo>
                    <a:pt x="20918" y="21600"/>
                  </a:lnTo>
                  <a:cubicBezTo>
                    <a:pt x="21294" y="21600"/>
                    <a:pt x="21600" y="21191"/>
                    <a:pt x="21600" y="20684"/>
                  </a:cubicBezTo>
                  <a:lnTo>
                    <a:pt x="21600" y="5764"/>
                  </a:lnTo>
                  <a:cubicBezTo>
                    <a:pt x="21600" y="5257"/>
                    <a:pt x="21294" y="4845"/>
                    <a:pt x="20918" y="4845"/>
                  </a:cubicBezTo>
                  <a:lnTo>
                    <a:pt x="19723" y="4845"/>
                  </a:lnTo>
                  <a:lnTo>
                    <a:pt x="19800" y="4261"/>
                  </a:lnTo>
                  <a:lnTo>
                    <a:pt x="9645" y="1851"/>
                  </a:lnTo>
                  <a:lnTo>
                    <a:pt x="9623" y="2026"/>
                  </a:lnTo>
                  <a:lnTo>
                    <a:pt x="3157" y="491"/>
                  </a:lnTo>
                  <a:lnTo>
                    <a:pt x="3179" y="316"/>
                  </a:lnTo>
                  <a:lnTo>
                    <a:pt x="1852" y="0"/>
                  </a:lnTo>
                  <a:close/>
                  <a:moveTo>
                    <a:pt x="6640" y="6523"/>
                  </a:moveTo>
                  <a:cubicBezTo>
                    <a:pt x="6861" y="6523"/>
                    <a:pt x="7042" y="6769"/>
                    <a:pt x="7042" y="7067"/>
                  </a:cubicBezTo>
                  <a:cubicBezTo>
                    <a:pt x="7042" y="7364"/>
                    <a:pt x="6862" y="7608"/>
                    <a:pt x="6638" y="7608"/>
                  </a:cubicBezTo>
                  <a:cubicBezTo>
                    <a:pt x="6417" y="7608"/>
                    <a:pt x="6238" y="7364"/>
                    <a:pt x="6238" y="7067"/>
                  </a:cubicBezTo>
                  <a:cubicBezTo>
                    <a:pt x="6238" y="6766"/>
                    <a:pt x="6417" y="6523"/>
                    <a:pt x="6640" y="6523"/>
                  </a:cubicBezTo>
                  <a:close/>
                  <a:moveTo>
                    <a:pt x="16571" y="6582"/>
                  </a:moveTo>
                  <a:cubicBezTo>
                    <a:pt x="18510" y="6582"/>
                    <a:pt x="20082" y="8699"/>
                    <a:pt x="20082" y="11312"/>
                  </a:cubicBezTo>
                  <a:cubicBezTo>
                    <a:pt x="20082" y="13924"/>
                    <a:pt x="18510" y="16043"/>
                    <a:pt x="16571" y="16043"/>
                  </a:cubicBezTo>
                  <a:cubicBezTo>
                    <a:pt x="14631" y="16043"/>
                    <a:pt x="13057" y="13924"/>
                    <a:pt x="13057" y="11312"/>
                  </a:cubicBezTo>
                  <a:cubicBezTo>
                    <a:pt x="13057" y="8699"/>
                    <a:pt x="14631" y="6582"/>
                    <a:pt x="16571" y="6582"/>
                  </a:cubicBezTo>
                  <a:close/>
                  <a:moveTo>
                    <a:pt x="5283" y="6819"/>
                  </a:moveTo>
                  <a:cubicBezTo>
                    <a:pt x="5439" y="6837"/>
                    <a:pt x="5579" y="6979"/>
                    <a:pt x="5630" y="7194"/>
                  </a:cubicBezTo>
                  <a:cubicBezTo>
                    <a:pt x="5699" y="7478"/>
                    <a:pt x="5582" y="7779"/>
                    <a:pt x="5370" y="7871"/>
                  </a:cubicBezTo>
                  <a:cubicBezTo>
                    <a:pt x="5330" y="7890"/>
                    <a:pt x="5289" y="7899"/>
                    <a:pt x="5249" y="7899"/>
                  </a:cubicBezTo>
                  <a:cubicBezTo>
                    <a:pt x="5078" y="7899"/>
                    <a:pt x="4920" y="7753"/>
                    <a:pt x="4864" y="7526"/>
                  </a:cubicBezTo>
                  <a:cubicBezTo>
                    <a:pt x="4796" y="7239"/>
                    <a:pt x="4913" y="6936"/>
                    <a:pt x="5124" y="6844"/>
                  </a:cubicBezTo>
                  <a:cubicBezTo>
                    <a:pt x="5177" y="6821"/>
                    <a:pt x="5231" y="6813"/>
                    <a:pt x="5283" y="6819"/>
                  </a:cubicBezTo>
                  <a:close/>
                  <a:moveTo>
                    <a:pt x="7996" y="6821"/>
                  </a:moveTo>
                  <a:cubicBezTo>
                    <a:pt x="8048" y="6815"/>
                    <a:pt x="8102" y="6823"/>
                    <a:pt x="8154" y="6846"/>
                  </a:cubicBezTo>
                  <a:cubicBezTo>
                    <a:pt x="8366" y="6938"/>
                    <a:pt x="8481" y="7244"/>
                    <a:pt x="8413" y="7528"/>
                  </a:cubicBezTo>
                  <a:cubicBezTo>
                    <a:pt x="8356" y="7758"/>
                    <a:pt x="8200" y="7903"/>
                    <a:pt x="8031" y="7903"/>
                  </a:cubicBezTo>
                  <a:cubicBezTo>
                    <a:pt x="7989" y="7903"/>
                    <a:pt x="7946" y="7895"/>
                    <a:pt x="7906" y="7878"/>
                  </a:cubicBezTo>
                  <a:cubicBezTo>
                    <a:pt x="7693" y="7784"/>
                    <a:pt x="7580" y="7480"/>
                    <a:pt x="7648" y="7196"/>
                  </a:cubicBezTo>
                  <a:cubicBezTo>
                    <a:pt x="7701" y="6981"/>
                    <a:pt x="7840" y="6839"/>
                    <a:pt x="7996" y="6821"/>
                  </a:cubicBezTo>
                  <a:close/>
                  <a:moveTo>
                    <a:pt x="4055" y="7683"/>
                  </a:moveTo>
                  <a:cubicBezTo>
                    <a:pt x="4157" y="7704"/>
                    <a:pt x="4252" y="7778"/>
                    <a:pt x="4317" y="7899"/>
                  </a:cubicBezTo>
                  <a:cubicBezTo>
                    <a:pt x="4448" y="8143"/>
                    <a:pt x="4408" y="8482"/>
                    <a:pt x="4229" y="8658"/>
                  </a:cubicBezTo>
                  <a:cubicBezTo>
                    <a:pt x="4157" y="8726"/>
                    <a:pt x="4074" y="8761"/>
                    <a:pt x="3991" y="8761"/>
                  </a:cubicBezTo>
                  <a:cubicBezTo>
                    <a:pt x="3868" y="8761"/>
                    <a:pt x="3744" y="8682"/>
                    <a:pt x="3665" y="8535"/>
                  </a:cubicBezTo>
                  <a:cubicBezTo>
                    <a:pt x="3535" y="8294"/>
                    <a:pt x="3575" y="7957"/>
                    <a:pt x="3756" y="7781"/>
                  </a:cubicBezTo>
                  <a:cubicBezTo>
                    <a:pt x="3846" y="7693"/>
                    <a:pt x="3954" y="7661"/>
                    <a:pt x="4055" y="7683"/>
                  </a:cubicBezTo>
                  <a:close/>
                  <a:moveTo>
                    <a:pt x="9223" y="7690"/>
                  </a:moveTo>
                  <a:cubicBezTo>
                    <a:pt x="9325" y="7669"/>
                    <a:pt x="9431" y="7702"/>
                    <a:pt x="9520" y="7790"/>
                  </a:cubicBezTo>
                  <a:cubicBezTo>
                    <a:pt x="9699" y="7966"/>
                    <a:pt x="9741" y="8303"/>
                    <a:pt x="9610" y="8545"/>
                  </a:cubicBezTo>
                  <a:cubicBezTo>
                    <a:pt x="9531" y="8691"/>
                    <a:pt x="9409" y="8765"/>
                    <a:pt x="9284" y="8765"/>
                  </a:cubicBezTo>
                  <a:cubicBezTo>
                    <a:pt x="9201" y="8765"/>
                    <a:pt x="9118" y="8733"/>
                    <a:pt x="9046" y="8663"/>
                  </a:cubicBezTo>
                  <a:cubicBezTo>
                    <a:pt x="8867" y="8487"/>
                    <a:pt x="8829" y="8149"/>
                    <a:pt x="8960" y="7906"/>
                  </a:cubicBezTo>
                  <a:cubicBezTo>
                    <a:pt x="9025" y="7785"/>
                    <a:pt x="9122" y="7711"/>
                    <a:pt x="9223" y="7690"/>
                  </a:cubicBezTo>
                  <a:close/>
                  <a:moveTo>
                    <a:pt x="6628" y="8399"/>
                  </a:moveTo>
                  <a:cubicBezTo>
                    <a:pt x="6852" y="8399"/>
                    <a:pt x="7030" y="8639"/>
                    <a:pt x="7030" y="8940"/>
                  </a:cubicBezTo>
                  <a:cubicBezTo>
                    <a:pt x="7032" y="9238"/>
                    <a:pt x="6851" y="9481"/>
                    <a:pt x="6630" y="9481"/>
                  </a:cubicBezTo>
                  <a:cubicBezTo>
                    <a:pt x="6407" y="9481"/>
                    <a:pt x="6228" y="9240"/>
                    <a:pt x="6226" y="8942"/>
                  </a:cubicBezTo>
                  <a:cubicBezTo>
                    <a:pt x="6226" y="8642"/>
                    <a:pt x="6405" y="8402"/>
                    <a:pt x="6628" y="8399"/>
                  </a:cubicBezTo>
                  <a:close/>
                  <a:moveTo>
                    <a:pt x="7997" y="8811"/>
                  </a:moveTo>
                  <a:cubicBezTo>
                    <a:pt x="8050" y="8814"/>
                    <a:pt x="8101" y="8830"/>
                    <a:pt x="8151" y="8863"/>
                  </a:cubicBezTo>
                  <a:cubicBezTo>
                    <a:pt x="8352" y="8993"/>
                    <a:pt x="8437" y="9315"/>
                    <a:pt x="8340" y="9586"/>
                  </a:cubicBezTo>
                  <a:cubicBezTo>
                    <a:pt x="8270" y="9778"/>
                    <a:pt x="8128" y="9893"/>
                    <a:pt x="7977" y="9893"/>
                  </a:cubicBezTo>
                  <a:cubicBezTo>
                    <a:pt x="7919" y="9893"/>
                    <a:pt x="7860" y="9876"/>
                    <a:pt x="7803" y="9838"/>
                  </a:cubicBezTo>
                  <a:cubicBezTo>
                    <a:pt x="7602" y="9708"/>
                    <a:pt x="7518" y="9386"/>
                    <a:pt x="7614" y="9115"/>
                  </a:cubicBezTo>
                  <a:cubicBezTo>
                    <a:pt x="7687" y="8914"/>
                    <a:pt x="7841" y="8800"/>
                    <a:pt x="7997" y="8811"/>
                  </a:cubicBezTo>
                  <a:close/>
                  <a:moveTo>
                    <a:pt x="5259" y="8817"/>
                  </a:moveTo>
                  <a:cubicBezTo>
                    <a:pt x="5416" y="8806"/>
                    <a:pt x="5568" y="8921"/>
                    <a:pt x="5642" y="9122"/>
                  </a:cubicBezTo>
                  <a:cubicBezTo>
                    <a:pt x="5739" y="9393"/>
                    <a:pt x="5656" y="9715"/>
                    <a:pt x="5455" y="9847"/>
                  </a:cubicBezTo>
                  <a:cubicBezTo>
                    <a:pt x="5399" y="9883"/>
                    <a:pt x="5339" y="9900"/>
                    <a:pt x="5281" y="9900"/>
                  </a:cubicBezTo>
                  <a:cubicBezTo>
                    <a:pt x="5132" y="9900"/>
                    <a:pt x="4986" y="9787"/>
                    <a:pt x="4918" y="9595"/>
                  </a:cubicBezTo>
                  <a:cubicBezTo>
                    <a:pt x="4822" y="9327"/>
                    <a:pt x="4905" y="9002"/>
                    <a:pt x="5104" y="8872"/>
                  </a:cubicBezTo>
                  <a:cubicBezTo>
                    <a:pt x="5154" y="8839"/>
                    <a:pt x="5207" y="8821"/>
                    <a:pt x="5259" y="8817"/>
                  </a:cubicBezTo>
                  <a:close/>
                  <a:moveTo>
                    <a:pt x="2933" y="9022"/>
                  </a:moveTo>
                  <a:cubicBezTo>
                    <a:pt x="3034" y="9001"/>
                    <a:pt x="3142" y="9034"/>
                    <a:pt x="3231" y="9122"/>
                  </a:cubicBezTo>
                  <a:cubicBezTo>
                    <a:pt x="3410" y="9298"/>
                    <a:pt x="3452" y="9636"/>
                    <a:pt x="3321" y="9877"/>
                  </a:cubicBezTo>
                  <a:cubicBezTo>
                    <a:pt x="3242" y="10023"/>
                    <a:pt x="3120" y="10097"/>
                    <a:pt x="2995" y="10097"/>
                  </a:cubicBezTo>
                  <a:cubicBezTo>
                    <a:pt x="2913" y="10097"/>
                    <a:pt x="2829" y="10065"/>
                    <a:pt x="2757" y="9995"/>
                  </a:cubicBezTo>
                  <a:cubicBezTo>
                    <a:pt x="2578" y="9819"/>
                    <a:pt x="2538" y="9482"/>
                    <a:pt x="2671" y="9238"/>
                  </a:cubicBezTo>
                  <a:cubicBezTo>
                    <a:pt x="2736" y="9118"/>
                    <a:pt x="2831" y="9043"/>
                    <a:pt x="2933" y="9022"/>
                  </a:cubicBezTo>
                  <a:close/>
                  <a:moveTo>
                    <a:pt x="10342" y="9033"/>
                  </a:moveTo>
                  <a:cubicBezTo>
                    <a:pt x="10444" y="9055"/>
                    <a:pt x="10539" y="9127"/>
                    <a:pt x="10604" y="9247"/>
                  </a:cubicBezTo>
                  <a:cubicBezTo>
                    <a:pt x="10735" y="9488"/>
                    <a:pt x="10695" y="9830"/>
                    <a:pt x="10516" y="10006"/>
                  </a:cubicBezTo>
                  <a:cubicBezTo>
                    <a:pt x="10444" y="10074"/>
                    <a:pt x="10362" y="10109"/>
                    <a:pt x="10282" y="10109"/>
                  </a:cubicBezTo>
                  <a:cubicBezTo>
                    <a:pt x="10157" y="10109"/>
                    <a:pt x="10035" y="10032"/>
                    <a:pt x="9954" y="9888"/>
                  </a:cubicBezTo>
                  <a:cubicBezTo>
                    <a:pt x="9826" y="9644"/>
                    <a:pt x="9863" y="9305"/>
                    <a:pt x="10044" y="9129"/>
                  </a:cubicBezTo>
                  <a:cubicBezTo>
                    <a:pt x="10133" y="9041"/>
                    <a:pt x="10241" y="9012"/>
                    <a:pt x="10342" y="9033"/>
                  </a:cubicBezTo>
                  <a:close/>
                  <a:moveTo>
                    <a:pt x="9105" y="9972"/>
                  </a:moveTo>
                  <a:cubicBezTo>
                    <a:pt x="9207" y="9988"/>
                    <a:pt x="9306" y="10056"/>
                    <a:pt x="9377" y="10172"/>
                  </a:cubicBezTo>
                  <a:cubicBezTo>
                    <a:pt x="9516" y="10405"/>
                    <a:pt x="9487" y="10745"/>
                    <a:pt x="9314" y="10932"/>
                  </a:cubicBezTo>
                  <a:cubicBezTo>
                    <a:pt x="9240" y="11013"/>
                    <a:pt x="9151" y="11052"/>
                    <a:pt x="9063" y="11052"/>
                  </a:cubicBezTo>
                  <a:cubicBezTo>
                    <a:pt x="8944" y="11052"/>
                    <a:pt x="8827" y="10985"/>
                    <a:pt x="8749" y="10852"/>
                  </a:cubicBezTo>
                  <a:cubicBezTo>
                    <a:pt x="8608" y="10617"/>
                    <a:pt x="8637" y="10278"/>
                    <a:pt x="8810" y="10088"/>
                  </a:cubicBezTo>
                  <a:cubicBezTo>
                    <a:pt x="8896" y="9995"/>
                    <a:pt x="9002" y="9957"/>
                    <a:pt x="9105" y="9972"/>
                  </a:cubicBezTo>
                  <a:close/>
                  <a:moveTo>
                    <a:pt x="4155" y="9986"/>
                  </a:moveTo>
                  <a:cubicBezTo>
                    <a:pt x="4257" y="9971"/>
                    <a:pt x="4364" y="10008"/>
                    <a:pt x="4450" y="10102"/>
                  </a:cubicBezTo>
                  <a:cubicBezTo>
                    <a:pt x="4625" y="10286"/>
                    <a:pt x="4653" y="10626"/>
                    <a:pt x="4514" y="10861"/>
                  </a:cubicBezTo>
                  <a:cubicBezTo>
                    <a:pt x="4436" y="10994"/>
                    <a:pt x="4317" y="11066"/>
                    <a:pt x="4200" y="11066"/>
                  </a:cubicBezTo>
                  <a:cubicBezTo>
                    <a:pt x="4112" y="11066"/>
                    <a:pt x="4023" y="11027"/>
                    <a:pt x="3949" y="10946"/>
                  </a:cubicBezTo>
                  <a:cubicBezTo>
                    <a:pt x="3776" y="10761"/>
                    <a:pt x="3746" y="10422"/>
                    <a:pt x="3885" y="10186"/>
                  </a:cubicBezTo>
                  <a:cubicBezTo>
                    <a:pt x="3954" y="10070"/>
                    <a:pt x="4053" y="10001"/>
                    <a:pt x="4155" y="9986"/>
                  </a:cubicBezTo>
                  <a:close/>
                  <a:moveTo>
                    <a:pt x="6628" y="10275"/>
                  </a:moveTo>
                  <a:cubicBezTo>
                    <a:pt x="6852" y="10272"/>
                    <a:pt x="7032" y="10516"/>
                    <a:pt x="7032" y="10814"/>
                  </a:cubicBezTo>
                  <a:cubicBezTo>
                    <a:pt x="7032" y="11114"/>
                    <a:pt x="6853" y="11357"/>
                    <a:pt x="6630" y="11357"/>
                  </a:cubicBezTo>
                  <a:cubicBezTo>
                    <a:pt x="6409" y="11357"/>
                    <a:pt x="6228" y="11117"/>
                    <a:pt x="6228" y="10816"/>
                  </a:cubicBezTo>
                  <a:cubicBezTo>
                    <a:pt x="6228" y="10518"/>
                    <a:pt x="6407" y="10275"/>
                    <a:pt x="6628" y="10275"/>
                  </a:cubicBezTo>
                  <a:close/>
                  <a:moveTo>
                    <a:pt x="2320" y="10707"/>
                  </a:moveTo>
                  <a:cubicBezTo>
                    <a:pt x="2372" y="10701"/>
                    <a:pt x="2426" y="10708"/>
                    <a:pt x="2478" y="10732"/>
                  </a:cubicBezTo>
                  <a:cubicBezTo>
                    <a:pt x="2689" y="10824"/>
                    <a:pt x="2803" y="11130"/>
                    <a:pt x="2735" y="11414"/>
                  </a:cubicBezTo>
                  <a:cubicBezTo>
                    <a:pt x="2679" y="11641"/>
                    <a:pt x="2522" y="11789"/>
                    <a:pt x="2353" y="11789"/>
                  </a:cubicBezTo>
                  <a:cubicBezTo>
                    <a:pt x="2311" y="11789"/>
                    <a:pt x="2269" y="11781"/>
                    <a:pt x="2229" y="11762"/>
                  </a:cubicBezTo>
                  <a:cubicBezTo>
                    <a:pt x="2017" y="11670"/>
                    <a:pt x="1900" y="11364"/>
                    <a:pt x="1970" y="11080"/>
                  </a:cubicBezTo>
                  <a:cubicBezTo>
                    <a:pt x="2021" y="10866"/>
                    <a:pt x="2164" y="10724"/>
                    <a:pt x="2320" y="10707"/>
                  </a:cubicBezTo>
                  <a:close/>
                  <a:moveTo>
                    <a:pt x="10955" y="10718"/>
                  </a:moveTo>
                  <a:cubicBezTo>
                    <a:pt x="11111" y="10736"/>
                    <a:pt x="11252" y="10875"/>
                    <a:pt x="11303" y="11089"/>
                  </a:cubicBezTo>
                  <a:cubicBezTo>
                    <a:pt x="11372" y="11373"/>
                    <a:pt x="11254" y="11679"/>
                    <a:pt x="11043" y="11771"/>
                  </a:cubicBezTo>
                  <a:cubicBezTo>
                    <a:pt x="11003" y="11790"/>
                    <a:pt x="10960" y="11798"/>
                    <a:pt x="10918" y="11798"/>
                  </a:cubicBezTo>
                  <a:cubicBezTo>
                    <a:pt x="10749" y="11798"/>
                    <a:pt x="10593" y="11653"/>
                    <a:pt x="10537" y="11425"/>
                  </a:cubicBezTo>
                  <a:cubicBezTo>
                    <a:pt x="10468" y="11138"/>
                    <a:pt x="10585" y="10835"/>
                    <a:pt x="10797" y="10743"/>
                  </a:cubicBezTo>
                  <a:cubicBezTo>
                    <a:pt x="10849" y="10719"/>
                    <a:pt x="10903" y="10712"/>
                    <a:pt x="10955" y="10718"/>
                  </a:cubicBezTo>
                  <a:close/>
                  <a:moveTo>
                    <a:pt x="7844" y="10948"/>
                  </a:moveTo>
                  <a:cubicBezTo>
                    <a:pt x="7947" y="10947"/>
                    <a:pt x="8050" y="10998"/>
                    <a:pt x="8129" y="11102"/>
                  </a:cubicBezTo>
                  <a:cubicBezTo>
                    <a:pt x="8286" y="11314"/>
                    <a:pt x="8287" y="11657"/>
                    <a:pt x="8133" y="11869"/>
                  </a:cubicBezTo>
                  <a:cubicBezTo>
                    <a:pt x="8052" y="11977"/>
                    <a:pt x="7948" y="12030"/>
                    <a:pt x="7845" y="12030"/>
                  </a:cubicBezTo>
                  <a:cubicBezTo>
                    <a:pt x="7743" y="12030"/>
                    <a:pt x="7642" y="11977"/>
                    <a:pt x="7564" y="11871"/>
                  </a:cubicBezTo>
                  <a:cubicBezTo>
                    <a:pt x="7405" y="11660"/>
                    <a:pt x="7403" y="11319"/>
                    <a:pt x="7560" y="11105"/>
                  </a:cubicBezTo>
                  <a:cubicBezTo>
                    <a:pt x="7639" y="10999"/>
                    <a:pt x="7741" y="10948"/>
                    <a:pt x="7844" y="10948"/>
                  </a:cubicBezTo>
                  <a:close/>
                  <a:moveTo>
                    <a:pt x="5416" y="10957"/>
                  </a:moveTo>
                  <a:cubicBezTo>
                    <a:pt x="5519" y="10957"/>
                    <a:pt x="5623" y="11008"/>
                    <a:pt x="5701" y="11114"/>
                  </a:cubicBezTo>
                  <a:cubicBezTo>
                    <a:pt x="5858" y="11325"/>
                    <a:pt x="5860" y="11669"/>
                    <a:pt x="5703" y="11880"/>
                  </a:cubicBezTo>
                  <a:cubicBezTo>
                    <a:pt x="5623" y="11986"/>
                    <a:pt x="5520" y="12039"/>
                    <a:pt x="5418" y="12039"/>
                  </a:cubicBezTo>
                  <a:cubicBezTo>
                    <a:pt x="5315" y="12039"/>
                    <a:pt x="5213" y="11985"/>
                    <a:pt x="5134" y="11882"/>
                  </a:cubicBezTo>
                  <a:cubicBezTo>
                    <a:pt x="4975" y="11671"/>
                    <a:pt x="4976" y="11327"/>
                    <a:pt x="5132" y="11116"/>
                  </a:cubicBezTo>
                  <a:cubicBezTo>
                    <a:pt x="5211" y="11009"/>
                    <a:pt x="5313" y="10957"/>
                    <a:pt x="5416" y="10957"/>
                  </a:cubicBezTo>
                  <a:close/>
                  <a:moveTo>
                    <a:pt x="9735" y="11653"/>
                  </a:moveTo>
                  <a:cubicBezTo>
                    <a:pt x="9889" y="11689"/>
                    <a:pt x="10019" y="11847"/>
                    <a:pt x="10057" y="12064"/>
                  </a:cubicBezTo>
                  <a:cubicBezTo>
                    <a:pt x="10107" y="12357"/>
                    <a:pt x="9973" y="12647"/>
                    <a:pt x="9758" y="12714"/>
                  </a:cubicBezTo>
                  <a:cubicBezTo>
                    <a:pt x="9726" y="12725"/>
                    <a:pt x="9696" y="12728"/>
                    <a:pt x="9665" y="12728"/>
                  </a:cubicBezTo>
                  <a:cubicBezTo>
                    <a:pt x="9482" y="12728"/>
                    <a:pt x="9318" y="12559"/>
                    <a:pt x="9275" y="12307"/>
                  </a:cubicBezTo>
                  <a:cubicBezTo>
                    <a:pt x="9225" y="12018"/>
                    <a:pt x="9361" y="11725"/>
                    <a:pt x="9576" y="11657"/>
                  </a:cubicBezTo>
                  <a:cubicBezTo>
                    <a:pt x="9630" y="11640"/>
                    <a:pt x="9683" y="11640"/>
                    <a:pt x="9735" y="11653"/>
                  </a:cubicBezTo>
                  <a:close/>
                  <a:moveTo>
                    <a:pt x="3529" y="11671"/>
                  </a:moveTo>
                  <a:cubicBezTo>
                    <a:pt x="3580" y="11658"/>
                    <a:pt x="3635" y="11659"/>
                    <a:pt x="3689" y="11675"/>
                  </a:cubicBezTo>
                  <a:cubicBezTo>
                    <a:pt x="3906" y="11743"/>
                    <a:pt x="4041" y="12031"/>
                    <a:pt x="3991" y="12321"/>
                  </a:cubicBezTo>
                  <a:cubicBezTo>
                    <a:pt x="3949" y="12573"/>
                    <a:pt x="3784" y="12744"/>
                    <a:pt x="3599" y="12744"/>
                  </a:cubicBezTo>
                  <a:cubicBezTo>
                    <a:pt x="3571" y="12744"/>
                    <a:pt x="3542" y="12741"/>
                    <a:pt x="3512" y="12730"/>
                  </a:cubicBezTo>
                  <a:cubicBezTo>
                    <a:pt x="3295" y="12665"/>
                    <a:pt x="3159" y="12375"/>
                    <a:pt x="3208" y="12082"/>
                  </a:cubicBezTo>
                  <a:cubicBezTo>
                    <a:pt x="3244" y="11863"/>
                    <a:pt x="3374" y="11708"/>
                    <a:pt x="3529" y="11671"/>
                  </a:cubicBezTo>
                  <a:close/>
                  <a:moveTo>
                    <a:pt x="2132" y="12576"/>
                  </a:moveTo>
                  <a:cubicBezTo>
                    <a:pt x="2353" y="12579"/>
                    <a:pt x="2534" y="12821"/>
                    <a:pt x="2532" y="13121"/>
                  </a:cubicBezTo>
                  <a:cubicBezTo>
                    <a:pt x="2532" y="13419"/>
                    <a:pt x="2354" y="13660"/>
                    <a:pt x="2131" y="13660"/>
                  </a:cubicBezTo>
                  <a:cubicBezTo>
                    <a:pt x="1909" y="13660"/>
                    <a:pt x="1729" y="13415"/>
                    <a:pt x="1731" y="13117"/>
                  </a:cubicBezTo>
                  <a:cubicBezTo>
                    <a:pt x="1731" y="12816"/>
                    <a:pt x="1909" y="12576"/>
                    <a:pt x="2132" y="12576"/>
                  </a:cubicBezTo>
                  <a:close/>
                  <a:moveTo>
                    <a:pt x="8354" y="12578"/>
                  </a:moveTo>
                  <a:cubicBezTo>
                    <a:pt x="8575" y="12578"/>
                    <a:pt x="8755" y="12819"/>
                    <a:pt x="8755" y="13117"/>
                  </a:cubicBezTo>
                  <a:cubicBezTo>
                    <a:pt x="8757" y="13418"/>
                    <a:pt x="8579" y="13663"/>
                    <a:pt x="8355" y="13663"/>
                  </a:cubicBezTo>
                  <a:cubicBezTo>
                    <a:pt x="8355" y="13663"/>
                    <a:pt x="8356" y="13663"/>
                    <a:pt x="8354" y="13663"/>
                  </a:cubicBezTo>
                  <a:cubicBezTo>
                    <a:pt x="8133" y="13663"/>
                    <a:pt x="7954" y="13422"/>
                    <a:pt x="7954" y="13124"/>
                  </a:cubicBezTo>
                  <a:cubicBezTo>
                    <a:pt x="7951" y="12823"/>
                    <a:pt x="8131" y="12578"/>
                    <a:pt x="8354" y="12578"/>
                  </a:cubicBezTo>
                  <a:close/>
                  <a:moveTo>
                    <a:pt x="6633" y="12589"/>
                  </a:moveTo>
                  <a:cubicBezTo>
                    <a:pt x="6856" y="12587"/>
                    <a:pt x="7035" y="12830"/>
                    <a:pt x="7037" y="13128"/>
                  </a:cubicBezTo>
                  <a:cubicBezTo>
                    <a:pt x="7037" y="13429"/>
                    <a:pt x="6858" y="13672"/>
                    <a:pt x="6635" y="13672"/>
                  </a:cubicBezTo>
                  <a:cubicBezTo>
                    <a:pt x="6412" y="13672"/>
                    <a:pt x="6233" y="13431"/>
                    <a:pt x="6233" y="13131"/>
                  </a:cubicBezTo>
                  <a:cubicBezTo>
                    <a:pt x="6231" y="12833"/>
                    <a:pt x="6412" y="12589"/>
                    <a:pt x="6633" y="12589"/>
                  </a:cubicBezTo>
                  <a:close/>
                  <a:moveTo>
                    <a:pt x="11138" y="12589"/>
                  </a:moveTo>
                  <a:cubicBezTo>
                    <a:pt x="11361" y="12589"/>
                    <a:pt x="11541" y="12830"/>
                    <a:pt x="11541" y="13131"/>
                  </a:cubicBezTo>
                  <a:cubicBezTo>
                    <a:pt x="11541" y="13133"/>
                    <a:pt x="11541" y="13139"/>
                    <a:pt x="11541" y="13142"/>
                  </a:cubicBezTo>
                  <a:cubicBezTo>
                    <a:pt x="11541" y="13147"/>
                    <a:pt x="11541" y="13152"/>
                    <a:pt x="11541" y="13158"/>
                  </a:cubicBezTo>
                  <a:cubicBezTo>
                    <a:pt x="11539" y="13456"/>
                    <a:pt x="11359" y="13697"/>
                    <a:pt x="11138" y="13697"/>
                  </a:cubicBezTo>
                  <a:cubicBezTo>
                    <a:pt x="10914" y="13694"/>
                    <a:pt x="10735" y="13454"/>
                    <a:pt x="10738" y="13153"/>
                  </a:cubicBezTo>
                  <a:cubicBezTo>
                    <a:pt x="10738" y="13150"/>
                    <a:pt x="10738" y="13147"/>
                    <a:pt x="10738" y="13142"/>
                  </a:cubicBezTo>
                  <a:cubicBezTo>
                    <a:pt x="10738" y="13139"/>
                    <a:pt x="10738" y="13133"/>
                    <a:pt x="10738" y="13131"/>
                  </a:cubicBezTo>
                  <a:cubicBezTo>
                    <a:pt x="10738" y="12830"/>
                    <a:pt x="10916" y="12589"/>
                    <a:pt x="11138" y="12589"/>
                  </a:cubicBezTo>
                  <a:close/>
                  <a:moveTo>
                    <a:pt x="4915" y="12592"/>
                  </a:moveTo>
                  <a:cubicBezTo>
                    <a:pt x="5138" y="12592"/>
                    <a:pt x="5316" y="12832"/>
                    <a:pt x="5316" y="13133"/>
                  </a:cubicBezTo>
                  <a:cubicBezTo>
                    <a:pt x="5318" y="13431"/>
                    <a:pt x="5137" y="13676"/>
                    <a:pt x="4916" y="13676"/>
                  </a:cubicBezTo>
                  <a:cubicBezTo>
                    <a:pt x="4693" y="13676"/>
                    <a:pt x="4515" y="13433"/>
                    <a:pt x="4513" y="13133"/>
                  </a:cubicBezTo>
                  <a:cubicBezTo>
                    <a:pt x="4513" y="12835"/>
                    <a:pt x="4693" y="12592"/>
                    <a:pt x="4915" y="12592"/>
                  </a:cubicBezTo>
                  <a:close/>
                  <a:moveTo>
                    <a:pt x="9600" y="13517"/>
                  </a:moveTo>
                  <a:cubicBezTo>
                    <a:pt x="9651" y="13504"/>
                    <a:pt x="9705" y="13505"/>
                    <a:pt x="9758" y="13522"/>
                  </a:cubicBezTo>
                  <a:cubicBezTo>
                    <a:pt x="9976" y="13589"/>
                    <a:pt x="10112" y="13875"/>
                    <a:pt x="10064" y="14167"/>
                  </a:cubicBezTo>
                  <a:cubicBezTo>
                    <a:pt x="10022" y="14419"/>
                    <a:pt x="9855" y="14590"/>
                    <a:pt x="9672" y="14590"/>
                  </a:cubicBezTo>
                  <a:cubicBezTo>
                    <a:pt x="9642" y="14590"/>
                    <a:pt x="9611" y="14587"/>
                    <a:pt x="9583" y="14579"/>
                  </a:cubicBezTo>
                  <a:cubicBezTo>
                    <a:pt x="9366" y="14511"/>
                    <a:pt x="9229" y="14223"/>
                    <a:pt x="9277" y="13933"/>
                  </a:cubicBezTo>
                  <a:cubicBezTo>
                    <a:pt x="9313" y="13714"/>
                    <a:pt x="9445" y="13555"/>
                    <a:pt x="9600" y="13517"/>
                  </a:cubicBezTo>
                  <a:close/>
                  <a:moveTo>
                    <a:pt x="3670" y="13533"/>
                  </a:moveTo>
                  <a:cubicBezTo>
                    <a:pt x="3825" y="13570"/>
                    <a:pt x="3957" y="13727"/>
                    <a:pt x="3994" y="13947"/>
                  </a:cubicBezTo>
                  <a:cubicBezTo>
                    <a:pt x="4043" y="14237"/>
                    <a:pt x="3908" y="14527"/>
                    <a:pt x="3691" y="14592"/>
                  </a:cubicBezTo>
                  <a:cubicBezTo>
                    <a:pt x="3660" y="14603"/>
                    <a:pt x="3629" y="14611"/>
                    <a:pt x="3601" y="14611"/>
                  </a:cubicBezTo>
                  <a:cubicBezTo>
                    <a:pt x="3416" y="14611"/>
                    <a:pt x="3252" y="14440"/>
                    <a:pt x="3209" y="14188"/>
                  </a:cubicBezTo>
                  <a:cubicBezTo>
                    <a:pt x="3159" y="13895"/>
                    <a:pt x="3295" y="13605"/>
                    <a:pt x="3512" y="13538"/>
                  </a:cubicBezTo>
                  <a:cubicBezTo>
                    <a:pt x="3566" y="13521"/>
                    <a:pt x="3619" y="13521"/>
                    <a:pt x="3670" y="13533"/>
                  </a:cubicBezTo>
                  <a:close/>
                  <a:moveTo>
                    <a:pt x="7854" y="14217"/>
                  </a:moveTo>
                  <a:cubicBezTo>
                    <a:pt x="7957" y="14217"/>
                    <a:pt x="8059" y="14269"/>
                    <a:pt x="8138" y="14374"/>
                  </a:cubicBezTo>
                  <a:cubicBezTo>
                    <a:pt x="8296" y="14585"/>
                    <a:pt x="8299" y="14926"/>
                    <a:pt x="8143" y="15140"/>
                  </a:cubicBezTo>
                  <a:cubicBezTo>
                    <a:pt x="8064" y="15246"/>
                    <a:pt x="7958" y="15300"/>
                    <a:pt x="7856" y="15300"/>
                  </a:cubicBezTo>
                  <a:cubicBezTo>
                    <a:pt x="7753" y="15300"/>
                    <a:pt x="7652" y="15248"/>
                    <a:pt x="7574" y="15143"/>
                  </a:cubicBezTo>
                  <a:cubicBezTo>
                    <a:pt x="7417" y="14932"/>
                    <a:pt x="7413" y="14590"/>
                    <a:pt x="7570" y="14376"/>
                  </a:cubicBezTo>
                  <a:cubicBezTo>
                    <a:pt x="7648" y="14271"/>
                    <a:pt x="7751" y="14218"/>
                    <a:pt x="7854" y="14217"/>
                  </a:cubicBezTo>
                  <a:close/>
                  <a:moveTo>
                    <a:pt x="5421" y="14226"/>
                  </a:moveTo>
                  <a:cubicBezTo>
                    <a:pt x="5524" y="14226"/>
                    <a:pt x="5626" y="14280"/>
                    <a:pt x="5705" y="14386"/>
                  </a:cubicBezTo>
                  <a:cubicBezTo>
                    <a:pt x="5862" y="14597"/>
                    <a:pt x="5862" y="14941"/>
                    <a:pt x="5705" y="15152"/>
                  </a:cubicBezTo>
                  <a:cubicBezTo>
                    <a:pt x="5626" y="15257"/>
                    <a:pt x="5524" y="15311"/>
                    <a:pt x="5421" y="15311"/>
                  </a:cubicBezTo>
                  <a:cubicBezTo>
                    <a:pt x="5317" y="15311"/>
                    <a:pt x="5214" y="15257"/>
                    <a:pt x="5136" y="15152"/>
                  </a:cubicBezTo>
                  <a:cubicBezTo>
                    <a:pt x="4979" y="14941"/>
                    <a:pt x="4979" y="14597"/>
                    <a:pt x="5136" y="14386"/>
                  </a:cubicBezTo>
                  <a:cubicBezTo>
                    <a:pt x="5214" y="14280"/>
                    <a:pt x="5318" y="14226"/>
                    <a:pt x="5421" y="14226"/>
                  </a:cubicBezTo>
                  <a:close/>
                  <a:moveTo>
                    <a:pt x="2382" y="14454"/>
                  </a:moveTo>
                  <a:cubicBezTo>
                    <a:pt x="2538" y="14472"/>
                    <a:pt x="2677" y="14614"/>
                    <a:pt x="2728" y="14827"/>
                  </a:cubicBezTo>
                  <a:cubicBezTo>
                    <a:pt x="2797" y="15111"/>
                    <a:pt x="2681" y="15417"/>
                    <a:pt x="2470" y="15509"/>
                  </a:cubicBezTo>
                  <a:cubicBezTo>
                    <a:pt x="2430" y="15528"/>
                    <a:pt x="2387" y="15536"/>
                    <a:pt x="2347" y="15536"/>
                  </a:cubicBezTo>
                  <a:cubicBezTo>
                    <a:pt x="2178" y="15536"/>
                    <a:pt x="2019" y="15389"/>
                    <a:pt x="1965" y="15159"/>
                  </a:cubicBezTo>
                  <a:cubicBezTo>
                    <a:pt x="1897" y="14874"/>
                    <a:pt x="2012" y="14569"/>
                    <a:pt x="2225" y="14477"/>
                  </a:cubicBezTo>
                  <a:cubicBezTo>
                    <a:pt x="2278" y="14454"/>
                    <a:pt x="2330" y="14448"/>
                    <a:pt x="2382" y="14454"/>
                  </a:cubicBezTo>
                  <a:close/>
                  <a:moveTo>
                    <a:pt x="10881" y="14488"/>
                  </a:moveTo>
                  <a:cubicBezTo>
                    <a:pt x="10933" y="14482"/>
                    <a:pt x="10987" y="14490"/>
                    <a:pt x="11040" y="14513"/>
                  </a:cubicBezTo>
                  <a:cubicBezTo>
                    <a:pt x="11251" y="14608"/>
                    <a:pt x="11365" y="14913"/>
                    <a:pt x="11296" y="15197"/>
                  </a:cubicBezTo>
                  <a:cubicBezTo>
                    <a:pt x="11240" y="15425"/>
                    <a:pt x="11084" y="15568"/>
                    <a:pt x="10915" y="15568"/>
                  </a:cubicBezTo>
                  <a:cubicBezTo>
                    <a:pt x="10873" y="15568"/>
                    <a:pt x="10830" y="15559"/>
                    <a:pt x="10788" y="15541"/>
                  </a:cubicBezTo>
                  <a:cubicBezTo>
                    <a:pt x="10577" y="15449"/>
                    <a:pt x="10463" y="15143"/>
                    <a:pt x="10533" y="14859"/>
                  </a:cubicBezTo>
                  <a:cubicBezTo>
                    <a:pt x="10585" y="14645"/>
                    <a:pt x="10725" y="14506"/>
                    <a:pt x="10881" y="14488"/>
                  </a:cubicBezTo>
                  <a:close/>
                  <a:moveTo>
                    <a:pt x="6635" y="14904"/>
                  </a:moveTo>
                  <a:cubicBezTo>
                    <a:pt x="6635" y="14904"/>
                    <a:pt x="6638" y="14904"/>
                    <a:pt x="6640" y="14904"/>
                  </a:cubicBezTo>
                  <a:lnTo>
                    <a:pt x="6642" y="14904"/>
                  </a:lnTo>
                  <a:cubicBezTo>
                    <a:pt x="6865" y="14901"/>
                    <a:pt x="7045" y="15142"/>
                    <a:pt x="7045" y="15443"/>
                  </a:cubicBezTo>
                  <a:cubicBezTo>
                    <a:pt x="7047" y="15741"/>
                    <a:pt x="6870" y="15986"/>
                    <a:pt x="6648" y="15989"/>
                  </a:cubicBezTo>
                  <a:cubicBezTo>
                    <a:pt x="6647" y="15989"/>
                    <a:pt x="6645" y="15989"/>
                    <a:pt x="6643" y="15989"/>
                  </a:cubicBezTo>
                  <a:cubicBezTo>
                    <a:pt x="6643" y="15989"/>
                    <a:pt x="6642" y="15989"/>
                    <a:pt x="6640" y="15989"/>
                  </a:cubicBezTo>
                  <a:cubicBezTo>
                    <a:pt x="6638" y="15989"/>
                    <a:pt x="6637" y="15989"/>
                    <a:pt x="6637" y="15989"/>
                  </a:cubicBezTo>
                  <a:cubicBezTo>
                    <a:pt x="6413" y="15989"/>
                    <a:pt x="6233" y="15745"/>
                    <a:pt x="6233" y="15447"/>
                  </a:cubicBezTo>
                  <a:cubicBezTo>
                    <a:pt x="6233" y="15147"/>
                    <a:pt x="6412" y="14904"/>
                    <a:pt x="6635" y="14904"/>
                  </a:cubicBezTo>
                  <a:close/>
                  <a:moveTo>
                    <a:pt x="9027" y="15193"/>
                  </a:moveTo>
                  <a:cubicBezTo>
                    <a:pt x="9130" y="15177"/>
                    <a:pt x="9237" y="15215"/>
                    <a:pt x="9324" y="15309"/>
                  </a:cubicBezTo>
                  <a:cubicBezTo>
                    <a:pt x="9497" y="15493"/>
                    <a:pt x="9525" y="15833"/>
                    <a:pt x="9389" y="16066"/>
                  </a:cubicBezTo>
                  <a:cubicBezTo>
                    <a:pt x="9308" y="16201"/>
                    <a:pt x="9191" y="16273"/>
                    <a:pt x="9073" y="16273"/>
                  </a:cubicBezTo>
                  <a:cubicBezTo>
                    <a:pt x="8986" y="16273"/>
                    <a:pt x="8897" y="16235"/>
                    <a:pt x="8823" y="16157"/>
                  </a:cubicBezTo>
                  <a:cubicBezTo>
                    <a:pt x="8648" y="15970"/>
                    <a:pt x="8620" y="15628"/>
                    <a:pt x="8757" y="15395"/>
                  </a:cubicBezTo>
                  <a:lnTo>
                    <a:pt x="8759" y="15395"/>
                  </a:lnTo>
                  <a:cubicBezTo>
                    <a:pt x="8827" y="15277"/>
                    <a:pt x="8925" y="15208"/>
                    <a:pt x="9027" y="15193"/>
                  </a:cubicBezTo>
                  <a:close/>
                  <a:moveTo>
                    <a:pt x="4249" y="15206"/>
                  </a:moveTo>
                  <a:cubicBezTo>
                    <a:pt x="4352" y="15222"/>
                    <a:pt x="4448" y="15290"/>
                    <a:pt x="4518" y="15406"/>
                  </a:cubicBezTo>
                  <a:cubicBezTo>
                    <a:pt x="4657" y="15639"/>
                    <a:pt x="4628" y="15979"/>
                    <a:pt x="4455" y="16166"/>
                  </a:cubicBezTo>
                  <a:cubicBezTo>
                    <a:pt x="4381" y="16247"/>
                    <a:pt x="4292" y="16286"/>
                    <a:pt x="4206" y="16286"/>
                  </a:cubicBezTo>
                  <a:cubicBezTo>
                    <a:pt x="4087" y="16286"/>
                    <a:pt x="3970" y="16214"/>
                    <a:pt x="3890" y="16082"/>
                  </a:cubicBezTo>
                  <a:cubicBezTo>
                    <a:pt x="3751" y="15849"/>
                    <a:pt x="3779" y="15509"/>
                    <a:pt x="3954" y="15322"/>
                  </a:cubicBezTo>
                  <a:cubicBezTo>
                    <a:pt x="4040" y="15229"/>
                    <a:pt x="4147" y="15191"/>
                    <a:pt x="4249" y="15206"/>
                  </a:cubicBezTo>
                  <a:close/>
                  <a:moveTo>
                    <a:pt x="3047" y="16150"/>
                  </a:moveTo>
                  <a:cubicBezTo>
                    <a:pt x="3149" y="16172"/>
                    <a:pt x="3245" y="16246"/>
                    <a:pt x="3311" y="16366"/>
                  </a:cubicBezTo>
                  <a:cubicBezTo>
                    <a:pt x="3441" y="16607"/>
                    <a:pt x="3401" y="16947"/>
                    <a:pt x="3220" y="17123"/>
                  </a:cubicBezTo>
                  <a:cubicBezTo>
                    <a:pt x="3149" y="17194"/>
                    <a:pt x="3067" y="17225"/>
                    <a:pt x="2985" y="17225"/>
                  </a:cubicBezTo>
                  <a:cubicBezTo>
                    <a:pt x="2860" y="17225"/>
                    <a:pt x="2737" y="17149"/>
                    <a:pt x="2659" y="17003"/>
                  </a:cubicBezTo>
                  <a:cubicBezTo>
                    <a:pt x="2528" y="16759"/>
                    <a:pt x="2568" y="16421"/>
                    <a:pt x="2749" y="16245"/>
                  </a:cubicBezTo>
                  <a:cubicBezTo>
                    <a:pt x="2838" y="16157"/>
                    <a:pt x="2946" y="16128"/>
                    <a:pt x="3047" y="16150"/>
                  </a:cubicBezTo>
                  <a:close/>
                  <a:moveTo>
                    <a:pt x="10207" y="16180"/>
                  </a:moveTo>
                  <a:cubicBezTo>
                    <a:pt x="10309" y="16158"/>
                    <a:pt x="10417" y="16188"/>
                    <a:pt x="10506" y="16277"/>
                  </a:cubicBezTo>
                  <a:cubicBezTo>
                    <a:pt x="10687" y="16453"/>
                    <a:pt x="10725" y="16791"/>
                    <a:pt x="10592" y="17032"/>
                  </a:cubicBezTo>
                  <a:cubicBezTo>
                    <a:pt x="10512" y="17177"/>
                    <a:pt x="10394" y="17255"/>
                    <a:pt x="10270" y="17255"/>
                  </a:cubicBezTo>
                  <a:cubicBezTo>
                    <a:pt x="10187" y="17255"/>
                    <a:pt x="10104" y="17221"/>
                    <a:pt x="10032" y="17150"/>
                  </a:cubicBezTo>
                  <a:cubicBezTo>
                    <a:pt x="9853" y="16974"/>
                    <a:pt x="9815" y="16634"/>
                    <a:pt x="9946" y="16393"/>
                  </a:cubicBezTo>
                  <a:cubicBezTo>
                    <a:pt x="10011" y="16273"/>
                    <a:pt x="10106" y="16201"/>
                    <a:pt x="10207" y="16180"/>
                  </a:cubicBezTo>
                  <a:close/>
                  <a:moveTo>
                    <a:pt x="7972" y="16357"/>
                  </a:moveTo>
                  <a:cubicBezTo>
                    <a:pt x="8129" y="16345"/>
                    <a:pt x="8283" y="16458"/>
                    <a:pt x="8357" y="16662"/>
                  </a:cubicBezTo>
                  <a:cubicBezTo>
                    <a:pt x="8454" y="16930"/>
                    <a:pt x="8370" y="17255"/>
                    <a:pt x="8171" y="17385"/>
                  </a:cubicBezTo>
                  <a:cubicBezTo>
                    <a:pt x="8113" y="17422"/>
                    <a:pt x="8056" y="17441"/>
                    <a:pt x="7996" y="17441"/>
                  </a:cubicBezTo>
                  <a:cubicBezTo>
                    <a:pt x="7847" y="17441"/>
                    <a:pt x="7703" y="17329"/>
                    <a:pt x="7633" y="17137"/>
                  </a:cubicBezTo>
                  <a:cubicBezTo>
                    <a:pt x="7536" y="16869"/>
                    <a:pt x="7619" y="16544"/>
                    <a:pt x="7818" y="16414"/>
                  </a:cubicBezTo>
                  <a:cubicBezTo>
                    <a:pt x="7868" y="16381"/>
                    <a:pt x="7920" y="16361"/>
                    <a:pt x="7972" y="16357"/>
                  </a:cubicBezTo>
                  <a:close/>
                  <a:moveTo>
                    <a:pt x="5305" y="16366"/>
                  </a:moveTo>
                  <a:cubicBezTo>
                    <a:pt x="5357" y="16369"/>
                    <a:pt x="5410" y="16386"/>
                    <a:pt x="5460" y="16418"/>
                  </a:cubicBezTo>
                  <a:cubicBezTo>
                    <a:pt x="5661" y="16548"/>
                    <a:pt x="5746" y="16873"/>
                    <a:pt x="5649" y="17141"/>
                  </a:cubicBezTo>
                  <a:cubicBezTo>
                    <a:pt x="5579" y="17336"/>
                    <a:pt x="5435" y="17448"/>
                    <a:pt x="5284" y="17448"/>
                  </a:cubicBezTo>
                  <a:cubicBezTo>
                    <a:pt x="5226" y="17448"/>
                    <a:pt x="5166" y="17432"/>
                    <a:pt x="5112" y="17394"/>
                  </a:cubicBezTo>
                  <a:cubicBezTo>
                    <a:pt x="4911" y="17264"/>
                    <a:pt x="4827" y="16941"/>
                    <a:pt x="4923" y="16671"/>
                  </a:cubicBezTo>
                  <a:cubicBezTo>
                    <a:pt x="4995" y="16470"/>
                    <a:pt x="5148" y="16356"/>
                    <a:pt x="5305" y="16366"/>
                  </a:cubicBezTo>
                  <a:close/>
                  <a:moveTo>
                    <a:pt x="6633" y="16778"/>
                  </a:moveTo>
                  <a:cubicBezTo>
                    <a:pt x="6635" y="16778"/>
                    <a:pt x="6638" y="16778"/>
                    <a:pt x="6642" y="16778"/>
                  </a:cubicBezTo>
                  <a:cubicBezTo>
                    <a:pt x="6642" y="16778"/>
                    <a:pt x="6643" y="16778"/>
                    <a:pt x="6645" y="16778"/>
                  </a:cubicBezTo>
                  <a:cubicBezTo>
                    <a:pt x="6866" y="16778"/>
                    <a:pt x="7048" y="17021"/>
                    <a:pt x="7050" y="17319"/>
                  </a:cubicBezTo>
                  <a:cubicBezTo>
                    <a:pt x="7050" y="17619"/>
                    <a:pt x="6871" y="17862"/>
                    <a:pt x="6650" y="17862"/>
                  </a:cubicBezTo>
                  <a:cubicBezTo>
                    <a:pt x="6646" y="17862"/>
                    <a:pt x="6644" y="17862"/>
                    <a:pt x="6642" y="17862"/>
                  </a:cubicBezTo>
                  <a:cubicBezTo>
                    <a:pt x="6640" y="17862"/>
                    <a:pt x="6637" y="17862"/>
                    <a:pt x="6633" y="17862"/>
                  </a:cubicBezTo>
                  <a:cubicBezTo>
                    <a:pt x="6412" y="17862"/>
                    <a:pt x="6231" y="17621"/>
                    <a:pt x="6231" y="17323"/>
                  </a:cubicBezTo>
                  <a:cubicBezTo>
                    <a:pt x="6231" y="17023"/>
                    <a:pt x="6412" y="16778"/>
                    <a:pt x="6633" y="16778"/>
                  </a:cubicBezTo>
                  <a:close/>
                  <a:moveTo>
                    <a:pt x="3917" y="17494"/>
                  </a:moveTo>
                  <a:cubicBezTo>
                    <a:pt x="4018" y="17472"/>
                    <a:pt x="4126" y="17503"/>
                    <a:pt x="4216" y="17591"/>
                  </a:cubicBezTo>
                  <a:cubicBezTo>
                    <a:pt x="4216" y="17591"/>
                    <a:pt x="4216" y="17591"/>
                    <a:pt x="4216" y="17594"/>
                  </a:cubicBezTo>
                  <a:cubicBezTo>
                    <a:pt x="4395" y="17770"/>
                    <a:pt x="4434" y="18108"/>
                    <a:pt x="4303" y="18349"/>
                  </a:cubicBezTo>
                  <a:cubicBezTo>
                    <a:pt x="4223" y="18495"/>
                    <a:pt x="4102" y="18571"/>
                    <a:pt x="3978" y="18571"/>
                  </a:cubicBezTo>
                  <a:cubicBezTo>
                    <a:pt x="3895" y="18571"/>
                    <a:pt x="3812" y="18535"/>
                    <a:pt x="3740" y="18465"/>
                  </a:cubicBezTo>
                  <a:cubicBezTo>
                    <a:pt x="3561" y="18289"/>
                    <a:pt x="3523" y="17951"/>
                    <a:pt x="3653" y="17710"/>
                  </a:cubicBezTo>
                  <a:cubicBezTo>
                    <a:pt x="3719" y="17589"/>
                    <a:pt x="3815" y="17515"/>
                    <a:pt x="3917" y="17494"/>
                  </a:cubicBezTo>
                  <a:close/>
                  <a:moveTo>
                    <a:pt x="9333" y="17516"/>
                  </a:moveTo>
                  <a:cubicBezTo>
                    <a:pt x="9434" y="17538"/>
                    <a:pt x="9531" y="17613"/>
                    <a:pt x="9596" y="17735"/>
                  </a:cubicBezTo>
                  <a:cubicBezTo>
                    <a:pt x="9727" y="17976"/>
                    <a:pt x="9686" y="18313"/>
                    <a:pt x="9505" y="18490"/>
                  </a:cubicBezTo>
                  <a:cubicBezTo>
                    <a:pt x="9435" y="18557"/>
                    <a:pt x="9353" y="18592"/>
                    <a:pt x="9270" y="18592"/>
                  </a:cubicBezTo>
                  <a:cubicBezTo>
                    <a:pt x="9146" y="18592"/>
                    <a:pt x="9023" y="18515"/>
                    <a:pt x="8945" y="18369"/>
                  </a:cubicBezTo>
                  <a:cubicBezTo>
                    <a:pt x="8814" y="18126"/>
                    <a:pt x="8854" y="17788"/>
                    <a:pt x="9034" y="17612"/>
                  </a:cubicBezTo>
                  <a:cubicBezTo>
                    <a:pt x="9124" y="17524"/>
                    <a:pt x="9231" y="17494"/>
                    <a:pt x="9333" y="17516"/>
                  </a:cubicBezTo>
                  <a:close/>
                  <a:moveTo>
                    <a:pt x="14909" y="17564"/>
                  </a:moveTo>
                  <a:cubicBezTo>
                    <a:pt x="15338" y="17564"/>
                    <a:pt x="15686" y="18033"/>
                    <a:pt x="15686" y="18610"/>
                  </a:cubicBezTo>
                  <a:cubicBezTo>
                    <a:pt x="15686" y="19188"/>
                    <a:pt x="15338" y="19656"/>
                    <a:pt x="14909" y="19656"/>
                  </a:cubicBezTo>
                  <a:cubicBezTo>
                    <a:pt x="14481" y="19656"/>
                    <a:pt x="14133" y="19188"/>
                    <a:pt x="14133" y="18610"/>
                  </a:cubicBezTo>
                  <a:cubicBezTo>
                    <a:pt x="14133" y="18033"/>
                    <a:pt x="14481" y="17564"/>
                    <a:pt x="14909" y="17564"/>
                  </a:cubicBezTo>
                  <a:close/>
                  <a:moveTo>
                    <a:pt x="18107" y="17564"/>
                  </a:moveTo>
                  <a:cubicBezTo>
                    <a:pt x="18536" y="17564"/>
                    <a:pt x="18884" y="18033"/>
                    <a:pt x="18884" y="18610"/>
                  </a:cubicBezTo>
                  <a:cubicBezTo>
                    <a:pt x="18884" y="19188"/>
                    <a:pt x="18536" y="19656"/>
                    <a:pt x="18107" y="19656"/>
                  </a:cubicBezTo>
                  <a:cubicBezTo>
                    <a:pt x="17678" y="19656"/>
                    <a:pt x="17330" y="19188"/>
                    <a:pt x="17330" y="18610"/>
                  </a:cubicBezTo>
                  <a:cubicBezTo>
                    <a:pt x="17330" y="18033"/>
                    <a:pt x="17678" y="17564"/>
                    <a:pt x="18107" y="17564"/>
                  </a:cubicBezTo>
                  <a:close/>
                  <a:moveTo>
                    <a:pt x="5197" y="18355"/>
                  </a:moveTo>
                  <a:cubicBezTo>
                    <a:pt x="5249" y="18350"/>
                    <a:pt x="5303" y="18359"/>
                    <a:pt x="5355" y="18383"/>
                  </a:cubicBezTo>
                  <a:cubicBezTo>
                    <a:pt x="5566" y="18475"/>
                    <a:pt x="5682" y="18781"/>
                    <a:pt x="5612" y="19065"/>
                  </a:cubicBezTo>
                  <a:cubicBezTo>
                    <a:pt x="5558" y="19292"/>
                    <a:pt x="5399" y="19438"/>
                    <a:pt x="5230" y="19438"/>
                  </a:cubicBezTo>
                  <a:cubicBezTo>
                    <a:pt x="5188" y="19438"/>
                    <a:pt x="5146" y="19429"/>
                    <a:pt x="5105" y="19410"/>
                  </a:cubicBezTo>
                  <a:cubicBezTo>
                    <a:pt x="4894" y="19318"/>
                    <a:pt x="4780" y="19010"/>
                    <a:pt x="4849" y="18728"/>
                  </a:cubicBezTo>
                  <a:cubicBezTo>
                    <a:pt x="4900" y="18515"/>
                    <a:pt x="5041" y="18373"/>
                    <a:pt x="5197" y="18355"/>
                  </a:cubicBezTo>
                  <a:close/>
                  <a:moveTo>
                    <a:pt x="8050" y="18369"/>
                  </a:moveTo>
                  <a:cubicBezTo>
                    <a:pt x="8206" y="18388"/>
                    <a:pt x="8346" y="18529"/>
                    <a:pt x="8398" y="18742"/>
                  </a:cubicBezTo>
                  <a:cubicBezTo>
                    <a:pt x="8464" y="19026"/>
                    <a:pt x="8347" y="19332"/>
                    <a:pt x="8136" y="19422"/>
                  </a:cubicBezTo>
                  <a:cubicBezTo>
                    <a:pt x="8096" y="19441"/>
                    <a:pt x="8053" y="19449"/>
                    <a:pt x="8013" y="19449"/>
                  </a:cubicBezTo>
                  <a:cubicBezTo>
                    <a:pt x="7842" y="19449"/>
                    <a:pt x="7685" y="19302"/>
                    <a:pt x="7631" y="19072"/>
                  </a:cubicBezTo>
                  <a:cubicBezTo>
                    <a:pt x="7563" y="18787"/>
                    <a:pt x="7680" y="18481"/>
                    <a:pt x="7891" y="18392"/>
                  </a:cubicBezTo>
                  <a:cubicBezTo>
                    <a:pt x="7944" y="18369"/>
                    <a:pt x="7998" y="18363"/>
                    <a:pt x="8050" y="18369"/>
                  </a:cubicBezTo>
                  <a:close/>
                  <a:moveTo>
                    <a:pt x="6621" y="18656"/>
                  </a:moveTo>
                  <a:cubicBezTo>
                    <a:pt x="6845" y="18656"/>
                    <a:pt x="7023" y="18899"/>
                    <a:pt x="7023" y="19197"/>
                  </a:cubicBezTo>
                  <a:cubicBezTo>
                    <a:pt x="7021" y="19497"/>
                    <a:pt x="6843" y="19738"/>
                    <a:pt x="6620" y="19738"/>
                  </a:cubicBezTo>
                  <a:cubicBezTo>
                    <a:pt x="6399" y="19735"/>
                    <a:pt x="6218" y="19495"/>
                    <a:pt x="6220" y="19194"/>
                  </a:cubicBezTo>
                  <a:cubicBezTo>
                    <a:pt x="6220" y="18897"/>
                    <a:pt x="6400" y="18653"/>
                    <a:pt x="6621" y="18656"/>
                  </a:cubicBezTo>
                  <a:close/>
                </a:path>
              </a:pathLst>
            </a:custGeom>
            <a:solidFill>
              <a:srgbClr val="FEC9C7"/>
            </a:solidFill>
            <a:ln w="12700" cap="flat">
              <a:noFill/>
              <a:miter lim="400000"/>
            </a:ln>
            <a:effectLst>
              <a:outerShdw sx="100000" sy="100000" kx="0" ky="0" algn="b" rotWithShape="0" blurRad="63500" dist="0" dir="16200000">
                <a:srgbClr val="000000">
                  <a:alpha val="50000"/>
                </a:srgbClr>
              </a:outerShdw>
            </a:effectLst>
          </p:spPr>
          <p:txBody>
            <a:bodyPr wrap="square" lIns="50800" tIns="50800" rIns="50800" bIns="50800" numCol="1" anchor="ctr">
              <a:noAutofit/>
            </a:bodyP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187" name="Microphone"/>
            <p:cNvSpPr/>
            <p:nvPr/>
          </p:nvSpPr>
          <p:spPr>
            <a:xfrm>
              <a:off x="1611279" y="807422"/>
              <a:ext cx="297183" cy="9020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7" y="0"/>
                  </a:moveTo>
                  <a:cubicBezTo>
                    <a:pt x="6202" y="0"/>
                    <a:pt x="2346" y="1039"/>
                    <a:pt x="1265" y="2442"/>
                  </a:cubicBezTo>
                  <a:lnTo>
                    <a:pt x="20335" y="2442"/>
                  </a:lnTo>
                  <a:cubicBezTo>
                    <a:pt x="19254" y="1039"/>
                    <a:pt x="15393" y="0"/>
                    <a:pt x="10797" y="0"/>
                  </a:cubicBezTo>
                  <a:close/>
                  <a:moveTo>
                    <a:pt x="0" y="2803"/>
                  </a:moveTo>
                  <a:lnTo>
                    <a:pt x="0" y="3697"/>
                  </a:lnTo>
                  <a:lnTo>
                    <a:pt x="21600" y="3697"/>
                  </a:lnTo>
                  <a:lnTo>
                    <a:pt x="21600" y="2803"/>
                  </a:lnTo>
                  <a:lnTo>
                    <a:pt x="0" y="2803"/>
                  </a:lnTo>
                  <a:close/>
                  <a:moveTo>
                    <a:pt x="1281" y="4060"/>
                  </a:moveTo>
                  <a:cubicBezTo>
                    <a:pt x="1839" y="4766"/>
                    <a:pt x="3100" y="5378"/>
                    <a:pt x="4805" y="5810"/>
                  </a:cubicBezTo>
                  <a:lnTo>
                    <a:pt x="16795" y="5810"/>
                  </a:lnTo>
                  <a:cubicBezTo>
                    <a:pt x="18500" y="5378"/>
                    <a:pt x="19756" y="4766"/>
                    <a:pt x="20314" y="4060"/>
                  </a:cubicBezTo>
                  <a:lnTo>
                    <a:pt x="1281" y="4060"/>
                  </a:lnTo>
                  <a:close/>
                  <a:moveTo>
                    <a:pt x="3795" y="6218"/>
                  </a:moveTo>
                  <a:lnTo>
                    <a:pt x="6290" y="21600"/>
                  </a:lnTo>
                  <a:lnTo>
                    <a:pt x="15305" y="21600"/>
                  </a:lnTo>
                  <a:lnTo>
                    <a:pt x="17799" y="6218"/>
                  </a:lnTo>
                  <a:lnTo>
                    <a:pt x="3795" y="6218"/>
                  </a:lnTo>
                  <a:close/>
                </a:path>
              </a:pathLst>
            </a:custGeom>
            <a:blipFill rotWithShape="1">
              <a:blip r:embed="rId3"/>
              <a:srcRect l="0" t="0" r="0" b="0"/>
              <a:tile tx="0" ty="0" sx="100000" sy="100000" flip="none" algn="tl"/>
            </a:blipFill>
            <a:ln w="12700" cap="flat">
              <a:noFill/>
              <a:miter lim="400000"/>
            </a:ln>
            <a:effectLst>
              <a:outerShdw sx="100000" sy="100000" kx="0" ky="0" algn="b" rotWithShape="0" blurRad="63500" dist="0" dir="16200000">
                <a:srgbClr val="000000">
                  <a:alpha val="50000"/>
                </a:srgbClr>
              </a:outerShdw>
            </a:effectLst>
          </p:spPr>
          <p:txBody>
            <a:bodyPr wrap="square" lIns="50800" tIns="50800" rIns="50800" bIns="50800" numCol="1" anchor="ctr">
              <a:noAutofit/>
            </a:bodyP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188" name="Hand"/>
            <p:cNvSpPr/>
            <p:nvPr/>
          </p:nvSpPr>
          <p:spPr>
            <a:xfrm>
              <a:off x="919537" y="2810395"/>
              <a:ext cx="597564" cy="859621"/>
            </a:xfrm>
            <a:custGeom>
              <a:avLst/>
              <a:gdLst/>
              <a:ahLst/>
              <a:cxnLst>
                <a:cxn ang="0">
                  <a:pos x="wd2" y="hd2"/>
                </a:cxn>
                <a:cxn ang="5400000">
                  <a:pos x="wd2" y="hd2"/>
                </a:cxn>
                <a:cxn ang="10800000">
                  <a:pos x="wd2" y="hd2"/>
                </a:cxn>
                <a:cxn ang="16200000">
                  <a:pos x="wd2" y="hd2"/>
                </a:cxn>
              </a:cxnLst>
              <a:rect l="0" t="0" r="r" b="b"/>
              <a:pathLst>
                <a:path w="21054" h="21598" fill="norm" stroke="1" extrusionOk="0">
                  <a:moveTo>
                    <a:pt x="9241" y="0"/>
                  </a:moveTo>
                  <a:cubicBezTo>
                    <a:pt x="8623" y="3"/>
                    <a:pt x="8010" y="322"/>
                    <a:pt x="8004" y="946"/>
                  </a:cubicBezTo>
                  <a:cubicBezTo>
                    <a:pt x="7999" y="1470"/>
                    <a:pt x="7929" y="8910"/>
                    <a:pt x="7929" y="8910"/>
                  </a:cubicBezTo>
                  <a:cubicBezTo>
                    <a:pt x="7929" y="8910"/>
                    <a:pt x="7499" y="8974"/>
                    <a:pt x="7399" y="8974"/>
                  </a:cubicBezTo>
                  <a:cubicBezTo>
                    <a:pt x="7399" y="8974"/>
                    <a:pt x="5801" y="2575"/>
                    <a:pt x="5675" y="1884"/>
                  </a:cubicBezTo>
                  <a:cubicBezTo>
                    <a:pt x="5460" y="700"/>
                    <a:pt x="3262" y="854"/>
                    <a:pt x="3420" y="2122"/>
                  </a:cubicBezTo>
                  <a:cubicBezTo>
                    <a:pt x="3487" y="2667"/>
                    <a:pt x="4637" y="9621"/>
                    <a:pt x="4637" y="9621"/>
                  </a:cubicBezTo>
                  <a:lnTo>
                    <a:pt x="4100" y="9812"/>
                  </a:lnTo>
                  <a:cubicBezTo>
                    <a:pt x="4100" y="9812"/>
                    <a:pt x="2546" y="6213"/>
                    <a:pt x="2124" y="5128"/>
                  </a:cubicBezTo>
                  <a:cubicBezTo>
                    <a:pt x="1683" y="3995"/>
                    <a:pt x="-325" y="4416"/>
                    <a:pt x="45" y="5576"/>
                  </a:cubicBezTo>
                  <a:cubicBezTo>
                    <a:pt x="204" y="6073"/>
                    <a:pt x="930" y="9056"/>
                    <a:pt x="1691" y="11289"/>
                  </a:cubicBezTo>
                  <a:cubicBezTo>
                    <a:pt x="1612" y="16115"/>
                    <a:pt x="3291" y="17160"/>
                    <a:pt x="3675" y="19027"/>
                  </a:cubicBezTo>
                  <a:cubicBezTo>
                    <a:pt x="3899" y="20117"/>
                    <a:pt x="3791" y="21598"/>
                    <a:pt x="3791" y="21598"/>
                  </a:cubicBezTo>
                  <a:lnTo>
                    <a:pt x="13296" y="21598"/>
                  </a:lnTo>
                  <a:cubicBezTo>
                    <a:pt x="13296" y="18355"/>
                    <a:pt x="17266" y="16479"/>
                    <a:pt x="18181" y="15015"/>
                  </a:cubicBezTo>
                  <a:cubicBezTo>
                    <a:pt x="18213" y="14964"/>
                    <a:pt x="19620" y="12585"/>
                    <a:pt x="20198" y="11608"/>
                  </a:cubicBezTo>
                  <a:cubicBezTo>
                    <a:pt x="20356" y="11341"/>
                    <a:pt x="20444" y="11057"/>
                    <a:pt x="20458" y="10768"/>
                  </a:cubicBezTo>
                  <a:cubicBezTo>
                    <a:pt x="20485" y="10213"/>
                    <a:pt x="20558" y="9282"/>
                    <a:pt x="20735" y="9028"/>
                  </a:cubicBezTo>
                  <a:cubicBezTo>
                    <a:pt x="21275" y="8248"/>
                    <a:pt x="21229" y="7659"/>
                    <a:pt x="19813" y="7927"/>
                  </a:cubicBezTo>
                  <a:cubicBezTo>
                    <a:pt x="18121" y="8247"/>
                    <a:pt x="17427" y="10409"/>
                    <a:pt x="17427" y="10409"/>
                  </a:cubicBezTo>
                  <a:lnTo>
                    <a:pt x="16041" y="12125"/>
                  </a:lnTo>
                  <a:lnTo>
                    <a:pt x="15280" y="12313"/>
                  </a:lnTo>
                  <a:lnTo>
                    <a:pt x="14521" y="9417"/>
                  </a:lnTo>
                  <a:cubicBezTo>
                    <a:pt x="14521" y="9417"/>
                    <a:pt x="14899" y="2984"/>
                    <a:pt x="15008" y="1961"/>
                  </a:cubicBezTo>
                  <a:cubicBezTo>
                    <a:pt x="15120" y="912"/>
                    <a:pt x="13017" y="708"/>
                    <a:pt x="12778" y="1791"/>
                  </a:cubicBezTo>
                  <a:cubicBezTo>
                    <a:pt x="12639" y="2422"/>
                    <a:pt x="11563" y="7848"/>
                    <a:pt x="11333" y="8824"/>
                  </a:cubicBezTo>
                  <a:lnTo>
                    <a:pt x="10797" y="8800"/>
                  </a:lnTo>
                  <a:cubicBezTo>
                    <a:pt x="10797" y="8800"/>
                    <a:pt x="10538" y="1503"/>
                    <a:pt x="10513" y="956"/>
                  </a:cubicBezTo>
                  <a:cubicBezTo>
                    <a:pt x="10483" y="313"/>
                    <a:pt x="9859" y="-2"/>
                    <a:pt x="9241" y="0"/>
                  </a:cubicBezTo>
                  <a:close/>
                </a:path>
              </a:pathLst>
            </a:custGeom>
            <a:blipFill rotWithShape="1">
              <a:blip r:embed="rId3"/>
              <a:srcRect l="0" t="0" r="0" b="0"/>
              <a:tile tx="0" ty="0" sx="100000" sy="100000" flip="none" algn="tl"/>
            </a:blipFill>
            <a:ln w="12700" cap="flat">
              <a:noFill/>
              <a:miter lim="400000"/>
            </a:ln>
            <a:effectLst>
              <a:outerShdw sx="100000" sy="100000" kx="0" ky="0" algn="b" rotWithShape="0" blurRad="63500" dist="0" dir="16200000">
                <a:srgbClr val="000000">
                  <a:alpha val="50000"/>
                </a:srgbClr>
              </a:outerShdw>
            </a:effectLst>
          </p:spPr>
          <p:txBody>
            <a:bodyPr wrap="square" lIns="50800" tIns="50800" rIns="50800" bIns="50800" numCol="1" anchor="ctr">
              <a:noAutofit/>
            </a:bodyP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grpSp>
      <p:sp>
        <p:nvSpPr>
          <p:cNvPr id="190" name="Somos Activos"/>
          <p:cNvSpPr txBox="1"/>
          <p:nvPr/>
        </p:nvSpPr>
        <p:spPr>
          <a:xfrm>
            <a:off x="1658541" y="3892252"/>
            <a:ext cx="4925517" cy="560481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lvl="1" marL="1444625" indent="-873125" algn="l" defTabSz="457200">
              <a:spcBef>
                <a:spcPts val="3600"/>
              </a:spcBef>
              <a:buSzPct val="100000"/>
              <a:buChar char="-"/>
              <a:defRPr b="0" sz="5500">
                <a:solidFill>
                  <a:srgbClr val="2E6211"/>
                </a:solidFill>
                <a:latin typeface="Chalkduster"/>
                <a:ea typeface="Chalkduster"/>
                <a:cs typeface="Chalkduster"/>
                <a:sym typeface="Chalkduster"/>
              </a:defRPr>
            </a:pPr>
            <a:r>
              <a:t>Somos Activos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2" name="Lengua, Idioma o Dialecto…"/>
          <p:cNvSpPr txBox="1"/>
          <p:nvPr>
            <p:ph type="body" idx="1"/>
          </p:nvPr>
        </p:nvSpPr>
        <p:spPr>
          <a:xfrm>
            <a:off x="659702" y="1607591"/>
            <a:ext cx="11228196" cy="7132440"/>
          </a:xfrm>
          <a:prstGeom prst="rect">
            <a:avLst/>
          </a:prstGeom>
        </p:spPr>
        <p:txBody>
          <a:bodyPr/>
          <a:lstStyle/>
          <a:p>
            <a:pPr lvl="1" marL="548640" indent="-274320" defTabSz="219455">
              <a:spcBef>
                <a:spcPts val="1700"/>
              </a:spcBef>
              <a:buBlip>
                <a:blip r:embed="rId2"/>
              </a:buBlip>
              <a:defRPr sz="2640">
                <a:solidFill>
                  <a:srgbClr val="A8E685"/>
                </a:solidFill>
              </a:defRPr>
            </a:pPr>
            <a:r>
              <a:t>Lengua, Idioma o Dialecto </a:t>
            </a:r>
          </a:p>
          <a:p>
            <a:pPr lvl="3" marL="0" indent="329184" defTabSz="219455">
              <a:spcBef>
                <a:spcPts val="1700"/>
              </a:spcBef>
              <a:buSzTx/>
              <a:buNone/>
              <a:defRPr sz="2640"/>
            </a:pPr>
            <a:r>
              <a:t>Cada </a:t>
            </a:r>
            <a:r>
              <a:t>lengua o idioma</a:t>
            </a:r>
            <a:r>
              <a:t> se subdivide en dialectos (por definición, cada una de las formas en que se habla una </a:t>
            </a:r>
            <a:r>
              <a:t>lengua o idioma</a:t>
            </a:r>
            <a:r>
              <a:t> en una región específica), pero actualmente se duda que exista un criterio válido para hacer tal división (de lenguas o </a:t>
            </a:r>
            <a:r>
              <a:t>idiomas</a:t>
            </a:r>
            <a:r>
              <a:t> en dialectos) de una manera objetiva y segura.</a:t>
            </a:r>
          </a:p>
          <a:p>
            <a:pPr lvl="1" marL="548640" indent="-274320" defTabSz="219455">
              <a:spcBef>
                <a:spcPts val="1700"/>
              </a:spcBef>
              <a:buBlip>
                <a:blip r:embed="rId2"/>
              </a:buBlip>
              <a:defRPr sz="2640">
                <a:solidFill>
                  <a:srgbClr val="A8E685"/>
                </a:solidFill>
              </a:defRPr>
            </a:pPr>
            <a:r>
              <a:t> Lengua Española o Castellana </a:t>
            </a:r>
          </a:p>
          <a:p>
            <a:pPr lvl="3" marL="0" indent="329184" defTabSz="219455">
              <a:spcBef>
                <a:spcPts val="1700"/>
              </a:spcBef>
              <a:buSzTx/>
              <a:buNone/>
              <a:defRPr sz="2640"/>
            </a:pPr>
            <a:r>
              <a:t>Para designar la lengua común de España y de muchas naciones de América, y que también se habla como propia en otras partes del mundo, son válidos los términos </a:t>
            </a:r>
            <a:r>
              <a:t>castellano</a:t>
            </a:r>
            <a:r>
              <a:t> y </a:t>
            </a:r>
            <a:r>
              <a:t>español</a:t>
            </a:r>
            <a:r>
              <a:t>.</a:t>
            </a:r>
          </a:p>
        </p:txBody>
      </p:sp>
      <p:sp>
        <p:nvSpPr>
          <p:cNvPr id="193" name="Unidad 1. Palabras y Nuestras Palabras…"/>
          <p:cNvSpPr txBox="1"/>
          <p:nvPr/>
        </p:nvSpPr>
        <p:spPr>
          <a:xfrm>
            <a:off x="2387600" y="-520700"/>
            <a:ext cx="10464800" cy="254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r" defTabSz="457200">
              <a:defRPr b="0" sz="2700">
                <a:latin typeface="Chalkduster"/>
                <a:ea typeface="Chalkduster"/>
                <a:cs typeface="Chalkduster"/>
                <a:sym typeface="Chalkduster"/>
              </a:defRPr>
            </a:pPr>
            <a:r>
              <a:t>Unidad 1. Palabras y Nuestras Palabras </a:t>
            </a:r>
          </a:p>
          <a:p>
            <a:pPr algn="r" defTabSz="457200">
              <a:defRPr b="0" sz="2700">
                <a:latin typeface="Chalkduster"/>
                <a:ea typeface="Chalkduster"/>
                <a:cs typeface="Chalkduster"/>
                <a:sym typeface="Chalkduster"/>
              </a:defRPr>
            </a:pPr>
            <a:r>
              <a:t>Lección 3. Gramática</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5" name="Lingüística…"/>
          <p:cNvSpPr txBox="1"/>
          <p:nvPr>
            <p:ph type="body" idx="1"/>
          </p:nvPr>
        </p:nvSpPr>
        <p:spPr>
          <a:xfrm>
            <a:off x="460892" y="1501973"/>
            <a:ext cx="11905216" cy="7288858"/>
          </a:xfrm>
          <a:prstGeom prst="rect">
            <a:avLst/>
          </a:prstGeom>
        </p:spPr>
        <p:txBody>
          <a:bodyPr/>
          <a:lstStyle/>
          <a:p>
            <a:pPr lvl="1" marL="502919" indent="-251459" defTabSz="201168">
              <a:spcBef>
                <a:spcPts val="1500"/>
              </a:spcBef>
              <a:buBlip>
                <a:blip r:embed="rId2"/>
              </a:buBlip>
              <a:defRPr sz="2420">
                <a:solidFill>
                  <a:srgbClr val="A8E685"/>
                </a:solidFill>
              </a:defRPr>
            </a:pPr>
            <a:r>
              <a:t>Lingüística </a:t>
            </a:r>
          </a:p>
          <a:p>
            <a:pPr lvl="3" marL="0" indent="301752" defTabSz="201168">
              <a:spcBef>
                <a:spcPts val="1500"/>
              </a:spcBef>
              <a:buSzTx/>
              <a:buNone/>
              <a:defRPr sz="2420"/>
            </a:pPr>
            <a:r>
              <a:t>Es el </a:t>
            </a:r>
            <a:r>
              <a:t>estudio científico tanto de la estructura de las lenguas naturales y de aspectos relacionados con ellas como de su e</a:t>
            </a:r>
            <a:r>
              <a:t>volución histórica, de su estructura interna y del conocimiento que los hablantes poseen de su propia lengua.</a:t>
            </a:r>
          </a:p>
          <a:p>
            <a:pPr lvl="1" marL="502919" indent="-251459" defTabSz="201168">
              <a:spcBef>
                <a:spcPts val="1500"/>
              </a:spcBef>
              <a:buBlip>
                <a:blip r:embed="rId2"/>
              </a:buBlip>
              <a:defRPr sz="2420">
                <a:solidFill>
                  <a:srgbClr val="A8E685"/>
                </a:solidFill>
              </a:defRPr>
            </a:pPr>
            <a:r>
              <a:t>Gramática </a:t>
            </a:r>
          </a:p>
          <a:p>
            <a:pPr lvl="3" marL="0" indent="301752" defTabSz="201168">
              <a:spcBef>
                <a:spcPts val="1500"/>
              </a:spcBef>
              <a:buSzTx/>
              <a:buNone/>
              <a:defRPr sz="2420">
                <a:solidFill>
                  <a:srgbClr val="A8E685"/>
                </a:solidFill>
              </a:defRPr>
            </a:pPr>
            <a:r>
              <a:rPr>
                <a:solidFill>
                  <a:srgbClr val="FFFFFF"/>
                </a:solidFill>
              </a:rPr>
              <a:t>La </a:t>
            </a:r>
            <a:r>
              <a:rPr>
                <a:solidFill>
                  <a:srgbClr val="FFFFFF"/>
                </a:solidFill>
              </a:rPr>
              <a:t>gramática</a:t>
            </a:r>
            <a:r>
              <a:rPr>
                <a:solidFill>
                  <a:srgbClr val="FFFFFF"/>
                </a:solidFill>
              </a:rPr>
              <a:t> es el estudio de las reglas y principios que gobiernan el uso de las lenguas y la organización de las palabras dentro de unas oraciones o enunciados y otro tipo de constituyentes sintácticos. También se denomina así al conjunto de reglas y principios que gobiernan el uso de una lengua concreta determinada; así, cada lengua tiene su propia gramática.</a:t>
            </a:r>
          </a:p>
        </p:txBody>
      </p:sp>
      <p:sp>
        <p:nvSpPr>
          <p:cNvPr id="196" name="Unidad 1. Palabras y Nuestras Palabras…"/>
          <p:cNvSpPr txBox="1"/>
          <p:nvPr/>
        </p:nvSpPr>
        <p:spPr>
          <a:xfrm>
            <a:off x="2387600" y="-520700"/>
            <a:ext cx="10464800" cy="254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r" defTabSz="457200">
              <a:defRPr b="0" sz="2700">
                <a:latin typeface="Chalkduster"/>
                <a:ea typeface="Chalkduster"/>
                <a:cs typeface="Chalkduster"/>
                <a:sym typeface="Chalkduster"/>
              </a:defRPr>
            </a:pPr>
            <a:r>
              <a:t>Unidad 1. Palabras y Nuestras Palabras </a:t>
            </a:r>
          </a:p>
          <a:p>
            <a:pPr algn="r" defTabSz="457200">
              <a:defRPr b="0" sz="2700">
                <a:latin typeface="Chalkduster"/>
                <a:ea typeface="Chalkduster"/>
                <a:cs typeface="Chalkduster"/>
                <a:sym typeface="Chalkduster"/>
              </a:defRPr>
            </a:pPr>
            <a:r>
              <a:t>Lección 3. Gramática</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8" name="Gramática…"/>
          <p:cNvSpPr txBox="1"/>
          <p:nvPr>
            <p:ph type="body" idx="1"/>
          </p:nvPr>
        </p:nvSpPr>
        <p:spPr>
          <a:xfrm>
            <a:off x="460892" y="1501973"/>
            <a:ext cx="11905216" cy="7288858"/>
          </a:xfrm>
          <a:prstGeom prst="rect">
            <a:avLst/>
          </a:prstGeom>
        </p:spPr>
        <p:txBody>
          <a:bodyPr/>
          <a:lstStyle/>
          <a:p>
            <a:pPr lvl="1" marL="960119" indent="-480059" defTabSz="384047">
              <a:spcBef>
                <a:spcPts val="3000"/>
              </a:spcBef>
              <a:buBlip>
                <a:blip r:embed="rId2"/>
              </a:buBlip>
              <a:defRPr sz="4619">
                <a:solidFill>
                  <a:srgbClr val="A8E685"/>
                </a:solidFill>
              </a:defRPr>
            </a:pPr>
            <a:r>
              <a:t>Gramática </a:t>
            </a:r>
          </a:p>
          <a:p>
            <a:pPr lvl="3" marL="0" indent="576071" defTabSz="384047">
              <a:spcBef>
                <a:spcPts val="3000"/>
              </a:spcBef>
              <a:buSzTx/>
              <a:buNone/>
              <a:defRPr sz="4619"/>
            </a:pPr>
            <a:r>
              <a:t>Se divide en cuatro niveles:</a:t>
            </a:r>
          </a:p>
          <a:p>
            <a:pPr lvl="7" marL="0" indent="1344167" defTabSz="384047">
              <a:spcBef>
                <a:spcPts val="3000"/>
              </a:spcBef>
              <a:buClrTx/>
              <a:buSzTx/>
              <a:buNone/>
              <a:defRPr sz="4619">
                <a:latin typeface="Chalkduster"/>
                <a:ea typeface="Chalkduster"/>
                <a:cs typeface="Chalkduster"/>
                <a:sym typeface="Chalkduster"/>
              </a:defRPr>
            </a:pPr>
            <a:r>
              <a:t>A. Nivel fonético-fonológico</a:t>
            </a:r>
          </a:p>
          <a:p>
            <a:pPr lvl="7" marL="0" indent="1344167" defTabSz="384047">
              <a:spcBef>
                <a:spcPts val="3000"/>
              </a:spcBef>
              <a:buClrTx/>
              <a:buSzTx/>
              <a:buNone/>
              <a:defRPr sz="4619">
                <a:latin typeface="Chalkduster"/>
                <a:ea typeface="Chalkduster"/>
                <a:cs typeface="Chalkduster"/>
                <a:sym typeface="Chalkduster"/>
              </a:defRPr>
            </a:pPr>
            <a:r>
              <a:t>B. Nivel sintáctico-morfológico</a:t>
            </a:r>
          </a:p>
          <a:p>
            <a:pPr lvl="7" marL="0" indent="1344167" defTabSz="384047">
              <a:spcBef>
                <a:spcPts val="3000"/>
              </a:spcBef>
              <a:buClrTx/>
              <a:buSzTx/>
              <a:buNone/>
              <a:defRPr sz="4619">
                <a:latin typeface="Chalkduster"/>
                <a:ea typeface="Chalkduster"/>
                <a:cs typeface="Chalkduster"/>
                <a:sym typeface="Chalkduster"/>
              </a:defRPr>
            </a:pPr>
            <a:r>
              <a:t>C. Nivel Léxico-semántico</a:t>
            </a:r>
          </a:p>
          <a:p>
            <a:pPr lvl="7" marL="0" indent="1344167" defTabSz="384047">
              <a:spcBef>
                <a:spcPts val="3000"/>
              </a:spcBef>
              <a:buClrTx/>
              <a:buSzTx/>
              <a:buNone/>
              <a:defRPr sz="4619">
                <a:latin typeface="Chalkduster"/>
                <a:ea typeface="Chalkduster"/>
                <a:cs typeface="Chalkduster"/>
                <a:sym typeface="Chalkduster"/>
              </a:defRPr>
            </a:pPr>
            <a:r>
              <a:t>D. Nivel Práctico</a:t>
            </a:r>
          </a:p>
        </p:txBody>
      </p:sp>
      <p:sp>
        <p:nvSpPr>
          <p:cNvPr id="199" name="Unidad 1. Palabras y Nuestras Palabras…"/>
          <p:cNvSpPr txBox="1"/>
          <p:nvPr/>
        </p:nvSpPr>
        <p:spPr>
          <a:xfrm>
            <a:off x="2387600" y="-520700"/>
            <a:ext cx="10464800" cy="254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r" defTabSz="457200">
              <a:defRPr b="0" sz="2700">
                <a:latin typeface="Chalkduster"/>
                <a:ea typeface="Chalkduster"/>
                <a:cs typeface="Chalkduster"/>
                <a:sym typeface="Chalkduster"/>
              </a:defRPr>
            </a:pPr>
            <a:r>
              <a:t>Unidad 1. Palabras y Nuestras Palabras </a:t>
            </a:r>
          </a:p>
          <a:p>
            <a:pPr algn="r" defTabSz="457200">
              <a:defRPr b="0" sz="2700">
                <a:latin typeface="Chalkduster"/>
                <a:ea typeface="Chalkduster"/>
                <a:cs typeface="Chalkduster"/>
                <a:sym typeface="Chalkduster"/>
              </a:defRPr>
            </a:pPr>
            <a:r>
              <a:t>Lección 3. Gramática</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https://es.slideshare.net/indudable/gramtica-en-esquemas"/>
          <p:cNvSpPr txBox="1"/>
          <p:nvPr/>
        </p:nvSpPr>
        <p:spPr>
          <a:xfrm>
            <a:off x="2252565" y="9177349"/>
            <a:ext cx="8067869" cy="4667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b="0" sz="1900">
                <a:latin typeface="Chalkduster"/>
                <a:ea typeface="Chalkduster"/>
                <a:cs typeface="Chalkduster"/>
                <a:sym typeface="Chalkduster"/>
              </a:defRPr>
            </a:lvl1pPr>
          </a:lstStyle>
          <a:p>
            <a:pPr>
              <a:defRPr sz="4200"/>
            </a:pPr>
            <a:r>
              <a:rPr sz="1900"/>
              <a:t>https://es.slideshare.net/indudable/gramtica-en-esquemas</a:t>
            </a:r>
          </a:p>
        </p:txBody>
      </p:sp>
      <p:sp>
        <p:nvSpPr>
          <p:cNvPr id="202" name="Unidad 1. Palabras y Nuestras Palabras…"/>
          <p:cNvSpPr txBox="1"/>
          <p:nvPr/>
        </p:nvSpPr>
        <p:spPr>
          <a:xfrm>
            <a:off x="2387600" y="-520700"/>
            <a:ext cx="10464800" cy="254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r" defTabSz="457200">
              <a:defRPr b="0" sz="2700">
                <a:latin typeface="Chalkduster"/>
                <a:ea typeface="Chalkduster"/>
                <a:cs typeface="Chalkduster"/>
                <a:sym typeface="Chalkduster"/>
              </a:defRPr>
            </a:pPr>
            <a:r>
              <a:t>Unidad 1. Palabras y Nuestras Palabras </a:t>
            </a:r>
          </a:p>
          <a:p>
            <a:pPr algn="r" defTabSz="457200">
              <a:defRPr b="0" sz="2700">
                <a:latin typeface="Chalkduster"/>
                <a:ea typeface="Chalkduster"/>
                <a:cs typeface="Chalkduster"/>
                <a:sym typeface="Chalkduster"/>
              </a:defRPr>
            </a:pPr>
            <a:r>
              <a:t>Lección 3. Gramática</a:t>
            </a:r>
          </a:p>
        </p:txBody>
      </p:sp>
      <p:pic>
        <p:nvPicPr>
          <p:cNvPr id="203" name="Image" descr="Image"/>
          <p:cNvPicPr>
            <a:picLocks noChangeAspect="1"/>
          </p:cNvPicPr>
          <p:nvPr/>
        </p:nvPicPr>
        <p:blipFill>
          <a:blip r:embed="rId2">
            <a:extLst/>
          </a:blip>
          <a:stretch>
            <a:fillRect/>
          </a:stretch>
        </p:blipFill>
        <p:spPr>
          <a:xfrm>
            <a:off x="743748" y="153267"/>
            <a:ext cx="11854652" cy="8900108"/>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5" name="GRAMÁTICA…"/>
          <p:cNvSpPr txBox="1"/>
          <p:nvPr>
            <p:ph type="body" idx="1"/>
          </p:nvPr>
        </p:nvSpPr>
        <p:spPr>
          <a:xfrm>
            <a:off x="435492" y="957460"/>
            <a:ext cx="12724366" cy="9362680"/>
          </a:xfrm>
          <a:prstGeom prst="rect">
            <a:avLst/>
          </a:prstGeom>
        </p:spPr>
        <p:txBody>
          <a:bodyPr/>
          <a:lstStyle/>
          <a:p>
            <a:pPr marL="228599" indent="-228599" defTabSz="182880">
              <a:spcBef>
                <a:spcPts val="1400"/>
              </a:spcBef>
              <a:buBlip>
                <a:blip r:embed="rId2"/>
              </a:buBlip>
              <a:defRPr sz="2720">
                <a:solidFill>
                  <a:srgbClr val="A8E685"/>
                </a:solidFill>
              </a:defRPr>
            </a:pPr>
            <a:r>
              <a:t> GRAMÁTICA</a:t>
            </a:r>
          </a:p>
          <a:p>
            <a:pPr marL="0" indent="0" defTabSz="182880">
              <a:spcBef>
                <a:spcPts val="1400"/>
              </a:spcBef>
              <a:buSzTx/>
              <a:buNone/>
              <a:defRPr sz="2720"/>
            </a:pPr>
            <a:r>
              <a:t>A. Nivel fonético-fonológico </a:t>
            </a:r>
          </a:p>
          <a:p>
            <a:pPr marL="0" indent="0" defTabSz="182880">
              <a:spcBef>
                <a:spcPts val="1400"/>
              </a:spcBef>
              <a:buSzTx/>
              <a:buNone/>
              <a:defRPr sz="2720">
                <a:solidFill>
                  <a:srgbClr val="71B0E2"/>
                </a:solidFill>
              </a:defRPr>
            </a:pPr>
            <a:r>
              <a:t>Ej. En el principio Dios creó los cielos y la tierra.</a:t>
            </a:r>
          </a:p>
          <a:p>
            <a:pPr marL="0" indent="0" defTabSz="182880">
              <a:spcBef>
                <a:spcPts val="1400"/>
              </a:spcBef>
              <a:buSzTx/>
              <a:buNone/>
              <a:defRPr sz="2720"/>
            </a:pPr>
            <a:r>
              <a:t>B. Nivel sintáctico-morfológico</a:t>
            </a:r>
          </a:p>
          <a:p>
            <a:pPr marL="0" indent="0" defTabSz="182880">
              <a:spcBef>
                <a:spcPts val="1400"/>
              </a:spcBef>
              <a:buSzTx/>
              <a:buNone/>
              <a:defRPr sz="2720">
                <a:solidFill>
                  <a:srgbClr val="71B0E2"/>
                </a:solidFill>
              </a:defRPr>
            </a:pPr>
            <a:r>
              <a:t>Ej. Dios creó en el principio, los cielos y la tierra.</a:t>
            </a:r>
            <a:endParaRPr>
              <a:solidFill>
                <a:srgbClr val="A8E685"/>
              </a:solidFill>
            </a:endParaRPr>
          </a:p>
          <a:p>
            <a:pPr marL="0" indent="0" defTabSz="182880">
              <a:spcBef>
                <a:spcPts val="1400"/>
              </a:spcBef>
              <a:buSzTx/>
              <a:buNone/>
              <a:defRPr sz="2720">
                <a:solidFill>
                  <a:srgbClr val="FEC9C7"/>
                </a:solidFill>
              </a:defRPr>
            </a:pPr>
            <a:r>
              <a:t>x Los cielos y la tierra, dios creó, en el principio. </a:t>
            </a:r>
          </a:p>
          <a:p>
            <a:pPr marL="0" indent="0" defTabSz="182880">
              <a:spcBef>
                <a:spcPts val="1400"/>
              </a:spcBef>
              <a:buSzTx/>
              <a:buNone/>
              <a:defRPr sz="2720">
                <a:solidFill>
                  <a:srgbClr val="FEC9C7"/>
                </a:solidFill>
              </a:defRPr>
            </a:pPr>
            <a:r>
              <a:t>x Los y la Dios cielos tierra creó en el principio.</a:t>
            </a:r>
          </a:p>
          <a:p>
            <a:pPr marL="0" indent="0" defTabSz="182880">
              <a:spcBef>
                <a:spcPts val="1400"/>
              </a:spcBef>
              <a:buSzTx/>
              <a:buNone/>
              <a:defRPr sz="2720">
                <a:solidFill>
                  <a:srgbClr val="FEC9C7"/>
                </a:solidFill>
              </a:defRPr>
            </a:pPr>
            <a:r>
              <a:t>x Y la cielos los tierra en el Dios principió creo. </a:t>
            </a:r>
          </a:p>
          <a:p>
            <a:pPr marL="0" indent="0" defTabSz="182880">
              <a:spcBef>
                <a:spcPts val="1400"/>
              </a:spcBef>
              <a:buSzTx/>
              <a:buNone/>
              <a:defRPr sz="2720">
                <a:solidFill>
                  <a:srgbClr val="FEC9C7"/>
                </a:solidFill>
              </a:defRPr>
            </a:pPr>
            <a:r>
              <a:t>x Dios creó el principio en los cielos y la tierra.</a:t>
            </a:r>
          </a:p>
          <a:p>
            <a:pPr marL="0" indent="0" defTabSz="182880">
              <a:spcBef>
                <a:spcPts val="1400"/>
              </a:spcBef>
              <a:buSzTx/>
              <a:buNone/>
              <a:defRPr sz="2720"/>
            </a:pPr>
            <a:r>
              <a:t>C. Nivel léxico-semántico</a:t>
            </a:r>
          </a:p>
          <a:p>
            <a:pPr marL="0" indent="0" defTabSz="182880">
              <a:spcBef>
                <a:spcPts val="1400"/>
              </a:spcBef>
              <a:buSzTx/>
              <a:buNone/>
              <a:defRPr sz="2720">
                <a:solidFill>
                  <a:srgbClr val="71B0E2"/>
                </a:solidFill>
              </a:defRPr>
            </a:pPr>
            <a:r>
              <a:rPr u="sng"/>
              <a:t>Ej. Significado de:</a:t>
            </a:r>
            <a:r>
              <a:t> </a:t>
            </a:r>
            <a:r>
              <a:rPr sz="2600"/>
              <a:t>Dios creó en el principio los cielos y la tierra.</a:t>
            </a:r>
            <a:endParaRPr>
              <a:solidFill>
                <a:srgbClr val="A8E685"/>
              </a:solidFill>
            </a:endParaRPr>
          </a:p>
          <a:p>
            <a:pPr marL="0" indent="0" defTabSz="182880">
              <a:spcBef>
                <a:spcPts val="1400"/>
              </a:spcBef>
              <a:buSzTx/>
              <a:buNone/>
              <a:defRPr sz="3080">
                <a:solidFill>
                  <a:srgbClr val="FEC9C7"/>
                </a:solidFill>
              </a:defRPr>
            </a:pPr>
          </a:p>
          <a:p>
            <a:pPr marL="0" indent="0" defTabSz="182880">
              <a:spcBef>
                <a:spcPts val="1400"/>
              </a:spcBef>
              <a:buSzTx/>
              <a:buNone/>
              <a:defRPr sz="1240"/>
            </a:pPr>
            <a:r>
              <a:rPr sz="1480">
                <a:solidFill>
                  <a:srgbClr val="A8E685"/>
                </a:solidFill>
              </a:rPr>
              <a:t>Ej. Dios creó los cielos y la tierra en el principio.</a:t>
            </a:r>
          </a:p>
          <a:p>
            <a:pPr marL="0" indent="0" defTabSz="182880">
              <a:spcBef>
                <a:spcPts val="1400"/>
              </a:spcBef>
              <a:buSzTx/>
              <a:buNone/>
              <a:defRPr sz="1240"/>
            </a:pPr>
            <a:r>
              <a:t>D. Nivel Práctico</a:t>
            </a:r>
          </a:p>
        </p:txBody>
      </p:sp>
      <p:sp>
        <p:nvSpPr>
          <p:cNvPr id="206" name="Unidad 1. Palabras y Nuestras Palabras…"/>
          <p:cNvSpPr txBox="1"/>
          <p:nvPr/>
        </p:nvSpPr>
        <p:spPr>
          <a:xfrm>
            <a:off x="2387600" y="-520700"/>
            <a:ext cx="10464800" cy="254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r" defTabSz="457200">
              <a:defRPr b="0" sz="2700">
                <a:latin typeface="Chalkduster"/>
                <a:ea typeface="Chalkduster"/>
                <a:cs typeface="Chalkduster"/>
                <a:sym typeface="Chalkduster"/>
              </a:defRPr>
            </a:pPr>
            <a:r>
              <a:t>Unidad 1. Palabras y Nuestras Palabras </a:t>
            </a:r>
          </a:p>
          <a:p>
            <a:pPr algn="r" defTabSz="457200">
              <a:defRPr b="0" sz="2700">
                <a:latin typeface="Chalkduster"/>
                <a:ea typeface="Chalkduster"/>
                <a:cs typeface="Chalkduster"/>
                <a:sym typeface="Chalkduster"/>
              </a:defRPr>
            </a:pPr>
            <a:r>
              <a:t>Lección 3. Gramática</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8" name="Sintaxis…"/>
          <p:cNvSpPr txBox="1"/>
          <p:nvPr>
            <p:ph type="body" idx="1"/>
          </p:nvPr>
        </p:nvSpPr>
        <p:spPr>
          <a:xfrm>
            <a:off x="549792" y="1755973"/>
            <a:ext cx="11905216" cy="7288858"/>
          </a:xfrm>
          <a:prstGeom prst="rect">
            <a:avLst/>
          </a:prstGeom>
        </p:spPr>
        <p:txBody>
          <a:bodyPr/>
          <a:lstStyle/>
          <a:p>
            <a:pPr lvl="1" marL="662939" indent="-331469" defTabSz="265175">
              <a:spcBef>
                <a:spcPts val="2000"/>
              </a:spcBef>
              <a:buBlip>
                <a:blip r:embed="rId2"/>
              </a:buBlip>
              <a:defRPr sz="3190">
                <a:solidFill>
                  <a:srgbClr val="A8E685"/>
                </a:solidFill>
              </a:defRPr>
            </a:pPr>
            <a:r>
              <a:t>Sintaxis</a:t>
            </a:r>
          </a:p>
          <a:p>
            <a:pPr lvl="4" marL="0" indent="530351" defTabSz="265175">
              <a:spcBef>
                <a:spcPts val="2000"/>
              </a:spcBef>
              <a:buSzTx/>
              <a:buNone/>
              <a:defRPr sz="3190">
                <a:solidFill>
                  <a:srgbClr val="A8E685"/>
                </a:solidFill>
              </a:defRPr>
            </a:pPr>
            <a:r>
              <a:rPr>
                <a:solidFill>
                  <a:srgbClr val="FFFFFF"/>
                </a:solidFill>
              </a:rPr>
              <a:t>La sintaxis, por tanto, estudia las formas en que se combinan las palabras.</a:t>
            </a:r>
            <a:r>
              <a:t> </a:t>
            </a:r>
          </a:p>
          <a:p>
            <a:pPr lvl="1" marL="662939" indent="-331469" defTabSz="265175">
              <a:spcBef>
                <a:spcPts val="2000"/>
              </a:spcBef>
              <a:buBlip>
                <a:blip r:embed="rId2"/>
              </a:buBlip>
              <a:defRPr sz="3190">
                <a:solidFill>
                  <a:srgbClr val="A8E685"/>
                </a:solidFill>
              </a:defRPr>
            </a:pPr>
            <a:r>
              <a:t>Morfología</a:t>
            </a:r>
          </a:p>
          <a:p>
            <a:pPr lvl="4" marL="0" indent="530351" defTabSz="265175">
              <a:spcBef>
                <a:spcPts val="2000"/>
              </a:spcBef>
              <a:buSzTx/>
              <a:buNone/>
              <a:defRPr sz="3190"/>
            </a:pPr>
            <a:r>
              <a:t>Rama de la lingüística que estudia la </a:t>
            </a:r>
            <a:r>
              <a:rPr u="sng"/>
              <a:t>estructura</a:t>
            </a:r>
            <a:r>
              <a:t> interna de las palabras.</a:t>
            </a:r>
          </a:p>
          <a:p>
            <a:pPr lvl="4" marL="0" indent="530351" defTabSz="265175">
              <a:spcBef>
                <a:spcPts val="2000"/>
              </a:spcBef>
              <a:buSzTx/>
              <a:buNone/>
              <a:defRPr sz="3190"/>
            </a:pPr>
            <a:r>
              <a:t>- forma</a:t>
            </a:r>
          </a:p>
          <a:p>
            <a:pPr lvl="4" marL="0" indent="530351" defTabSz="265175">
              <a:spcBef>
                <a:spcPts val="2000"/>
              </a:spcBef>
              <a:buSzTx/>
              <a:buNone/>
              <a:defRPr sz="3190"/>
            </a:pPr>
            <a:r>
              <a:t>- composición </a:t>
            </a:r>
          </a:p>
        </p:txBody>
      </p:sp>
      <p:sp>
        <p:nvSpPr>
          <p:cNvPr id="209" name="Unidad 1. Palabras y Nuestras Palabras…"/>
          <p:cNvSpPr txBox="1"/>
          <p:nvPr/>
        </p:nvSpPr>
        <p:spPr>
          <a:xfrm>
            <a:off x="2387600" y="-520700"/>
            <a:ext cx="10464800" cy="254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r" defTabSz="457200">
              <a:defRPr b="0" sz="2700">
                <a:latin typeface="Chalkduster"/>
                <a:ea typeface="Chalkduster"/>
                <a:cs typeface="Chalkduster"/>
                <a:sym typeface="Chalkduster"/>
              </a:defRPr>
            </a:pPr>
            <a:r>
              <a:t>Unidad 1. Palabras y Nuestras Palabras </a:t>
            </a:r>
          </a:p>
          <a:p>
            <a:pPr algn="r" defTabSz="457200">
              <a:defRPr b="0" sz="2700">
                <a:latin typeface="Chalkduster"/>
                <a:ea typeface="Chalkduster"/>
                <a:cs typeface="Chalkduster"/>
                <a:sym typeface="Chalkduster"/>
              </a:defRPr>
            </a:pPr>
            <a:r>
              <a:t>Lección 3. Gramática</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