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6"/>
  </p:notesMasterIdLst>
  <p:handoutMasterIdLst>
    <p:handoutMasterId r:id="rId27"/>
  </p:handoutMasterIdLst>
  <p:sldIdLst>
    <p:sldId id="1005" r:id="rId4"/>
    <p:sldId id="1064" r:id="rId5"/>
    <p:sldId id="1048" r:id="rId6"/>
    <p:sldId id="1086" r:id="rId7"/>
    <p:sldId id="1087" r:id="rId8"/>
    <p:sldId id="1066" r:id="rId9"/>
    <p:sldId id="1088" r:id="rId10"/>
    <p:sldId id="1089" r:id="rId11"/>
    <p:sldId id="1091" r:id="rId12"/>
    <p:sldId id="1092" r:id="rId13"/>
    <p:sldId id="1093" r:id="rId14"/>
    <p:sldId id="1094" r:id="rId15"/>
    <p:sldId id="1095" r:id="rId16"/>
    <p:sldId id="1096" r:id="rId17"/>
    <p:sldId id="1097" r:id="rId18"/>
    <p:sldId id="1098" r:id="rId19"/>
    <p:sldId id="1099" r:id="rId20"/>
    <p:sldId id="1100" r:id="rId21"/>
    <p:sldId id="1101" r:id="rId22"/>
    <p:sldId id="1102" r:id="rId23"/>
    <p:sldId id="1103" r:id="rId24"/>
    <p:sldId id="1042" r:id="rId25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4"/>
            <p14:sldId id="1048"/>
            <p14:sldId id="1086"/>
            <p14:sldId id="1087"/>
            <p14:sldId id="1066"/>
            <p14:sldId id="1088"/>
            <p14:sldId id="1089"/>
            <p14:sldId id="1091"/>
            <p14:sldId id="1092"/>
            <p14:sldId id="1093"/>
            <p14:sldId id="1094"/>
            <p14:sldId id="1095"/>
            <p14:sldId id="1096"/>
            <p14:sldId id="1097"/>
            <p14:sldId id="1098"/>
            <p14:sldId id="1099"/>
            <p14:sldId id="1100"/>
            <p14:sldId id="1101"/>
            <p14:sldId id="1102"/>
            <p14:sldId id="1103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 autoAdjust="0"/>
    <p:restoredTop sz="95417" autoAdjust="0"/>
  </p:normalViewPr>
  <p:slideViewPr>
    <p:cSldViewPr>
      <p:cViewPr varScale="1">
        <p:scale>
          <a:sx n="74" d="100"/>
          <a:sy n="74" d="100"/>
        </p:scale>
        <p:origin x="270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9/29/2021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▷【FODA de una empresa】» Características, ejemplos y más">
            <a:extLst>
              <a:ext uri="{FF2B5EF4-FFF2-40B4-BE49-F238E27FC236}">
                <a16:creationId xmlns:a16="http://schemas.microsoft.com/office/drawing/2014/main" id="{23C5E90F-BFBF-4918-93C0-567D73D72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2" y="188640"/>
            <a:ext cx="6384032" cy="359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758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▷【FODA de una empresa】» Características, ejemplos y más">
            <a:extLst>
              <a:ext uri="{FF2B5EF4-FFF2-40B4-BE49-F238E27FC236}">
                <a16:creationId xmlns:a16="http://schemas.microsoft.com/office/drawing/2014/main" id="{23C5E90F-BFBF-4918-93C0-567D73D72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2" y="188640"/>
            <a:ext cx="6384032" cy="359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62EA6D6-5E15-4230-A4DA-5E41B916224C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</a:blip>
          <a:stretch>
            <a:fillRect/>
          </a:stretch>
        </p:blipFill>
        <p:spPr>
          <a:xfrm>
            <a:off x="623392" y="98814"/>
            <a:ext cx="4176464" cy="677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73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3068960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Establecer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Valores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05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Establecer Valores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05256" cy="5040560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Poner en claro ciertos valores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974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Establecer Valores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05256" cy="5040560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Poner en claro ciertos valores</a:t>
            </a:r>
          </a:p>
          <a:p>
            <a:r>
              <a:rPr lang="es-MX" dirty="0">
                <a:latin typeface="Century Gothic" panose="020B0502020202020204" pitchFamily="34" charset="0"/>
              </a:rPr>
              <a:t>Ciertos principios que ayudan a todos los miembros a definir qué ruta tomarán 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669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Establecer Valores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05256" cy="5040560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Poner en claro ciertos valores</a:t>
            </a:r>
          </a:p>
          <a:p>
            <a:r>
              <a:rPr lang="es-MX" dirty="0">
                <a:latin typeface="Century Gothic" panose="020B0502020202020204" pitchFamily="34" charset="0"/>
              </a:rPr>
              <a:t>Ciertos principios que ayudan a todos los miembros a definir qué ruta tomarán</a:t>
            </a:r>
          </a:p>
          <a:p>
            <a:r>
              <a:rPr lang="es-MX" dirty="0">
                <a:latin typeface="Century Gothic" panose="020B0502020202020204" pitchFamily="34" charset="0"/>
              </a:rPr>
              <a:t>Protegen la integridad del ministerio 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446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9DE27657-1642-4493-9B00-F48E830C2D4F}"/>
              </a:ext>
            </a:extLst>
          </p:cNvPr>
          <p:cNvSpPr txBox="1">
            <a:spLocks/>
          </p:cNvSpPr>
          <p:nvPr/>
        </p:nvSpPr>
        <p:spPr>
          <a:xfrm>
            <a:off x="479376" y="764704"/>
            <a:ext cx="10981220" cy="50405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Las personas son más importantes que los programas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725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9DE27657-1642-4493-9B00-F48E830C2D4F}"/>
              </a:ext>
            </a:extLst>
          </p:cNvPr>
          <p:cNvSpPr txBox="1">
            <a:spLocks/>
          </p:cNvSpPr>
          <p:nvPr/>
        </p:nvSpPr>
        <p:spPr>
          <a:xfrm>
            <a:off x="479376" y="764704"/>
            <a:ext cx="10981220" cy="50405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Las personas son más importantes que los programas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Un sentido de humor sano es posible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90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9DE27657-1642-4493-9B00-F48E830C2D4F}"/>
              </a:ext>
            </a:extLst>
          </p:cNvPr>
          <p:cNvSpPr txBox="1">
            <a:spLocks/>
          </p:cNvSpPr>
          <p:nvPr/>
        </p:nvSpPr>
        <p:spPr>
          <a:xfrm>
            <a:off x="479376" y="764704"/>
            <a:ext cx="10981220" cy="50405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Las personas son más importantes que los programas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Un sentido de humor sano es posible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El crecimiento espiritual no es matemático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018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9DE27657-1642-4493-9B00-F48E830C2D4F}"/>
              </a:ext>
            </a:extLst>
          </p:cNvPr>
          <p:cNvSpPr txBox="1">
            <a:spLocks/>
          </p:cNvSpPr>
          <p:nvPr/>
        </p:nvSpPr>
        <p:spPr>
          <a:xfrm>
            <a:off x="479376" y="764704"/>
            <a:ext cx="10981220" cy="50405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Las personas son más importantes que los programas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Un sentido de humor sano es posible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El crecimiento espiritual no es matemático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Animar a los jóvenes a servir, están listos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824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1055440" y="2348880"/>
            <a:ext cx="9577064" cy="41764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La Gran Meta:</a:t>
            </a:r>
          </a:p>
          <a:p>
            <a:pPr algn="ctr"/>
            <a:r>
              <a:rPr lang="en-US" sz="11800" dirty="0" err="1">
                <a:latin typeface="Century Gothic" panose="020B0502020202020204" pitchFamily="34" charset="0"/>
              </a:rPr>
              <a:t>Madurez</a:t>
            </a:r>
            <a:endParaRPr lang="en-US" sz="11800" dirty="0">
              <a:latin typeface="Century Gothic" panose="020B0502020202020204" pitchFamily="34" charset="0"/>
            </a:endParaRPr>
          </a:p>
          <a:p>
            <a:pPr algn="ctr"/>
            <a:r>
              <a:rPr lang="en-US" sz="5500" u="sng" dirty="0">
                <a:latin typeface="Century Gothic" panose="020B0502020202020204" pitchFamily="34" charset="0"/>
              </a:rPr>
              <a:t>La </a:t>
            </a:r>
            <a:r>
              <a:rPr lang="en-US" sz="5500" u="sng" dirty="0" err="1">
                <a:latin typeface="Century Gothic" panose="020B0502020202020204" pitchFamily="34" charset="0"/>
              </a:rPr>
              <a:t>Promoción</a:t>
            </a:r>
            <a:endParaRPr lang="en-US" sz="5500" u="sng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076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9DE27657-1642-4493-9B00-F48E830C2D4F}"/>
              </a:ext>
            </a:extLst>
          </p:cNvPr>
          <p:cNvSpPr txBox="1">
            <a:spLocks/>
          </p:cNvSpPr>
          <p:nvPr/>
        </p:nvSpPr>
        <p:spPr>
          <a:xfrm>
            <a:off x="479376" y="764704"/>
            <a:ext cx="10981220" cy="50405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Las personas son más importantes que los programas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Un sentido de humor sano es posible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El crecimiento espiritual no es matemático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Animar a los jóvenes a servir, están listos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Primero obedecer a Dios, antes que a los hombres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931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9DE27657-1642-4493-9B00-F48E830C2D4F}"/>
              </a:ext>
            </a:extLst>
          </p:cNvPr>
          <p:cNvSpPr txBox="1">
            <a:spLocks/>
          </p:cNvSpPr>
          <p:nvPr/>
        </p:nvSpPr>
        <p:spPr>
          <a:xfrm>
            <a:off x="479376" y="764704"/>
            <a:ext cx="10981220" cy="50405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Las personas son más importantes que los programas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Un sentido de humor sano es posible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El crecimiento espiritual no es matemático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Animar a los jóvenes a servir, están listos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Primero obedecer a Dios, antes que a los hombres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MX" dirty="0">
                <a:latin typeface="Century Gothic" panose="020B0502020202020204" pitchFamily="34" charset="0"/>
              </a:rPr>
              <a:t>Siempre se debe tener lista la actividad y no hacerlo sin planear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9016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672752" y="3245588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Evaluar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NO debe </a:t>
            </a:r>
            <a:r>
              <a:rPr lang="en-US" sz="9600" dirty="0" err="1">
                <a:latin typeface="Century Gothic" panose="020B0502020202020204" pitchFamily="34" charset="0"/>
              </a:rPr>
              <a:t>hacer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falta</a:t>
            </a:r>
            <a:r>
              <a:rPr lang="en-US" sz="9600" dirty="0">
                <a:latin typeface="Century Gothic" panose="020B0502020202020204" pitchFamily="34" charset="0"/>
              </a:rPr>
              <a:t> que los </a:t>
            </a:r>
            <a:r>
              <a:rPr lang="en-US" sz="9600" dirty="0" err="1">
                <a:latin typeface="Century Gothic" panose="020B0502020202020204" pitchFamily="34" charset="0"/>
              </a:rPr>
              <a:t>dolores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salgan</a:t>
            </a:r>
            <a:r>
              <a:rPr lang="en-US" sz="9600" dirty="0">
                <a:latin typeface="Century Gothic" panose="020B0502020202020204" pitchFamily="34" charset="0"/>
              </a:rPr>
              <a:t> a la vista</a:t>
            </a:r>
          </a:p>
        </p:txBody>
      </p:sp>
    </p:spTree>
    <p:extLst>
      <p:ext uri="{BB962C8B-B14F-4D97-AF65-F5344CB8AC3E}">
        <p14:creationId xmlns:p14="http://schemas.microsoft.com/office/powerpoint/2010/main" val="2579316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Qué es un óptico-optometrista y qué puede hacer? | Blog de Clínica Baviera">
            <a:extLst>
              <a:ext uri="{FF2B5EF4-FFF2-40B4-BE49-F238E27FC236}">
                <a16:creationId xmlns:a16="http://schemas.microsoft.com/office/drawing/2014/main" id="{4AFE7C5E-752F-46E8-8B58-0F4E03001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882651"/>
            <a:ext cx="5295711" cy="352839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ómo conseguirán que mi hija se quede quieta en el dentista? | Actualidad:  Noticias de hoy | EL PAÍS">
            <a:extLst>
              <a:ext uri="{FF2B5EF4-FFF2-40B4-BE49-F238E27FC236}">
                <a16:creationId xmlns:a16="http://schemas.microsoft.com/office/drawing/2014/main" id="{6E6803CF-8E50-453D-B2F0-CE8A646E8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882651"/>
            <a:ext cx="5295712" cy="352884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207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Evaluar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05256" cy="4260131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Nos cuesta la autocrítica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966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Evaluar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05256" cy="4260131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Nos cuesta la autocrítica</a:t>
            </a:r>
          </a:p>
          <a:p>
            <a:r>
              <a:rPr lang="es-MX" dirty="0">
                <a:latin typeface="Century Gothic" panose="020B0502020202020204" pitchFamily="34" charset="0"/>
              </a:rPr>
              <a:t>Si se hace de la evaluación un hábito constante puedo prevenir algo más difícil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148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Evaluar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05256" cy="5040560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Nos cuesta la autocrítica</a:t>
            </a:r>
          </a:p>
          <a:p>
            <a:r>
              <a:rPr lang="es-MX" dirty="0">
                <a:latin typeface="Century Gothic" panose="020B0502020202020204" pitchFamily="34" charset="0"/>
              </a:rPr>
              <a:t>Si se hace de la evaluación un hábito constante puedo prevenir algo más difícil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¿Hay algún propósito que está siendo descuidado?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615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632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Evaluar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05256" cy="5040560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Nos cuesta la autocrítica</a:t>
            </a:r>
          </a:p>
          <a:p>
            <a:r>
              <a:rPr lang="es-MX" dirty="0">
                <a:latin typeface="Century Gothic" panose="020B0502020202020204" pitchFamily="34" charset="0"/>
              </a:rPr>
              <a:t>Si se hace de la evaluación un hábito constante puedo prevenir algo más difícil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¿Hay algún propósito que está siendo descuidado?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¿Hay síntomas de que estamos                          ayudando a los jóvenes a llegar                                  a la meta?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15962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75298</TotalTime>
  <Words>360</Words>
  <Application>Microsoft Office PowerPoint</Application>
  <PresentationFormat>Panorámica</PresentationFormat>
  <Paragraphs>54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NO debe hacer falta que los dolores salgan a la vista</vt:lpstr>
      <vt:lpstr>Presentación de PowerPoint</vt:lpstr>
      <vt:lpstr>Evaluar</vt:lpstr>
      <vt:lpstr>Evaluar</vt:lpstr>
      <vt:lpstr>Evaluar</vt:lpstr>
      <vt:lpstr>Evaluar</vt:lpstr>
      <vt:lpstr>Presentación de PowerPoint</vt:lpstr>
      <vt:lpstr>Presentación de PowerPoint</vt:lpstr>
      <vt:lpstr>Presentación de PowerPoint</vt:lpstr>
      <vt:lpstr>Establecer Valores</vt:lpstr>
      <vt:lpstr>Establecer Valores</vt:lpstr>
      <vt:lpstr>Establecer Valores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103</cp:revision>
  <dcterms:created xsi:type="dcterms:W3CDTF">2011-05-09T14:18:21Z</dcterms:created>
  <dcterms:modified xsi:type="dcterms:W3CDTF">2021-09-30T06:27:34Z</dcterms:modified>
  <cp:category>Templates</cp:category>
</cp:coreProperties>
</file>