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7" r:id="rId3"/>
    <p:sldId id="259" r:id="rId4"/>
    <p:sldId id="286" r:id="rId5"/>
    <p:sldId id="262" r:id="rId6"/>
    <p:sldId id="287" r:id="rId7"/>
    <p:sldId id="288" r:id="rId8"/>
    <p:sldId id="289" r:id="rId9"/>
    <p:sldId id="290" r:id="rId10"/>
    <p:sldId id="291" r:id="rId11"/>
    <p:sldId id="292" r:id="rId12"/>
    <p:sldId id="2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62"/>
    <p:restoredTop sz="94559"/>
  </p:normalViewPr>
  <p:slideViewPr>
    <p:cSldViewPr snapToGrid="0" snapToObjects="1">
      <p:cViewPr>
        <p:scale>
          <a:sx n="80" d="100"/>
          <a:sy n="80" d="100"/>
        </p:scale>
        <p:origin x="160"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2130093"/>
            <a:ext cx="7772400" cy="1470025"/>
          </a:xfrm>
        </p:spPr>
        <p:txBody>
          <a:bodyPr>
            <a:normAutofit fontScale="90000"/>
          </a:bodyPr>
          <a:lstStyle/>
          <a:p>
            <a:r>
              <a:rPr lang="en-US" b="1"/>
              <a:t>LECCIÓN 11 LO QUE LA BIBLIA ENSEÑA ACERCA DEL FUTURO</a:t>
            </a:r>
          </a:p>
        </p:txBody>
      </p:sp>
      <p:sp>
        <p:nvSpPr>
          <p:cNvPr id="3" name="Subtitle 2"/>
          <p:cNvSpPr>
            <a:spLocks noGrp="1"/>
          </p:cNvSpPr>
          <p:nvPr>
            <p:ph type="subTitle" idx="1"/>
          </p:nvPr>
        </p:nvSpPr>
        <p:spPr>
          <a:xfrm>
            <a:off x="2361398" y="4209718"/>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“Ha de haber resurrección de los muertos, así de justos como de injustos.”  Hechos 24:15</a:t>
            </a:r>
            <a:endParaRPr lang="es-ES_tradnl" sz="2400" dirty="0"/>
          </a:p>
          <a:p>
            <a:r>
              <a:rPr lang="es-ES_tradnl" sz="2400" i="1" dirty="0"/>
              <a:t>“No os maravilléis de esto; porque vendrá hora cuando todos los que están en los sepulcros oirán su voz; y los que hicieron lo bueno, saldrán a resurrección de vida; mas los que hicieron lo malo, a resurrección de condenación.” Juan 5:28-29</a:t>
            </a:r>
            <a:endParaRPr lang="es-ES_tradnl" sz="2400" dirty="0"/>
          </a:p>
        </p:txBody>
      </p:sp>
    </p:spTree>
    <p:extLst>
      <p:ext uri="{BB962C8B-B14F-4D97-AF65-F5344CB8AC3E}">
        <p14:creationId xmlns:p14="http://schemas.microsoft.com/office/powerpoint/2010/main" val="730567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Cómo serán los cuerpos de los cuerpos resucitados de los creyentes</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Los cuerpos resucitados de los creyentes serán como el cuerpo glorioso (espiritual) de Jesucristo.  Ellos tendrán dimensiones físicas, tal como el cuerpo de Jesús los tiene, pero ellos serán mucho más gloriosos que los cuerpos terrenales.  Ellos serán inmortales e imperecederos y nunca estarán sujetos a cualquier de las enfermedades, debilidades o problemas que nuestros cuerpos presentes experimentan con frecuencia. </a:t>
            </a:r>
            <a:r>
              <a:rPr lang="es-ES_tradnl" sz="2800" dirty="0"/>
              <a:t/>
            </a:r>
            <a:br>
              <a:rPr lang="es-ES_tradnl" sz="2800" dirty="0"/>
            </a:br>
            <a:endParaRPr lang="es-ES_tradnl" sz="2800" dirty="0"/>
          </a:p>
        </p:txBody>
      </p:sp>
    </p:spTree>
    <p:extLst>
      <p:ext uri="{BB962C8B-B14F-4D97-AF65-F5344CB8AC3E}">
        <p14:creationId xmlns:p14="http://schemas.microsoft.com/office/powerpoint/2010/main" val="1508660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“El Señor Jesucristo. . . transformará el cuerpo de la humillación nuestra, para que sea semejante al cuerpo de la gloria suya.” Filipenses 3:20-21</a:t>
            </a:r>
            <a:endParaRPr lang="es-ES_tradnl" sz="2800" dirty="0"/>
          </a:p>
          <a:p>
            <a:r>
              <a:rPr lang="es-ES_tradnl" sz="2800" i="1" dirty="0"/>
              <a:t>“Se siembra [entierra] en corrupción, resucitará en incorrupción.  Se siembra en deshonra, resucitará en gloria; se siembra en debilidad, resucitará en poder.  Se siembra cuerpo animal, resucitará cuerpo espiritual. Hay cuerpo animal, y hay cuerpo espiritual.” 1 Corintios 15:42-44</a:t>
            </a:r>
            <a:endParaRPr lang="es-ES_tradnl" sz="2800" dirty="0"/>
          </a:p>
        </p:txBody>
      </p:sp>
    </p:spTree>
    <p:extLst>
      <p:ext uri="{BB962C8B-B14F-4D97-AF65-F5344CB8AC3E}">
        <p14:creationId xmlns:p14="http://schemas.microsoft.com/office/powerpoint/2010/main" val="3044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587910"/>
            <a:ext cx="8610600" cy="1293028"/>
          </a:xfrm>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a:xfrm>
            <a:off x="685800" y="1880938"/>
            <a:ext cx="10820400" cy="4024125"/>
          </a:xfrm>
        </p:spPr>
        <p:txBody>
          <a:bodyPr>
            <a:noAutofit/>
          </a:bodyPr>
          <a:lstStyle/>
          <a:p>
            <a:r>
              <a:rPr lang="es-ES_tradnl" sz="2800" dirty="0"/>
              <a:t>En esta vida, los creyentes suelen experimentar persecución, dificultades, sufrimiento, y pruebas de varias clases.  Dios nunca prometió que iba a ser diferente mientras estemos en esta tierra.  Sin embargo, en el futuro va a ser totalmente diferente. Dios ha prometido a todos los creyentes verdaderos un futuro glorioso de gozo perfecto y paz que nunca va a terminar.  Esto no significa que nuestras pruebas presentes son insignificantes, pero el saber acerca de nuestro futuro maravilloso con Jesús nos ayudará a ser pacientes mientras esperamos la hora cuando vamos a estar para siempre con el Señor. </a:t>
            </a:r>
          </a:p>
        </p:txBody>
      </p:sp>
    </p:spTree>
    <p:extLst>
      <p:ext uri="{BB962C8B-B14F-4D97-AF65-F5344CB8AC3E}">
        <p14:creationId xmlns:p14="http://schemas.microsoft.com/office/powerpoint/2010/main" val="56775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96477"/>
            <a:ext cx="8229600" cy="893877"/>
          </a:xfrm>
        </p:spPr>
        <p:txBody>
          <a:bodyPr>
            <a:normAutofit fontScale="90000"/>
          </a:bodyPr>
          <a:lstStyle/>
          <a:p>
            <a:r>
              <a:rPr lang="es-ES_tradnl" b="1" u="sng"/>
              <a:t>Lo que nos pasa cuando morimos siendo creyentes en Jesús.</a:t>
            </a:r>
            <a:endParaRPr lang="en-US" dirty="0"/>
          </a:p>
        </p:txBody>
      </p:sp>
      <p:sp>
        <p:nvSpPr>
          <p:cNvPr id="3" name="Content Placeholder 2"/>
          <p:cNvSpPr>
            <a:spLocks noGrp="1"/>
          </p:cNvSpPr>
          <p:nvPr>
            <p:ph idx="1"/>
          </p:nvPr>
        </p:nvSpPr>
        <p:spPr>
          <a:xfrm>
            <a:off x="1981200" y="2387441"/>
            <a:ext cx="8229600" cy="4332280"/>
          </a:xfrm>
        </p:spPr>
        <p:txBody>
          <a:bodyPr>
            <a:noAutofit/>
          </a:bodyPr>
          <a:lstStyle/>
          <a:p>
            <a:r>
              <a:rPr lang="es-ES_tradnl" sz="2400" dirty="0"/>
              <a:t>Nuestros cuerpos se mueren, pero nuestros espíritus o almas son llevados en seguida a la presencia de Jesús.  La Biblia no nos cuenta en detalle como es la vida para los creyentes entre la hora de su muerte y la hora de su resurrección, pero nos da la seguridad de que el estar con el Señor después de la muerte será una bendición más grande que cualquier cosa que hemos experimentado aquí en la tierra</a:t>
            </a:r>
            <a:r>
              <a:rPr lang="es-ES_tradnl" sz="2400" dirty="0" smtClean="0"/>
              <a:t>.</a:t>
            </a: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“Porque sabemos que si nuestra morada terrestre, este tabernáculo, se deshiciere, tenemos de Dios un edificio, una casa no hecha de manos, eterna, en los cielos. . . .  Así que vivimos confiados siempre, y sabiendo que entre tanto que estamos en el cuerpo, estamos ausentes del Señor. . .  pero confiamos, y más quisiéramos estar ausentes del cuerpo, y presentes al Señor.” 2 Corintios 5:1, 6, 8</a:t>
            </a:r>
            <a:endParaRPr lang="es-ES_tradnl" sz="2400" dirty="0"/>
          </a:p>
          <a:p>
            <a:r>
              <a:rPr lang="es-ES_tradnl" sz="2400" dirty="0"/>
              <a:t>Pablo escribió: “</a:t>
            </a:r>
            <a:r>
              <a:rPr lang="es-ES_tradnl" sz="2400" i="1" dirty="0"/>
              <a:t>Porque para mí el vivir es Cristo, y el morir es ganancia. . . teniendo deseo de partir y estar con Cristo, lo cual es muchísimo mejor.”  Filipenses 1:21, 23</a:t>
            </a:r>
            <a:endParaRPr lang="es-ES_tradnl" sz="2400" dirty="0"/>
          </a:p>
        </p:txBody>
      </p:sp>
    </p:spTree>
    <p:extLst>
      <p:ext uri="{BB962C8B-B14F-4D97-AF65-F5344CB8AC3E}">
        <p14:creationId xmlns:p14="http://schemas.microsoft.com/office/powerpoint/2010/main" val="181816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44603"/>
            <a:ext cx="8229600" cy="893877"/>
          </a:xfrm>
        </p:spPr>
        <p:txBody>
          <a:bodyPr>
            <a:normAutofit fontScale="90000"/>
          </a:bodyPr>
          <a:lstStyle/>
          <a:p>
            <a:pPr lvl="0"/>
            <a:r>
              <a:rPr lang="es-ES_tradnl" b="1" dirty="0"/>
              <a:t>¿</a:t>
            </a:r>
            <a:r>
              <a:rPr lang="es-ES_tradnl" b="1" u="sng" dirty="0"/>
              <a:t>Qué pasa a nuestros cuerpos cuando nos morimos</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Nuestros cuerpos eventualmente se descomponen se vuelven “polvo.”  Ellos no tendrán vida otra vez hasta que Cristo regrese y todos los que hayan muerto resucitarán</a:t>
            </a:r>
            <a:r>
              <a:rPr lang="es-ES_tradnl" sz="2800" dirty="0" smtClean="0"/>
              <a:t>.</a:t>
            </a:r>
            <a:endParaRPr lang="es-ES_tradnl" sz="2800" dirty="0"/>
          </a:p>
        </p:txBody>
      </p:sp>
    </p:spTree>
    <p:extLst>
      <p:ext uri="{BB962C8B-B14F-4D97-AF65-F5344CB8AC3E}">
        <p14:creationId xmlns:p14="http://schemas.microsoft.com/office/powerpoint/2010/main" val="150436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“Con el sudor de tu rostro comerás el pan hasta que vuelvas a la tierra, porque de ella fuiste tomado; pues polvo eres, y al polvo volverás.”  Génesis 3:19</a:t>
            </a:r>
            <a:endParaRPr lang="es-ES_tradnl" sz="2800" dirty="0"/>
          </a:p>
          <a:p>
            <a:r>
              <a:rPr lang="es-ES_tradnl" sz="2800" i="1" dirty="0"/>
              <a:t>“El hombre va a su morada eterna. . . y el polvo vuelva a la tierra, como era, y el espíritu vuelva a Dios que lo dio.”  Eclesiastés 12:5, 7</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Tiene la muerte la palabra última</a:t>
            </a:r>
            <a:r>
              <a:rPr lang="es-ES_tradnl" b="1" dirty="0"/>
              <a:t>?</a:t>
            </a:r>
            <a:endParaRPr lang="en-US" dirty="0"/>
          </a:p>
        </p:txBody>
      </p:sp>
      <p:sp>
        <p:nvSpPr>
          <p:cNvPr id="3" name="Content Placeholder 2"/>
          <p:cNvSpPr>
            <a:spLocks noGrp="1"/>
          </p:cNvSpPr>
          <p:nvPr>
            <p:ph idx="1"/>
          </p:nvPr>
        </p:nvSpPr>
        <p:spPr>
          <a:xfrm>
            <a:off x="1981200" y="2403484"/>
            <a:ext cx="8229600" cy="4332280"/>
          </a:xfrm>
        </p:spPr>
        <p:txBody>
          <a:bodyPr>
            <a:noAutofit/>
          </a:bodyPr>
          <a:lstStyle/>
          <a:p>
            <a:r>
              <a:rPr lang="es-ES_tradnl" sz="3200" dirty="0"/>
              <a:t>¡De ninguna manera!  Cristo ha vencido a la muerte y nos ha dado la garantía que nosotros que confiamos en él y creemos en él compartiremos en su victoria gloriosa sobre el pecado, la muerte, y el infierno. </a:t>
            </a:r>
            <a:r>
              <a:rPr lang="es-ES_tradnl" sz="3200" dirty="0"/>
              <a:t/>
            </a:r>
            <a:br>
              <a:rPr lang="es-ES_tradnl" sz="3200" dirty="0"/>
            </a:br>
            <a:r>
              <a:rPr lang="es-ES_tradnl" sz="3200" dirty="0"/>
              <a:t/>
            </a:r>
            <a:br>
              <a:rPr lang="es-ES_tradnl" sz="3200" dirty="0"/>
            </a:br>
            <a:endParaRPr lang="es-ES_tradnl" sz="3200" dirty="0"/>
          </a:p>
        </p:txBody>
      </p:sp>
    </p:spTree>
    <p:extLst>
      <p:ext uri="{BB962C8B-B14F-4D97-AF65-F5344CB8AC3E}">
        <p14:creationId xmlns:p14="http://schemas.microsoft.com/office/powerpoint/2010/main" val="1331635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“Porque así como en Adán todos mueren, también en Cristo todos serán vivificados.” 1 Corintios 15:22.</a:t>
            </a:r>
            <a:endParaRPr lang="es-ES_tradnl" sz="2400" dirty="0"/>
          </a:p>
          <a:p>
            <a:r>
              <a:rPr lang="es-ES_tradnl" sz="2400" i="1" dirty="0"/>
              <a:t>“Nuestro Salvador Jesucristo. . . quitó la muerte y sacó a luz la vida y la inmortalidad por el evangelio.”  1 Timoteo 1:10</a:t>
            </a:r>
            <a:endParaRPr lang="es-ES_tradnl" sz="2400" dirty="0"/>
          </a:p>
          <a:p>
            <a:r>
              <a:rPr lang="es-ES_tradnl" sz="2400" i="1" dirty="0"/>
              <a:t>“Ya que el aguijón de la muerte es el pecado, y el poder del pecado, la ley. Mas gracias sean dadas a Dios, que nos da la victoria por medio de nuestro Señor Jesucristo.”  1 Corintios 15:56-57</a:t>
            </a:r>
            <a:endParaRPr lang="es-ES_tradnl" sz="2400" dirty="0"/>
          </a:p>
        </p:txBody>
      </p:sp>
    </p:spTree>
    <p:extLst>
      <p:ext uri="{BB962C8B-B14F-4D97-AF65-F5344CB8AC3E}">
        <p14:creationId xmlns:p14="http://schemas.microsoft.com/office/powerpoint/2010/main" val="1805308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 </a:t>
            </a:r>
            <a:r>
              <a:rPr lang="es-ES_tradnl" b="1" u="sng" dirty="0"/>
              <a:t>Cuando Cristo regrese a la tierra, ¿qué pasará a nuestros cuerpos</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3200" dirty="0"/>
              <a:t>Todos los que han muerto resucitarán a otra vez.  Algunos se levantarán a una vida eterna de gloria mientras otros se levantarán para vergüenza y un castigo eterno</a:t>
            </a:r>
            <a:r>
              <a:rPr lang="es-ES_tradnl" sz="3200" dirty="0" smtClean="0"/>
              <a:t>.</a:t>
            </a:r>
            <a:r>
              <a:rPr lang="es-ES_tradnl" sz="3200" dirty="0"/>
              <a:t/>
            </a:r>
            <a:br>
              <a:rPr lang="es-ES_tradnl" sz="3200" dirty="0"/>
            </a:br>
            <a:endParaRPr lang="es-ES_tradnl" sz="3200" dirty="0"/>
          </a:p>
        </p:txBody>
      </p:sp>
    </p:spTree>
    <p:extLst>
      <p:ext uri="{BB962C8B-B14F-4D97-AF65-F5344CB8AC3E}">
        <p14:creationId xmlns:p14="http://schemas.microsoft.com/office/powerpoint/2010/main" val="90997397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314</TotalTime>
  <Words>294</Words>
  <Application>Microsoft Macintosh PowerPoint</Application>
  <PresentationFormat>Widescreen</PresentationFormat>
  <Paragraphs>31</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Century Gothic</vt:lpstr>
      <vt:lpstr>Arial</vt:lpstr>
      <vt:lpstr>Vapor Trail</vt:lpstr>
      <vt:lpstr>LECCIÓN 11 LO QUE LA BIBLIA ENSEÑA ACERCA DEL FUTURO</vt:lpstr>
      <vt:lpstr>Introducción </vt:lpstr>
      <vt:lpstr>Lo que nos pasa cuando morimos siendo creyentes en Jesús.</vt:lpstr>
      <vt:lpstr>Referencias Bíblicas</vt:lpstr>
      <vt:lpstr>¿Qué pasa a nuestros cuerpos cuando nos morimos?</vt:lpstr>
      <vt:lpstr>Referencias Bíblicas</vt:lpstr>
      <vt:lpstr>¿Tiene la muerte la palabra última?</vt:lpstr>
      <vt:lpstr>Referencias Bíblicas</vt:lpstr>
      <vt:lpstr> Cuando Cristo regrese a la tierra, ¿qué pasará a nuestros cuerpos?</vt:lpstr>
      <vt:lpstr>Referencias Bíblicas</vt:lpstr>
      <vt:lpstr>¿Cómo serán los cuerpos de los cuerpos resucitados de los creyentes?</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24</cp:revision>
  <dcterms:created xsi:type="dcterms:W3CDTF">2017-02-07T06:18:44Z</dcterms:created>
  <dcterms:modified xsi:type="dcterms:W3CDTF">2017-02-15T15:25:40Z</dcterms:modified>
</cp:coreProperties>
</file>