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6" r:id="rId3"/>
    <p:sldId id="279" r:id="rId4"/>
    <p:sldId id="270" r:id="rId5"/>
    <p:sldId id="274" r:id="rId6"/>
    <p:sldId id="277" r:id="rId7"/>
    <p:sldId id="275" r:id="rId8"/>
    <p:sldId id="271" r:id="rId9"/>
    <p:sldId id="27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0" d="100"/>
          <a:sy n="90" d="100"/>
        </p:scale>
        <p:origin x="-47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42521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74864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737602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7977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F2AA5-92CA-DA4E-BA40-DB41B76AED61}" type="datetimeFigureOut">
              <a:rPr lang="en-US" smtClean="0"/>
              <a:t>6/5/19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27524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BF2AA5-92CA-DA4E-BA40-DB41B76AED61}" type="datetimeFigureOut">
              <a:rPr lang="en-US" smtClean="0"/>
              <a:t>6/5/19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512295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BF2AA5-92CA-DA4E-BA40-DB41B76AED61}" type="datetimeFigureOut">
              <a:rPr lang="en-US" smtClean="0"/>
              <a:t>6/5/19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39187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BF2AA5-92CA-DA4E-BA40-DB41B76AED61}" type="datetimeFigureOut">
              <a:rPr lang="en-US" smtClean="0"/>
              <a:t>6/5/19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4491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F2AA5-92CA-DA4E-BA40-DB41B76AED61}" type="datetimeFigureOut">
              <a:rPr lang="en-US" smtClean="0"/>
              <a:t>6/5/19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1740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3132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6/5/19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1361373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F2AA5-92CA-DA4E-BA40-DB41B76AED61}" type="datetimeFigureOut">
              <a:rPr lang="en-US" smtClean="0"/>
              <a:t>6/5/19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5CD52-72AD-0C46-86A6-BF45B76A60FB}" type="slidenum">
              <a:rPr lang="en-US" smtClean="0"/>
              <a:t>‹#›</a:t>
            </a:fld>
            <a:endParaRPr lang="en-US"/>
          </a:p>
        </p:txBody>
      </p:sp>
    </p:spTree>
    <p:extLst>
      <p:ext uri="{BB962C8B-B14F-4D97-AF65-F5344CB8AC3E}">
        <p14:creationId xmlns:p14="http://schemas.microsoft.com/office/powerpoint/2010/main" val="2472970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Coaching like Jesus</a:t>
            </a:r>
            <a:endParaRPr lang="en-US" b="1" dirty="0"/>
          </a:p>
        </p:txBody>
      </p:sp>
      <p:sp>
        <p:nvSpPr>
          <p:cNvPr id="3" name="Subtitle 2"/>
          <p:cNvSpPr>
            <a:spLocks noGrp="1"/>
          </p:cNvSpPr>
          <p:nvPr>
            <p:ph type="subTitle" idx="1"/>
          </p:nvPr>
        </p:nvSpPr>
        <p:spPr/>
        <p:txBody>
          <a:bodyPr/>
          <a:lstStyle/>
          <a:p>
            <a:r>
              <a:rPr lang="en-US" dirty="0" smtClean="0"/>
              <a:t>Steve Elzinga</a:t>
            </a:r>
            <a:endParaRPr lang="en-US" dirty="0"/>
          </a:p>
        </p:txBody>
      </p:sp>
    </p:spTree>
    <p:extLst>
      <p:ext uri="{BB962C8B-B14F-4D97-AF65-F5344CB8AC3E}">
        <p14:creationId xmlns:p14="http://schemas.microsoft.com/office/powerpoint/2010/main" val="2114801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solidFill>
                  <a:srgbClr val="000090"/>
                </a:solidFill>
              </a:rPr>
              <a:t>1. Jesus </a:t>
            </a:r>
            <a:r>
              <a:rPr lang="en-US" b="1" dirty="0">
                <a:solidFill>
                  <a:srgbClr val="000090"/>
                </a:solidFill>
              </a:rPr>
              <a:t>called disciples </a:t>
            </a:r>
          </a:p>
        </p:txBody>
      </p:sp>
      <p:sp>
        <p:nvSpPr>
          <p:cNvPr id="3" name="Content Placeholder 2"/>
          <p:cNvSpPr>
            <a:spLocks noGrp="1"/>
          </p:cNvSpPr>
          <p:nvPr>
            <p:ph idx="1"/>
          </p:nvPr>
        </p:nvSpPr>
        <p:spPr>
          <a:xfrm>
            <a:off x="457200" y="1417638"/>
            <a:ext cx="8229600" cy="5092783"/>
          </a:xfrm>
        </p:spPr>
        <p:txBody>
          <a:bodyPr>
            <a:normAutofit fontScale="92500"/>
          </a:bodyPr>
          <a:lstStyle/>
          <a:p>
            <a:pPr marL="0" indent="0">
              <a:buNone/>
            </a:pPr>
            <a:r>
              <a:rPr lang="en-US" sz="3500" b="1" dirty="0" smtClean="0"/>
              <a:t>Jesus called disciples </a:t>
            </a:r>
            <a:r>
              <a:rPr lang="en-US" sz="3500" dirty="0" smtClean="0"/>
              <a:t>(He believed in their potential)</a:t>
            </a:r>
          </a:p>
          <a:p>
            <a:pPr marL="0" indent="0">
              <a:buNone/>
            </a:pPr>
            <a:r>
              <a:rPr lang="en-US" dirty="0" smtClean="0"/>
              <a:t>Mark 1:16-20 </a:t>
            </a:r>
            <a:r>
              <a:rPr lang="en-US" i="1" dirty="0" smtClean="0"/>
              <a:t>Passing </a:t>
            </a:r>
            <a:r>
              <a:rPr lang="en-US" i="1" dirty="0"/>
              <a:t>alongside the Sea of Galilee, he saw Simon and Andrew the brother of Simon casting a net into the sea, for they were fishermen. And Jesus said to them, </a:t>
            </a:r>
            <a:r>
              <a:rPr lang="en-US" i="1" dirty="0" smtClean="0"/>
              <a:t>“Follow </a:t>
            </a:r>
            <a:r>
              <a:rPr lang="en-US" i="1" dirty="0"/>
              <a:t>me, and I will make you become fishers of </a:t>
            </a:r>
            <a:r>
              <a:rPr lang="en-US" i="1" dirty="0" smtClean="0"/>
              <a:t>men.”</a:t>
            </a:r>
          </a:p>
          <a:p>
            <a:pPr marL="0" indent="0">
              <a:buNone/>
            </a:pPr>
            <a:r>
              <a:rPr lang="en-US" dirty="0" smtClean="0"/>
              <a:t>Mark 2:14</a:t>
            </a:r>
            <a:r>
              <a:rPr lang="en-US" dirty="0"/>
              <a:t> </a:t>
            </a:r>
            <a:r>
              <a:rPr lang="en-US" i="1" dirty="0"/>
              <a:t>As he was walking along, he saw Levi son of </a:t>
            </a:r>
            <a:r>
              <a:rPr lang="en-US" i="1" dirty="0" err="1"/>
              <a:t>Alphaeus</a:t>
            </a:r>
            <a:r>
              <a:rPr lang="en-US" i="1" dirty="0"/>
              <a:t> sitting at the tax booth, and he said to him, “Follow me.” And he got up and followed him.</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97642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4800" b="1" dirty="0" smtClean="0">
                <a:solidFill>
                  <a:srgbClr val="0000FF"/>
                </a:solidFill>
              </a:rPr>
              <a:t>Jesus </a:t>
            </a:r>
            <a:r>
              <a:rPr lang="en-US" sz="4800" b="1" dirty="0" smtClean="0">
                <a:solidFill>
                  <a:srgbClr val="0000FF"/>
                </a:solidFill>
              </a:rPr>
              <a:t>believed </a:t>
            </a:r>
            <a:r>
              <a:rPr lang="en-US" sz="4800" b="1" dirty="0" smtClean="0">
                <a:solidFill>
                  <a:srgbClr val="0000FF"/>
                </a:solidFill>
              </a:rPr>
              <a:t>in the potential of average, ordinary people.</a:t>
            </a:r>
            <a:endParaRPr lang="en-US" sz="4800" b="1" dirty="0">
              <a:solidFill>
                <a:srgbClr val="0000FF"/>
              </a:solidFill>
            </a:endParaRPr>
          </a:p>
        </p:txBody>
      </p:sp>
    </p:spTree>
    <p:extLst>
      <p:ext uri="{BB962C8B-B14F-4D97-AF65-F5344CB8AC3E}">
        <p14:creationId xmlns:p14="http://schemas.microsoft.com/office/powerpoint/2010/main" val="52566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742950" indent="-742950" algn="l">
              <a:buFont typeface="+mj-lt"/>
              <a:buAutoNum type="arabicPeriod" startAt="2"/>
            </a:pPr>
            <a:r>
              <a:rPr lang="en-US" b="1" dirty="0" smtClean="0">
                <a:solidFill>
                  <a:srgbClr val="000090"/>
                </a:solidFill>
              </a:rPr>
              <a:t>The disciples often had to ask Jesus the meaning of his stories</a:t>
            </a:r>
            <a:endParaRPr lang="en-US" b="1" dirty="0">
              <a:solidFill>
                <a:srgbClr val="000090"/>
              </a:solidFill>
            </a:endParaRPr>
          </a:p>
        </p:txBody>
      </p:sp>
      <p:sp>
        <p:nvSpPr>
          <p:cNvPr id="3" name="Content Placeholder 2"/>
          <p:cNvSpPr>
            <a:spLocks noGrp="1"/>
          </p:cNvSpPr>
          <p:nvPr>
            <p:ph idx="1"/>
          </p:nvPr>
        </p:nvSpPr>
        <p:spPr>
          <a:xfrm>
            <a:off x="457200" y="1925053"/>
            <a:ext cx="8229600" cy="4201110"/>
          </a:xfrm>
        </p:spPr>
        <p:txBody>
          <a:bodyPr>
            <a:normAutofit/>
          </a:bodyPr>
          <a:lstStyle/>
          <a:p>
            <a:pPr marL="0" indent="0">
              <a:buNone/>
            </a:pPr>
            <a:r>
              <a:rPr lang="en-US" dirty="0" smtClean="0"/>
              <a:t>Matthew 13:26 </a:t>
            </a:r>
            <a:r>
              <a:rPr lang="en-US" i="1" dirty="0" smtClean="0"/>
              <a:t>Then </a:t>
            </a:r>
            <a:r>
              <a:rPr lang="en-US" i="1" dirty="0"/>
              <a:t>he left the crowd and went into the house. His disciples came to him and said, “Explain to us the parable of the weeds in the field.</a:t>
            </a:r>
            <a:r>
              <a:rPr lang="en-US" i="1" dirty="0" smtClean="0"/>
              <a:t>”</a:t>
            </a:r>
          </a:p>
          <a:p>
            <a:pPr marL="0" indent="0">
              <a:buNone/>
            </a:pPr>
            <a:r>
              <a:rPr lang="en-US" b="1" dirty="0" smtClean="0">
                <a:solidFill>
                  <a:srgbClr val="FF6600"/>
                </a:solidFill>
              </a:rPr>
              <a:t>In other words, Jesus left it up to His disciples to ask the meaning of </a:t>
            </a:r>
            <a:r>
              <a:rPr lang="en-US" b="1" dirty="0">
                <a:solidFill>
                  <a:srgbClr val="FF6600"/>
                </a:solidFill>
              </a:rPr>
              <a:t>H</a:t>
            </a:r>
            <a:r>
              <a:rPr lang="en-US" b="1" dirty="0" smtClean="0">
                <a:solidFill>
                  <a:srgbClr val="FF6600"/>
                </a:solidFill>
              </a:rPr>
              <a:t>is words.</a:t>
            </a:r>
            <a:endParaRPr lang="en-US" b="1" dirty="0">
              <a:solidFill>
                <a:srgbClr val="FF6600"/>
              </a:solidFill>
            </a:endParaRPr>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a:p>
        </p:txBody>
      </p:sp>
    </p:spTree>
    <p:extLst>
      <p:ext uri="{BB962C8B-B14F-4D97-AF65-F5344CB8AC3E}">
        <p14:creationId xmlns:p14="http://schemas.microsoft.com/office/powerpoint/2010/main" val="2934086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742950" indent="-742950" algn="l">
              <a:buFont typeface="+mj-lt"/>
              <a:buAutoNum type="arabicPeriod" startAt="3"/>
            </a:pPr>
            <a:r>
              <a:rPr lang="en-US" b="1" dirty="0" smtClean="0">
                <a:solidFill>
                  <a:srgbClr val="000090"/>
                </a:solidFill>
              </a:rPr>
              <a:t>Jesus left the starting of the church to His disciples</a:t>
            </a:r>
            <a:endParaRPr lang="en-US" b="1" dirty="0">
              <a:solidFill>
                <a:srgbClr val="000090"/>
              </a:solidFill>
            </a:endParaRPr>
          </a:p>
        </p:txBody>
      </p:sp>
      <p:sp>
        <p:nvSpPr>
          <p:cNvPr id="3" name="Content Placeholder 2"/>
          <p:cNvSpPr>
            <a:spLocks noGrp="1"/>
          </p:cNvSpPr>
          <p:nvPr>
            <p:ph idx="1"/>
          </p:nvPr>
        </p:nvSpPr>
        <p:spPr>
          <a:xfrm>
            <a:off x="457200" y="1925053"/>
            <a:ext cx="8229600" cy="4201110"/>
          </a:xfrm>
        </p:spPr>
        <p:txBody>
          <a:bodyPr>
            <a:normAutofit lnSpcReduction="10000"/>
          </a:bodyPr>
          <a:lstStyle/>
          <a:p>
            <a:pPr marL="0" indent="0">
              <a:buNone/>
            </a:pPr>
            <a:r>
              <a:rPr lang="en-US" dirty="0" smtClean="0"/>
              <a:t>Matthew 25:18-20 </a:t>
            </a:r>
            <a:r>
              <a:rPr lang="en-US" i="1" dirty="0" smtClean="0"/>
              <a:t>Then </a:t>
            </a:r>
            <a:r>
              <a:rPr lang="en-US" i="1" dirty="0"/>
              <a:t>Jesus came to them and said, “All authority in heaven and on earth has been given to me. </a:t>
            </a:r>
            <a:r>
              <a:rPr lang="en-US" i="1" dirty="0" smtClean="0"/>
              <a:t>Therefore </a:t>
            </a:r>
            <a:r>
              <a:rPr lang="en-US" i="1" dirty="0"/>
              <a:t>go and make disciples of all nations, baptizing them in the name of the Father and of the Son and of the Holy Spirit, </a:t>
            </a:r>
            <a:r>
              <a:rPr lang="en-US" b="1" i="1" baseline="30000" dirty="0"/>
              <a:t> </a:t>
            </a:r>
            <a:r>
              <a:rPr lang="en-US" i="1" dirty="0"/>
              <a:t>and teaching them to obey everything I have commanded </a:t>
            </a:r>
            <a:r>
              <a:rPr lang="en-US" i="1" dirty="0" smtClean="0"/>
              <a:t>you</a:t>
            </a:r>
            <a:r>
              <a:rPr lang="is-IS" i="1" dirty="0" smtClean="0"/>
              <a:t>…”</a:t>
            </a:r>
            <a:r>
              <a:rPr lang="en-US" i="1" dirty="0" smtClean="0"/>
              <a:t> </a:t>
            </a:r>
            <a:r>
              <a:rPr lang="en-US" i="1" dirty="0"/>
              <a:t>And surely I am with you always, to the very end of the age.”</a:t>
            </a:r>
          </a:p>
          <a:p>
            <a:pPr marL="0" indent="0">
              <a:buNone/>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a:p>
        </p:txBody>
      </p:sp>
    </p:spTree>
    <p:extLst>
      <p:ext uri="{BB962C8B-B14F-4D97-AF65-F5344CB8AC3E}">
        <p14:creationId xmlns:p14="http://schemas.microsoft.com/office/powerpoint/2010/main" val="96264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742950" indent="-742950" algn="l">
              <a:buFont typeface="+mj-lt"/>
              <a:buAutoNum type="arabicPeriod" startAt="4"/>
            </a:pPr>
            <a:r>
              <a:rPr lang="en-US" b="1" dirty="0" smtClean="0">
                <a:solidFill>
                  <a:srgbClr val="000090"/>
                </a:solidFill>
              </a:rPr>
              <a:t>Jesus promised the the Holy Spirit to empower them</a:t>
            </a:r>
            <a:endParaRPr lang="en-US" b="1" dirty="0">
              <a:solidFill>
                <a:srgbClr val="000090"/>
              </a:solidFill>
            </a:endParaRPr>
          </a:p>
        </p:txBody>
      </p:sp>
      <p:sp>
        <p:nvSpPr>
          <p:cNvPr id="3" name="Content Placeholder 2"/>
          <p:cNvSpPr>
            <a:spLocks noGrp="1"/>
          </p:cNvSpPr>
          <p:nvPr>
            <p:ph idx="1"/>
          </p:nvPr>
        </p:nvSpPr>
        <p:spPr>
          <a:xfrm>
            <a:off x="457200" y="1925053"/>
            <a:ext cx="8229600" cy="4201110"/>
          </a:xfrm>
        </p:spPr>
        <p:txBody>
          <a:bodyPr>
            <a:normAutofit/>
          </a:bodyPr>
          <a:lstStyle/>
          <a:p>
            <a:pPr marL="0" indent="0">
              <a:buNone/>
            </a:pPr>
            <a:r>
              <a:rPr lang="en-US" dirty="0" smtClean="0"/>
              <a:t>Acts 1:8</a:t>
            </a:r>
            <a:r>
              <a:rPr lang="en-US" b="1" baseline="30000" dirty="0"/>
              <a:t> </a:t>
            </a:r>
            <a:r>
              <a:rPr lang="en-US" b="1" i="1" baseline="30000" dirty="0" smtClean="0"/>
              <a:t>”</a:t>
            </a:r>
            <a:r>
              <a:rPr lang="en-US" i="1" dirty="0" smtClean="0"/>
              <a:t>But </a:t>
            </a:r>
            <a:r>
              <a:rPr lang="en-US" i="1" dirty="0"/>
              <a:t>you will receive power when the Holy Spirit comes on you; and you will be my witnesses in Jerusalem, and in all Judea and Samaria, and to the ends of the earth.”</a:t>
            </a:r>
          </a:p>
          <a:p>
            <a:pPr marL="0" indent="0">
              <a:buNone/>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a:p>
        </p:txBody>
      </p:sp>
    </p:spTree>
    <p:extLst>
      <p:ext uri="{BB962C8B-B14F-4D97-AF65-F5344CB8AC3E}">
        <p14:creationId xmlns:p14="http://schemas.microsoft.com/office/powerpoint/2010/main" val="3042797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742950" indent="-742950" algn="l">
              <a:buFont typeface="+mj-lt"/>
              <a:buAutoNum type="arabicPeriod" startAt="5"/>
            </a:pPr>
            <a:r>
              <a:rPr lang="en-US" b="1" dirty="0" smtClean="0">
                <a:solidFill>
                  <a:srgbClr val="000090"/>
                </a:solidFill>
              </a:rPr>
              <a:t>Jesus constantly asked his disciples questions</a:t>
            </a:r>
            <a:endParaRPr lang="en-US" b="1" dirty="0">
              <a:solidFill>
                <a:srgbClr val="000090"/>
              </a:solidFill>
            </a:endParaRPr>
          </a:p>
        </p:txBody>
      </p:sp>
      <p:sp>
        <p:nvSpPr>
          <p:cNvPr id="3" name="Content Placeholder 2"/>
          <p:cNvSpPr>
            <a:spLocks noGrp="1"/>
          </p:cNvSpPr>
          <p:nvPr>
            <p:ph idx="1"/>
          </p:nvPr>
        </p:nvSpPr>
        <p:spPr>
          <a:xfrm>
            <a:off x="457200" y="1925053"/>
            <a:ext cx="8229600" cy="4201110"/>
          </a:xfrm>
        </p:spPr>
        <p:txBody>
          <a:bodyPr>
            <a:normAutofit fontScale="92500" lnSpcReduction="20000"/>
          </a:bodyPr>
          <a:lstStyle/>
          <a:p>
            <a:pPr marL="0" indent="0">
              <a:buNone/>
            </a:pPr>
            <a:r>
              <a:rPr lang="en-US" dirty="0" smtClean="0"/>
              <a:t>Matthew 16:15 </a:t>
            </a:r>
            <a:r>
              <a:rPr lang="en-US" i="1" dirty="0" smtClean="0"/>
              <a:t>“</a:t>
            </a:r>
            <a:r>
              <a:rPr lang="en-US" i="1" dirty="0"/>
              <a:t>But what about you?” he asked. “Who do you say I am?</a:t>
            </a:r>
            <a:r>
              <a:rPr lang="en-US" i="1" dirty="0" smtClean="0"/>
              <a:t>”</a:t>
            </a:r>
          </a:p>
          <a:p>
            <a:pPr marL="0" lvl="0" indent="0">
              <a:buNone/>
            </a:pPr>
            <a:r>
              <a:rPr lang="en-US" dirty="0" smtClean="0"/>
              <a:t>Matthew </a:t>
            </a:r>
            <a:r>
              <a:rPr lang="en-US" dirty="0"/>
              <a:t>20:</a:t>
            </a:r>
            <a:r>
              <a:rPr lang="en-US" dirty="0" smtClean="0"/>
              <a:t>21 </a:t>
            </a:r>
            <a:r>
              <a:rPr lang="en-US" i="1" dirty="0" smtClean="0"/>
              <a:t>“What </a:t>
            </a:r>
            <a:r>
              <a:rPr lang="en-US" i="1" dirty="0"/>
              <a:t>is it you want</a:t>
            </a:r>
            <a:r>
              <a:rPr lang="en-US" i="1" dirty="0" smtClean="0"/>
              <a:t>?”</a:t>
            </a:r>
          </a:p>
          <a:p>
            <a:pPr marL="0" lvl="0" indent="0">
              <a:buNone/>
            </a:pPr>
            <a:r>
              <a:rPr lang="en-US" dirty="0"/>
              <a:t>Matthew 20:</a:t>
            </a:r>
            <a:r>
              <a:rPr lang="en-US" dirty="0" smtClean="0"/>
              <a:t>32 </a:t>
            </a:r>
            <a:r>
              <a:rPr lang="en-US" i="1" dirty="0" smtClean="0"/>
              <a:t>“What </a:t>
            </a:r>
            <a:r>
              <a:rPr lang="en-US" i="1" dirty="0"/>
              <a:t>do you want me to do for you</a:t>
            </a:r>
            <a:r>
              <a:rPr lang="en-US" i="1" dirty="0" smtClean="0"/>
              <a:t>?”</a:t>
            </a:r>
          </a:p>
          <a:p>
            <a:pPr marL="0" lvl="0" indent="0">
              <a:buNone/>
            </a:pPr>
            <a:r>
              <a:rPr lang="en-US" dirty="0"/>
              <a:t>Luke 12:</a:t>
            </a:r>
            <a:r>
              <a:rPr lang="en-US" dirty="0" smtClean="0"/>
              <a:t>57 </a:t>
            </a:r>
            <a:r>
              <a:rPr lang="en-US" i="1" dirty="0" smtClean="0"/>
              <a:t>“Why </a:t>
            </a:r>
            <a:r>
              <a:rPr lang="en-US" i="1" dirty="0"/>
              <a:t>don’t you judge for yourselves what is right</a:t>
            </a:r>
            <a:r>
              <a:rPr lang="en-US" i="1" dirty="0" smtClean="0"/>
              <a:t>?”</a:t>
            </a:r>
          </a:p>
          <a:p>
            <a:pPr marL="0" lvl="0" indent="0">
              <a:buNone/>
            </a:pPr>
            <a:r>
              <a:rPr lang="en-US" dirty="0"/>
              <a:t>John 11:</a:t>
            </a:r>
            <a:r>
              <a:rPr lang="en-US" dirty="0" smtClean="0"/>
              <a:t>26 </a:t>
            </a:r>
            <a:r>
              <a:rPr lang="en-US" i="1" dirty="0" smtClean="0"/>
              <a:t>“Do </a:t>
            </a:r>
            <a:r>
              <a:rPr lang="en-US" i="1" dirty="0"/>
              <a:t>you believe this</a:t>
            </a:r>
            <a:r>
              <a:rPr lang="en-US" i="1" dirty="0" smtClean="0"/>
              <a:t>?”</a:t>
            </a:r>
            <a:endParaRPr lang="en-US" i="1" dirty="0"/>
          </a:p>
          <a:p>
            <a:pPr marL="0" lvl="0" indent="0">
              <a:buNone/>
            </a:pPr>
            <a:r>
              <a:rPr lang="en-US" dirty="0"/>
              <a:t> </a:t>
            </a:r>
          </a:p>
          <a:p>
            <a:pPr marL="0" lvl="0" indent="0">
              <a:buNone/>
            </a:pPr>
            <a:endParaRPr lang="en-US" dirty="0"/>
          </a:p>
          <a:p>
            <a:pPr marL="0" indent="0">
              <a:buNone/>
            </a:pPr>
            <a:endParaRPr lang="en-US" dirty="0"/>
          </a:p>
          <a:p>
            <a:pPr marL="0" indent="0">
              <a:buNone/>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a:p>
        </p:txBody>
      </p:sp>
    </p:spTree>
    <p:extLst>
      <p:ext uri="{BB962C8B-B14F-4D97-AF65-F5344CB8AC3E}">
        <p14:creationId xmlns:p14="http://schemas.microsoft.com/office/powerpoint/2010/main" val="2204854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46168" cy="1143000"/>
          </a:xfrm>
        </p:spPr>
        <p:txBody>
          <a:bodyPr>
            <a:normAutofit fontScale="90000"/>
          </a:bodyPr>
          <a:lstStyle/>
          <a:p>
            <a:pPr marL="742950" indent="-742950" algn="l">
              <a:buFont typeface="+mj-lt"/>
              <a:buAutoNum type="arabicPeriod" startAt="6"/>
            </a:pPr>
            <a:r>
              <a:rPr lang="en-US" b="1" dirty="0" smtClean="0">
                <a:solidFill>
                  <a:srgbClr val="000090"/>
                </a:solidFill>
              </a:rPr>
              <a:t>Jesus challenged His disciples to do things that they had to figure out</a:t>
            </a:r>
            <a:endParaRPr lang="en-US" b="1" dirty="0">
              <a:solidFill>
                <a:srgbClr val="000090"/>
              </a:solidFill>
            </a:endParaRPr>
          </a:p>
        </p:txBody>
      </p:sp>
      <p:sp>
        <p:nvSpPr>
          <p:cNvPr id="3" name="Content Placeholder 2"/>
          <p:cNvSpPr>
            <a:spLocks noGrp="1"/>
          </p:cNvSpPr>
          <p:nvPr>
            <p:ph idx="1"/>
          </p:nvPr>
        </p:nvSpPr>
        <p:spPr>
          <a:xfrm>
            <a:off x="457200" y="1644316"/>
            <a:ext cx="8229600" cy="5066631"/>
          </a:xfrm>
        </p:spPr>
        <p:txBody>
          <a:bodyPr>
            <a:normAutofit lnSpcReduction="10000"/>
          </a:bodyPr>
          <a:lstStyle/>
          <a:p>
            <a:pPr marL="0" indent="0">
              <a:buNone/>
            </a:pPr>
            <a:r>
              <a:rPr lang="en-US" dirty="0" smtClean="0"/>
              <a:t>Matthew 10:1-10 </a:t>
            </a:r>
            <a:r>
              <a:rPr lang="en-US" i="1" dirty="0" smtClean="0"/>
              <a:t>Jesus </a:t>
            </a:r>
            <a:r>
              <a:rPr lang="en-US" i="1" dirty="0"/>
              <a:t>called his twelve disciples to him and gave them authority to drive out impure spirits and to heal every disease and sickness… These twelve Jesus sent out with the following instructions: “Do not go among the Gentiles or enter any town of the Samaritans</a:t>
            </a:r>
            <a:r>
              <a:rPr lang="en-US" i="1" dirty="0" smtClean="0"/>
              <a:t>.</a:t>
            </a:r>
            <a:r>
              <a:rPr lang="en-US" i="1" dirty="0"/>
              <a:t> Go rather to the lost sheep of Israel...  Do not get any gold or silver or copper to take with you in your belts</a:t>
            </a:r>
            <a:r>
              <a:rPr lang="en-US" i="1" dirty="0" smtClean="0"/>
              <a:t>—</a:t>
            </a:r>
            <a:r>
              <a:rPr lang="en-US" i="1" dirty="0"/>
              <a:t> no bag for the journey or extra shirt or sandals or a staff, for the worker is worth his </a:t>
            </a:r>
            <a:r>
              <a:rPr lang="en-US" i="1"/>
              <a:t>keep</a:t>
            </a:r>
            <a:r>
              <a:rPr lang="en-US" i="1" smtClean="0"/>
              <a:t>.” </a:t>
            </a:r>
            <a:endParaRPr lang="en-US" i="1" dirty="0" smtClean="0"/>
          </a:p>
          <a:p>
            <a:pPr marL="514350" indent="-514350">
              <a:buFont typeface="+mj-lt"/>
              <a:buAutoNum type="arabicPeriod" startAt="3"/>
            </a:pPr>
            <a:endParaRPr lang="en-US" dirty="0" smtClean="0"/>
          </a:p>
          <a:p>
            <a:pPr marL="514350" indent="-514350">
              <a:buFont typeface="+mj-lt"/>
              <a:buAutoNum type="arabicPeriod" startAt="3"/>
            </a:pPr>
            <a:endParaRPr lang="en-US" dirty="0" smtClean="0"/>
          </a:p>
          <a:p>
            <a:pPr marL="514350" indent="-514350">
              <a:buFont typeface="+mj-lt"/>
              <a:buAutoNum type="arabicPeriod" startAt="3"/>
            </a:pPr>
            <a:endParaRPr lang="en-US" dirty="0" smtClean="0"/>
          </a:p>
          <a:p>
            <a:pPr marL="514350" indent="-514350">
              <a:buFont typeface="+mj-lt"/>
              <a:buAutoNum type="arabicPeriod" startAt="3"/>
            </a:pPr>
            <a:endParaRPr lang="en-US" dirty="0" smtClean="0"/>
          </a:p>
          <a:p>
            <a:pPr marL="514350" indent="-514350">
              <a:buFont typeface="+mj-lt"/>
              <a:buAutoNum type="arabicPeriod" startAt="3"/>
            </a:pPr>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4292670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46168" cy="1143000"/>
          </a:xfrm>
        </p:spPr>
        <p:txBody>
          <a:bodyPr>
            <a:normAutofit fontScale="90000"/>
          </a:bodyPr>
          <a:lstStyle/>
          <a:p>
            <a:pPr marL="742950" indent="-742950" algn="l">
              <a:buFont typeface="+mj-lt"/>
              <a:buAutoNum type="arabicPeriod" startAt="7"/>
            </a:pPr>
            <a:r>
              <a:rPr lang="en-US" b="1" dirty="0" smtClean="0">
                <a:solidFill>
                  <a:srgbClr val="000090"/>
                </a:solidFill>
              </a:rPr>
              <a:t>Jesus loved unconditionally giving his disciples space to grow</a:t>
            </a:r>
            <a:endParaRPr lang="en-US" b="1" dirty="0">
              <a:solidFill>
                <a:srgbClr val="000090"/>
              </a:solidFill>
            </a:endParaRPr>
          </a:p>
        </p:txBody>
      </p:sp>
      <p:sp>
        <p:nvSpPr>
          <p:cNvPr id="3" name="Content Placeholder 2"/>
          <p:cNvSpPr>
            <a:spLocks noGrp="1"/>
          </p:cNvSpPr>
          <p:nvPr>
            <p:ph idx="1"/>
          </p:nvPr>
        </p:nvSpPr>
        <p:spPr>
          <a:xfrm>
            <a:off x="457200" y="1644316"/>
            <a:ext cx="8229600" cy="5066631"/>
          </a:xfrm>
        </p:spPr>
        <p:txBody>
          <a:bodyPr>
            <a:normAutofit/>
          </a:bodyPr>
          <a:lstStyle/>
          <a:p>
            <a:pPr marL="0" indent="0">
              <a:buNone/>
            </a:pPr>
            <a:r>
              <a:rPr lang="en-US" i="1" dirty="0">
                <a:solidFill>
                  <a:srgbClr val="800000"/>
                </a:solidFill>
              </a:rPr>
              <a:t>Jesus sees us with an unconditional love as well as an unconditional belief in our destiny. The freedom we gain from that unconditional relationship empowers us to change from the inside out, because we want </a:t>
            </a:r>
            <a:r>
              <a:rPr lang="en-US" i="1" smtClean="0">
                <a:solidFill>
                  <a:srgbClr val="800000"/>
                </a:solidFill>
              </a:rPr>
              <a:t>to, instead </a:t>
            </a:r>
            <a:r>
              <a:rPr lang="en-US" i="1" dirty="0">
                <a:solidFill>
                  <a:srgbClr val="800000"/>
                </a:solidFill>
              </a:rPr>
              <a:t>of trying to adjust how we look on the outside so that we’ll be accepted.</a:t>
            </a:r>
          </a:p>
          <a:p>
            <a:pPr marL="514350" indent="-514350">
              <a:buFont typeface="+mj-lt"/>
              <a:buAutoNum type="arabicPeriod" startAt="3"/>
            </a:pPr>
            <a:endParaRPr lang="en-US" dirty="0" smtClean="0"/>
          </a:p>
          <a:p>
            <a:pPr marL="514350" indent="-514350">
              <a:buFont typeface="+mj-lt"/>
              <a:buAutoNum type="arabicPeriod" startAt="3"/>
            </a:pPr>
            <a:endParaRPr lang="en-US" dirty="0" smtClean="0"/>
          </a:p>
          <a:p>
            <a:pPr marL="514350" indent="-514350">
              <a:buFont typeface="+mj-lt"/>
              <a:buAutoNum type="arabicPeriod" startAt="3"/>
            </a:pPr>
            <a:endParaRPr lang="en-US" dirty="0" smtClean="0"/>
          </a:p>
          <a:p>
            <a:pPr marL="514350" indent="-514350">
              <a:buFont typeface="+mj-lt"/>
              <a:buAutoNum type="arabicPeriod" startAt="3"/>
            </a:pPr>
            <a:endParaRPr lang="en-US" dirty="0" smtClean="0"/>
          </a:p>
          <a:p>
            <a:pPr marL="514350" indent="-514350">
              <a:buFont typeface="+mj-lt"/>
              <a:buAutoNum type="arabicPeriod" startAt="3"/>
            </a:pPr>
            <a:endParaRPr lang="en-US" dirty="0" smtClean="0"/>
          </a:p>
          <a:p>
            <a:pPr marL="514350" indent="-514350">
              <a:buFont typeface="+mj-lt"/>
              <a:buAutoNum type="arabicPeriod" startAt="3"/>
            </a:pPr>
            <a:endParaRPr lang="en-US" dirty="0"/>
          </a:p>
        </p:txBody>
      </p:sp>
    </p:spTree>
    <p:extLst>
      <p:ext uri="{BB962C8B-B14F-4D97-AF65-F5344CB8AC3E}">
        <p14:creationId xmlns:p14="http://schemas.microsoft.com/office/powerpoint/2010/main" val="3612088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2729</TotalTime>
  <Words>285</Words>
  <Application>Microsoft Macintosh PowerPoint</Application>
  <PresentationFormat>On-screen Show (4:3)</PresentationFormat>
  <Paragraphs>63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Coaching like Jesus</vt:lpstr>
      <vt:lpstr>1. Jesus called disciples </vt:lpstr>
      <vt:lpstr>PowerPoint Presentation</vt:lpstr>
      <vt:lpstr>The disciples often had to ask Jesus the meaning of his stories</vt:lpstr>
      <vt:lpstr>Jesus left the starting of the church to His disciples</vt:lpstr>
      <vt:lpstr>Jesus promised the the Holy Spirit to empower them</vt:lpstr>
      <vt:lpstr>Jesus constantly asked his disciples questions</vt:lpstr>
      <vt:lpstr>Jesus challenged His disciples to do things that they had to figure out</vt:lpstr>
      <vt:lpstr>Jesus loved unconditionally giving his disciples space to grow</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changing coaching</dc:title>
  <dc:creator>Steve Elzinga</dc:creator>
  <cp:lastModifiedBy>Steve Elzinga</cp:lastModifiedBy>
  <cp:revision>28</cp:revision>
  <dcterms:created xsi:type="dcterms:W3CDTF">2019-03-01T19:59:18Z</dcterms:created>
  <dcterms:modified xsi:type="dcterms:W3CDTF">2019-06-06T02:50:40Z</dcterms:modified>
</cp:coreProperties>
</file>