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  <p:sldMasterId id="2147483698" r:id="rId2"/>
    <p:sldMasterId id="2147483753" r:id="rId3"/>
  </p:sldMasterIdLst>
  <p:notesMasterIdLst>
    <p:notesMasterId r:id="rId23"/>
  </p:notesMasterIdLst>
  <p:handoutMasterIdLst>
    <p:handoutMasterId r:id="rId24"/>
  </p:handoutMasterIdLst>
  <p:sldIdLst>
    <p:sldId id="1005" r:id="rId4"/>
    <p:sldId id="1063" r:id="rId5"/>
    <p:sldId id="1048" r:id="rId6"/>
    <p:sldId id="1125" r:id="rId7"/>
    <p:sldId id="1133" r:id="rId8"/>
    <p:sldId id="1136" r:id="rId9"/>
    <p:sldId id="1137" r:id="rId10"/>
    <p:sldId id="1138" r:id="rId11"/>
    <p:sldId id="1143" r:id="rId12"/>
    <p:sldId id="1142" r:id="rId13"/>
    <p:sldId id="1148" r:id="rId14"/>
    <p:sldId id="1149" r:id="rId15"/>
    <p:sldId id="1150" r:id="rId16"/>
    <p:sldId id="1151" r:id="rId17"/>
    <p:sldId id="1144" r:id="rId18"/>
    <p:sldId id="1146" r:id="rId19"/>
    <p:sldId id="1145" r:id="rId20"/>
    <p:sldId id="1147" r:id="rId21"/>
    <p:sldId id="1042" r:id="rId22"/>
  </p:sldIdLst>
  <p:sldSz cx="12192000" cy="6858000"/>
  <p:notesSz cx="6858000" cy="9144000"/>
  <p:defaultTextStyle>
    <a:defPPr>
      <a:defRPr lang="fr-FR"/>
    </a:defPPr>
    <a:lvl1pPr marL="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HOWEET" id="{D34E524A-D6EF-4CBC-A13A-51C3740B0549}">
          <p14:sldIdLst>
            <p14:sldId id="1005"/>
            <p14:sldId id="1063"/>
            <p14:sldId id="1048"/>
            <p14:sldId id="1125"/>
            <p14:sldId id="1133"/>
            <p14:sldId id="1136"/>
            <p14:sldId id="1137"/>
            <p14:sldId id="1138"/>
            <p14:sldId id="1143"/>
            <p14:sldId id="1142"/>
            <p14:sldId id="1148"/>
            <p14:sldId id="1149"/>
            <p14:sldId id="1150"/>
            <p14:sldId id="1151"/>
            <p14:sldId id="1144"/>
            <p14:sldId id="1146"/>
            <p14:sldId id="1145"/>
            <p14:sldId id="1147"/>
            <p14:sldId id="1042"/>
          </p14:sldIdLst>
        </p14:section>
        <p14:section name="CREDITS &amp; COPYRIGHTS" id="{96A22112-93F8-4FC4-92DC-51B794962ED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3" orient="horz" pos="3159" userDrawn="1">
          <p15:clr>
            <a:srgbClr val="A4A3A4"/>
          </p15:clr>
        </p15:guide>
        <p15:guide id="5" orient="horz" pos="981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pos="575" userDrawn="1">
          <p15:clr>
            <a:srgbClr val="A4A3A4"/>
          </p15:clr>
        </p15:guide>
        <p15:guide id="8" pos="7105" userDrawn="1">
          <p15:clr>
            <a:srgbClr val="A4A3A4"/>
          </p15:clr>
        </p15:guide>
        <p15:guide id="9" pos="7408" userDrawn="1">
          <p15:clr>
            <a:srgbClr val="A4A3A4"/>
          </p15:clr>
        </p15:guide>
        <p15:guide id="10" pos="303" userDrawn="1">
          <p15:clr>
            <a:srgbClr val="A4A3A4"/>
          </p15:clr>
        </p15:guide>
        <p15:guide id="11" pos="1965" userDrawn="1">
          <p15:clr>
            <a:srgbClr val="A4A3A4"/>
          </p15:clr>
        </p15:guide>
        <p15:guide id="12" pos="5715" userDrawn="1">
          <p15:clr>
            <a:srgbClr val="A4A3A4"/>
          </p15:clr>
        </p15:guide>
        <p15:guide id="13" pos="4384" userDrawn="1">
          <p15:clr>
            <a:srgbClr val="A4A3A4"/>
          </p15:clr>
        </p15:guide>
        <p15:guide id="14" orient="horz" pos="3295" userDrawn="1">
          <p15:clr>
            <a:srgbClr val="A4A3A4"/>
          </p15:clr>
        </p15:guide>
        <p15:guide id="15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VÍ ORTA" initials="LO" lastIdx="1" clrIdx="0">
    <p:extLst>
      <p:ext uri="{19B8F6BF-5375-455C-9EA6-DF929625EA0E}">
        <p15:presenceInfo xmlns:p15="http://schemas.microsoft.com/office/powerpoint/2012/main" userId="4c6f1c24ce93d00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A36E"/>
    <a:srgbClr val="D0343C"/>
    <a:srgbClr val="8DB1C4"/>
    <a:srgbClr val="3D4149"/>
    <a:srgbClr val="615474"/>
    <a:srgbClr val="F9BE75"/>
    <a:srgbClr val="E4625C"/>
    <a:srgbClr val="403551"/>
    <a:srgbClr val="CECFCE"/>
    <a:srgbClr val="E4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85" autoAdjust="0"/>
    <p:restoredTop sz="95417" autoAdjust="0"/>
  </p:normalViewPr>
  <p:slideViewPr>
    <p:cSldViewPr>
      <p:cViewPr varScale="1">
        <p:scale>
          <a:sx n="74" d="100"/>
          <a:sy n="74" d="100"/>
        </p:scale>
        <p:origin x="294" y="54"/>
      </p:cViewPr>
      <p:guideLst>
        <p:guide orient="horz" pos="2251"/>
        <p:guide orient="horz" pos="3159"/>
        <p:guide orient="horz" pos="981"/>
        <p:guide pos="3840"/>
        <p:guide pos="575"/>
        <p:guide pos="7105"/>
        <p:guide pos="7408"/>
        <p:guide pos="303"/>
        <p:guide pos="1965"/>
        <p:guide pos="5715"/>
        <p:guide pos="4384"/>
        <p:guide orient="horz" pos="3295"/>
        <p:guide orient="horz" pos="2160"/>
      </p:guideLst>
    </p:cSldViewPr>
  </p:slideViewPr>
  <p:outlineViewPr>
    <p:cViewPr>
      <p:scale>
        <a:sx n="33" d="100"/>
        <a:sy n="33" d="100"/>
      </p:scale>
      <p:origin x="0" y="-285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2976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3B4B9-AFB0-43EB-82AF-ED70AC262E4F}" type="datetimeFigureOut">
              <a:rPr lang="en-US" smtClean="0"/>
              <a:pPr/>
              <a:t>10/16/2021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72C8F-9949-4688-BFEB-F813D79CFC0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92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1E77A-DD07-4A76-801D-B4BF4990C412}" type="datetimeFigureOut">
              <a:rPr lang="en-US" smtClean="0"/>
              <a:pPr/>
              <a:t>10/16/2021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3AB2B-189A-4C92-A457-C6A3833631A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983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5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1264084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6D3A46D-7F78-4A59-A12D-5EE07C50BFCD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3E765F1-E837-4960-9A2B-971A41844935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7B0794A8-5CB9-4466-B2A1-B736C2408414}"/>
              </a:ext>
            </a:extLst>
          </p:cNvPr>
          <p:cNvSpPr/>
          <p:nvPr userDrawn="1"/>
        </p:nvSpPr>
        <p:spPr>
          <a:xfrm>
            <a:off x="3208844" y="1651975"/>
            <a:ext cx="7779006" cy="53487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igure">
            <a:extLst>
              <a:ext uri="{FF2B5EF4-FFF2-40B4-BE49-F238E27FC236}">
                <a16:creationId xmlns:a16="http://schemas.microsoft.com/office/drawing/2014/main" id="{43D2B85A-0851-443A-B2F7-A5A2AC52A21C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86361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CA2A693-AE58-4C41-825A-D32BC0811ACB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F82D26C-ABC8-4121-9D52-27E8B77173C3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99B1E94F-6B0A-4BB6-BFB9-6DB8090FBAA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953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 (bi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05909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63058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B09E196A-2B73-4233-A237-4B183A27C60C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A7148EA-E1BB-48D0-8BFB-BE2CA7C08F52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6588FD2-164B-4DDE-9260-E2651741661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326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6093E40-6F04-4491-9C8D-06005D9BB3A5}"/>
              </a:ext>
            </a:extLst>
          </p:cNvPr>
          <p:cNvGrpSpPr/>
          <p:nvPr userDrawn="1"/>
        </p:nvGrpSpPr>
        <p:grpSpPr>
          <a:xfrm>
            <a:off x="41945" y="620688"/>
            <a:ext cx="12102727" cy="6237315"/>
            <a:chOff x="695401" y="1241443"/>
            <a:chExt cx="10898227" cy="5616559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E9CB3F7-3ABC-4104-B98A-0121ACF534AE}"/>
                </a:ext>
              </a:extLst>
            </p:cNvPr>
            <p:cNvSpPr/>
            <p:nvPr userDrawn="1"/>
          </p:nvSpPr>
          <p:spPr>
            <a:xfrm>
              <a:off x="1490608" y="1750568"/>
              <a:ext cx="10103020" cy="5107432"/>
            </a:xfrm>
            <a:custGeom>
              <a:avLst/>
              <a:gdLst>
                <a:gd name="connsiteX0" fmla="*/ 6871207 w 10103020"/>
                <a:gd name="connsiteY0" fmla="*/ 1379 h 5107432"/>
                <a:gd name="connsiteX1" fmla="*/ 10061003 w 10103020"/>
                <a:gd name="connsiteY1" fmla="*/ 2144415 h 5107432"/>
                <a:gd name="connsiteX2" fmla="*/ 8937022 w 10103020"/>
                <a:gd name="connsiteY2" fmla="*/ 5053985 h 5107432"/>
                <a:gd name="connsiteX3" fmla="*/ 8872567 w 10103020"/>
                <a:gd name="connsiteY3" fmla="*/ 5107432 h 5107432"/>
                <a:gd name="connsiteX4" fmla="*/ 13161 w 10103020"/>
                <a:gd name="connsiteY4" fmla="*/ 5107432 h 5107432"/>
                <a:gd name="connsiteX5" fmla="*/ 3817 w 10103020"/>
                <a:gd name="connsiteY5" fmla="*/ 5033897 h 5107432"/>
                <a:gd name="connsiteX6" fmla="*/ 4513496 w 10103020"/>
                <a:gd name="connsiteY6" fmla="*/ 417007 h 5107432"/>
                <a:gd name="connsiteX7" fmla="*/ 6871207 w 10103020"/>
                <a:gd name="connsiteY7" fmla="*/ 1379 h 5107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103020" h="5107432">
                  <a:moveTo>
                    <a:pt x="6871207" y="1379"/>
                  </a:moveTo>
                  <a:cubicBezTo>
                    <a:pt x="9201349" y="-49256"/>
                    <a:pt x="9924407" y="1306731"/>
                    <a:pt x="10061003" y="2144415"/>
                  </a:cubicBezTo>
                  <a:cubicBezTo>
                    <a:pt x="10257314" y="3348198"/>
                    <a:pt x="9746101" y="4316998"/>
                    <a:pt x="8937022" y="5053985"/>
                  </a:cubicBezTo>
                  <a:lnTo>
                    <a:pt x="8872567" y="5107432"/>
                  </a:lnTo>
                  <a:lnTo>
                    <a:pt x="13161" y="5107432"/>
                  </a:lnTo>
                  <a:lnTo>
                    <a:pt x="3817" y="5033897"/>
                  </a:lnTo>
                  <a:cubicBezTo>
                    <a:pt x="-110911" y="3389245"/>
                    <a:pt x="2382588" y="1054048"/>
                    <a:pt x="4513496" y="417007"/>
                  </a:cubicBezTo>
                  <a:cubicBezTo>
                    <a:pt x="5440331" y="140015"/>
                    <a:pt x="6218767" y="15557"/>
                    <a:pt x="6871207" y="1379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481A0AE-40AD-4CC1-89EF-16D86FD8CD17}"/>
                </a:ext>
              </a:extLst>
            </p:cNvPr>
            <p:cNvSpPr/>
            <p:nvPr userDrawn="1"/>
          </p:nvSpPr>
          <p:spPr>
            <a:xfrm>
              <a:off x="695401" y="1241443"/>
              <a:ext cx="9953877" cy="5616559"/>
            </a:xfrm>
            <a:custGeom>
              <a:avLst/>
              <a:gdLst>
                <a:gd name="connsiteX0" fmla="*/ 8316277 w 9953877"/>
                <a:gd name="connsiteY0" fmla="*/ 1305 h 5616559"/>
                <a:gd name="connsiteX1" fmla="*/ 9953877 w 9953877"/>
                <a:gd name="connsiteY1" fmla="*/ 2552872 h 5616559"/>
                <a:gd name="connsiteX2" fmla="*/ 8605150 w 9953877"/>
                <a:gd name="connsiteY2" fmla="*/ 5468034 h 5616559"/>
                <a:gd name="connsiteX3" fmla="*/ 8447294 w 9953877"/>
                <a:gd name="connsiteY3" fmla="*/ 5616559 h 5616559"/>
                <a:gd name="connsiteX4" fmla="*/ 2330142 w 9953877"/>
                <a:gd name="connsiteY4" fmla="*/ 5616559 h 5616559"/>
                <a:gd name="connsiteX5" fmla="*/ 2101259 w 9953877"/>
                <a:gd name="connsiteY5" fmla="*/ 5468034 h 5616559"/>
                <a:gd name="connsiteX6" fmla="*/ 0 w 9953877"/>
                <a:gd name="connsiteY6" fmla="*/ 2552872 h 5616559"/>
                <a:gd name="connsiteX7" fmla="*/ 6085691 w 9953877"/>
                <a:gd name="connsiteY7" fmla="*/ 666388 h 5616559"/>
                <a:gd name="connsiteX8" fmla="*/ 8316277 w 9953877"/>
                <a:gd name="connsiteY8" fmla="*/ 1305 h 5616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53877" h="5616559">
                  <a:moveTo>
                    <a:pt x="8316277" y="1305"/>
                  </a:moveTo>
                  <a:cubicBezTo>
                    <a:pt x="9547873" y="44247"/>
                    <a:pt x="9953877" y="1142193"/>
                    <a:pt x="9953877" y="2552872"/>
                  </a:cubicBezTo>
                  <a:cubicBezTo>
                    <a:pt x="9953877" y="3578820"/>
                    <a:pt x="9406759" y="4651671"/>
                    <a:pt x="8605150" y="5468034"/>
                  </a:cubicBezTo>
                  <a:lnTo>
                    <a:pt x="8447294" y="5616559"/>
                  </a:lnTo>
                  <a:lnTo>
                    <a:pt x="2330142" y="5616559"/>
                  </a:lnTo>
                  <a:lnTo>
                    <a:pt x="2101259" y="5468034"/>
                  </a:lnTo>
                  <a:cubicBezTo>
                    <a:pt x="923384" y="4651671"/>
                    <a:pt x="0" y="3578820"/>
                    <a:pt x="0" y="2552872"/>
                  </a:cubicBezTo>
                  <a:cubicBezTo>
                    <a:pt x="0" y="500976"/>
                    <a:pt x="4278785" y="1604796"/>
                    <a:pt x="6085691" y="666388"/>
                  </a:cubicBezTo>
                  <a:cubicBezTo>
                    <a:pt x="7026067" y="180244"/>
                    <a:pt x="7756460" y="-18214"/>
                    <a:pt x="8316277" y="13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EA1E088-FCC0-4BEB-ACA0-B59E2AF07C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83431" y="1988719"/>
            <a:ext cx="9505181" cy="36994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5675" y="5880905"/>
            <a:ext cx="3400692" cy="64782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Figure">
            <a:extLst>
              <a:ext uri="{FF2B5EF4-FFF2-40B4-BE49-F238E27FC236}">
                <a16:creationId xmlns:a16="http://schemas.microsoft.com/office/drawing/2014/main" id="{A97C9F97-6012-41FB-8B5B-65E606A8CDCD}"/>
              </a:ext>
            </a:extLst>
          </p:cNvPr>
          <p:cNvSpPr/>
          <p:nvPr userDrawn="1"/>
        </p:nvSpPr>
        <p:spPr>
          <a:xfrm>
            <a:off x="303229" y="1621497"/>
            <a:ext cx="1049353" cy="10691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6" name="Figure">
            <a:extLst>
              <a:ext uri="{FF2B5EF4-FFF2-40B4-BE49-F238E27FC236}">
                <a16:creationId xmlns:a16="http://schemas.microsoft.com/office/drawing/2014/main" id="{A3638349-9CD9-430D-99DB-C2B0F278F4AC}"/>
              </a:ext>
            </a:extLst>
          </p:cNvPr>
          <p:cNvSpPr/>
          <p:nvPr userDrawn="1"/>
        </p:nvSpPr>
        <p:spPr>
          <a:xfrm rot="10800000">
            <a:off x="1487488" y="1643744"/>
            <a:ext cx="724406" cy="6899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9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Big Let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5552182" cy="2852737"/>
          </a:xfrm>
        </p:spPr>
        <p:txBody>
          <a:bodyPr lIns="0" anchor="b">
            <a:noAutofit/>
          </a:bodyPr>
          <a:lstStyle>
            <a:lvl1pPr>
              <a:defRPr sz="1150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BD05D1D-5FB4-4F4A-B9D3-9E6F632B7EAC}"/>
              </a:ext>
            </a:extLst>
          </p:cNvPr>
          <p:cNvGrpSpPr/>
          <p:nvPr userDrawn="1"/>
        </p:nvGrpSpPr>
        <p:grpSpPr>
          <a:xfrm>
            <a:off x="5231904" y="-1"/>
            <a:ext cx="6960097" cy="6661131"/>
            <a:chOff x="6384032" y="0"/>
            <a:chExt cx="5807969" cy="5558492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6E6B168-566B-473C-AA14-D312485321F1}"/>
                </a:ext>
              </a:extLst>
            </p:cNvPr>
            <p:cNvSpPr/>
            <p:nvPr userDrawn="1"/>
          </p:nvSpPr>
          <p:spPr>
            <a:xfrm>
              <a:off x="8329881" y="1"/>
              <a:ext cx="3862120" cy="4184987"/>
            </a:xfrm>
            <a:custGeom>
              <a:avLst/>
              <a:gdLst>
                <a:gd name="connsiteX0" fmla="*/ 72632 w 3862120"/>
                <a:gd name="connsiteY0" fmla="*/ 0 h 4184987"/>
                <a:gd name="connsiteX1" fmla="*/ 3862120 w 3862120"/>
                <a:gd name="connsiteY1" fmla="*/ 0 h 4184987"/>
                <a:gd name="connsiteX2" fmla="*/ 3862120 w 3862120"/>
                <a:gd name="connsiteY2" fmla="*/ 4018645 h 4184987"/>
                <a:gd name="connsiteX3" fmla="*/ 3849798 w 3862120"/>
                <a:gd name="connsiteY3" fmla="*/ 4027418 h 4184987"/>
                <a:gd name="connsiteX4" fmla="*/ 3409263 w 3862120"/>
                <a:gd name="connsiteY4" fmla="*/ 4179440 h 4184987"/>
                <a:gd name="connsiteX5" fmla="*/ 11722 w 3862120"/>
                <a:gd name="connsiteY5" fmla="*/ 786066 h 4184987"/>
                <a:gd name="connsiteX6" fmla="*/ 49002 w 3862120"/>
                <a:gd name="connsiteY6" fmla="*/ 88876 h 4184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62120" h="4184987">
                  <a:moveTo>
                    <a:pt x="72632" y="0"/>
                  </a:moveTo>
                  <a:lnTo>
                    <a:pt x="3862120" y="0"/>
                  </a:lnTo>
                  <a:lnTo>
                    <a:pt x="3862120" y="4018645"/>
                  </a:lnTo>
                  <a:lnTo>
                    <a:pt x="3849798" y="4027418"/>
                  </a:lnTo>
                  <a:cubicBezTo>
                    <a:pt x="3719683" y="4109955"/>
                    <a:pt x="3573386" y="4162923"/>
                    <a:pt x="3409263" y="4179440"/>
                  </a:cubicBezTo>
                  <a:cubicBezTo>
                    <a:pt x="2096287" y="4311293"/>
                    <a:pt x="139121" y="2061203"/>
                    <a:pt x="11722" y="786066"/>
                  </a:cubicBezTo>
                  <a:cubicBezTo>
                    <a:pt x="-12601" y="547032"/>
                    <a:pt x="1454" y="312714"/>
                    <a:pt x="49002" y="88876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E96AA19-84B7-430D-8805-1FC9E3124763}"/>
                </a:ext>
              </a:extLst>
            </p:cNvPr>
            <p:cNvSpPr/>
            <p:nvPr userDrawn="1"/>
          </p:nvSpPr>
          <p:spPr>
            <a:xfrm>
              <a:off x="7390509" y="0"/>
              <a:ext cx="4801492" cy="4017462"/>
            </a:xfrm>
            <a:custGeom>
              <a:avLst/>
              <a:gdLst>
                <a:gd name="connsiteX0" fmla="*/ 2063453 w 4801492"/>
                <a:gd name="connsiteY0" fmla="*/ 0 h 4017462"/>
                <a:gd name="connsiteX1" fmla="*/ 4801492 w 4801492"/>
                <a:gd name="connsiteY1" fmla="*/ 0 h 4017462"/>
                <a:gd name="connsiteX2" fmla="*/ 4801492 w 4801492"/>
                <a:gd name="connsiteY2" fmla="*/ 3620618 h 4017462"/>
                <a:gd name="connsiteX3" fmla="*/ 4540736 w 4801492"/>
                <a:gd name="connsiteY3" fmla="*/ 3716067 h 4017462"/>
                <a:gd name="connsiteX4" fmla="*/ 3663094 w 4801492"/>
                <a:gd name="connsiteY4" fmla="*/ 3936581 h 4017462"/>
                <a:gd name="connsiteX5" fmla="*/ 88907 w 4801492"/>
                <a:gd name="connsiteY5" fmla="*/ 3068732 h 4017462"/>
                <a:gd name="connsiteX6" fmla="*/ 1919217 w 4801492"/>
                <a:gd name="connsiteY6" fmla="*/ 89093 h 4017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01492" h="4017462">
                  <a:moveTo>
                    <a:pt x="2063453" y="0"/>
                  </a:moveTo>
                  <a:lnTo>
                    <a:pt x="4801492" y="0"/>
                  </a:lnTo>
                  <a:lnTo>
                    <a:pt x="4801492" y="3620618"/>
                  </a:lnTo>
                  <a:lnTo>
                    <a:pt x="4540736" y="3716067"/>
                  </a:lnTo>
                  <a:cubicBezTo>
                    <a:pt x="4233752" y="3819100"/>
                    <a:pt x="3933647" y="3892546"/>
                    <a:pt x="3663094" y="3936581"/>
                  </a:cubicBezTo>
                  <a:cubicBezTo>
                    <a:pt x="2220509" y="4171435"/>
                    <a:pt x="473668" y="3898601"/>
                    <a:pt x="88907" y="3068732"/>
                  </a:cubicBezTo>
                  <a:cubicBezTo>
                    <a:pt x="-310361" y="2209732"/>
                    <a:pt x="694404" y="899190"/>
                    <a:pt x="1919217" y="89093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5505493-CC1B-41AE-918B-437E8B2856BA}"/>
                </a:ext>
              </a:extLst>
            </p:cNvPr>
            <p:cNvSpPr/>
            <p:nvPr userDrawn="1"/>
          </p:nvSpPr>
          <p:spPr>
            <a:xfrm>
              <a:off x="6831384" y="0"/>
              <a:ext cx="5360617" cy="3642236"/>
            </a:xfrm>
            <a:custGeom>
              <a:avLst/>
              <a:gdLst>
                <a:gd name="connsiteX0" fmla="*/ 320472 w 5360617"/>
                <a:gd name="connsiteY0" fmla="*/ 0 h 3642236"/>
                <a:gd name="connsiteX1" fmla="*/ 5360617 w 5360617"/>
                <a:gd name="connsiteY1" fmla="*/ 0 h 3642236"/>
                <a:gd name="connsiteX2" fmla="*/ 5360617 w 5360617"/>
                <a:gd name="connsiteY2" fmla="*/ 3227025 h 3642236"/>
                <a:gd name="connsiteX3" fmla="*/ 5351732 w 5360617"/>
                <a:gd name="connsiteY3" fmla="*/ 3232995 h 3642236"/>
                <a:gd name="connsiteX4" fmla="*/ 4028504 w 5360617"/>
                <a:gd name="connsiteY4" fmla="*/ 3642236 h 3642236"/>
                <a:gd name="connsiteX5" fmla="*/ 0 w 5360617"/>
                <a:gd name="connsiteY5" fmla="*/ 624863 h 3642236"/>
                <a:gd name="connsiteX6" fmla="*/ 286013 w 5360617"/>
                <a:gd name="connsiteY6" fmla="*/ 23255 h 3642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60617" h="3642236">
                  <a:moveTo>
                    <a:pt x="320472" y="0"/>
                  </a:moveTo>
                  <a:lnTo>
                    <a:pt x="5360617" y="0"/>
                  </a:lnTo>
                  <a:lnTo>
                    <a:pt x="5360617" y="3227025"/>
                  </a:lnTo>
                  <a:lnTo>
                    <a:pt x="5351732" y="3232995"/>
                  </a:lnTo>
                  <a:cubicBezTo>
                    <a:pt x="4933670" y="3488463"/>
                    <a:pt x="4475851" y="3642236"/>
                    <a:pt x="4028504" y="3642236"/>
                  </a:cubicBezTo>
                  <a:cubicBezTo>
                    <a:pt x="2596996" y="3642236"/>
                    <a:pt x="0" y="2067594"/>
                    <a:pt x="0" y="624863"/>
                  </a:cubicBezTo>
                  <a:cubicBezTo>
                    <a:pt x="0" y="354352"/>
                    <a:pt x="105767" y="161846"/>
                    <a:pt x="286013" y="23255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6181426F-5F00-40E9-AA9A-0496C69403A1}"/>
                </a:ext>
              </a:extLst>
            </p:cNvPr>
            <p:cNvSpPr/>
            <p:nvPr userDrawn="1"/>
          </p:nvSpPr>
          <p:spPr>
            <a:xfrm>
              <a:off x="11397987" y="3867634"/>
              <a:ext cx="794014" cy="1182847"/>
            </a:xfrm>
            <a:custGeom>
              <a:avLst/>
              <a:gdLst>
                <a:gd name="connsiteX0" fmla="*/ 794014 w 794014"/>
                <a:gd name="connsiteY0" fmla="*/ 0 h 1182847"/>
                <a:gd name="connsiteX1" fmla="*/ 794014 w 794014"/>
                <a:gd name="connsiteY1" fmla="*/ 1127001 h 1182847"/>
                <a:gd name="connsiteX2" fmla="*/ 772413 w 794014"/>
                <a:gd name="connsiteY2" fmla="*/ 1134386 h 1182847"/>
                <a:gd name="connsiteX3" fmla="*/ 89247 w 794014"/>
                <a:gd name="connsiteY3" fmla="*/ 1098613 h 1182847"/>
                <a:gd name="connsiteX4" fmla="*/ 265906 w 794014"/>
                <a:gd name="connsiteY4" fmla="*/ 295654 h 1182847"/>
                <a:gd name="connsiteX5" fmla="*/ 696781 w 794014"/>
                <a:gd name="connsiteY5" fmla="*/ 18560 h 1182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94014" h="1182847">
                  <a:moveTo>
                    <a:pt x="794014" y="0"/>
                  </a:moveTo>
                  <a:lnTo>
                    <a:pt x="794014" y="1127001"/>
                  </a:lnTo>
                  <a:lnTo>
                    <a:pt x="772413" y="1134386"/>
                  </a:lnTo>
                  <a:cubicBezTo>
                    <a:pt x="496558" y="1208896"/>
                    <a:pt x="195467" y="1197878"/>
                    <a:pt x="89247" y="1098613"/>
                  </a:cubicBezTo>
                  <a:cubicBezTo>
                    <a:pt x="-80777" y="939851"/>
                    <a:pt x="-224" y="579696"/>
                    <a:pt x="265906" y="295654"/>
                  </a:cubicBezTo>
                  <a:cubicBezTo>
                    <a:pt x="399007" y="154723"/>
                    <a:pt x="553905" y="59098"/>
                    <a:pt x="696781" y="18560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1" name="Figure">
              <a:extLst>
                <a:ext uri="{FF2B5EF4-FFF2-40B4-BE49-F238E27FC236}">
                  <a16:creationId xmlns:a16="http://schemas.microsoft.com/office/drawing/2014/main" id="{02F9D22C-FFCD-4847-91CD-37F4DCBD6075}"/>
                </a:ext>
              </a:extLst>
            </p:cNvPr>
            <p:cNvSpPr/>
            <p:nvPr userDrawn="1"/>
          </p:nvSpPr>
          <p:spPr>
            <a:xfrm>
              <a:off x="6384032" y="164824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2" name="Figure">
              <a:extLst>
                <a:ext uri="{FF2B5EF4-FFF2-40B4-BE49-F238E27FC236}">
                  <a16:creationId xmlns:a16="http://schemas.microsoft.com/office/drawing/2014/main" id="{7CFEC0CE-FB43-4333-9853-7B5924F208AC}"/>
                </a:ext>
              </a:extLst>
            </p:cNvPr>
            <p:cNvSpPr/>
            <p:nvPr userDrawn="1"/>
          </p:nvSpPr>
          <p:spPr>
            <a:xfrm>
              <a:off x="10139329" y="4982756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503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ADDE6-2F8A-471E-A518-BB13DA06D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46C1B7-14B4-4C6B-8DF9-AFB9829EE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49B972-84A1-4343-BCEB-B050BA697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8FF48D-D008-47E7-B3ED-D6F0B4FF1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09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97659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D417A-FFFC-4C38-B511-2722630CD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C8D7D-4E0A-454B-A79D-902EC54DE9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04BDBD-06AB-4C31-B0F2-5DD5B4BE07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811E0C-F3A6-4B16-B9AB-5E3667F09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E38BFA-BFF6-490C-A0BA-416294EFC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5CF87B-2F0A-4942-B880-E8B34C5BD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1323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ED006-0636-42F1-9CDF-76666726A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D36E0F-BBDE-45B8-A505-73F0AE507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88661E-F16E-4409-B697-46876AB7A3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5D03C0-D476-4B22-AB2A-BA13BA5C62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4A3DD0-1B03-47CD-9B52-1B55BFD74C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A505A7-5B4D-4CC0-855A-D8B27D3CA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BB9F58-8B33-4A6B-83B6-DACBFF55C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C49A68-E101-43C8-B949-D8505E24B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1220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C187B-8DFC-4E18-8A9E-DEF483D42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CF1B9-C192-4ED5-8F68-EECA74181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B9952C-E188-44F7-B6AC-FEAD53B95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D02327-A8DE-42E1-B8ED-620CCCFD0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443995-4F62-42E0-B06A-F6DF5AE82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8A0555-7BBD-4C3E-81F3-FF0C1E2D0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63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4279534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63F18-26BE-440C-8365-DBFFCAFF1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D0AD9F-8698-4DE9-B5C3-5A411C6C5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1F8511-FDD6-4BC9-9817-97FAF38EE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6E8457-7F83-48BF-B23C-E2D90546E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49A64-2BF7-4F52-8193-200FAF370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7E87D1-7122-4984-8CBE-AAA7EC69D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301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75A18-C7BB-4A58-BFDC-25892F9D1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CCC6E-55D7-4343-85BB-C0C54327A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68ACC-43DC-4377-8A40-C0B6C151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7C815-BA82-4032-9939-8245E0FB2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D39EA-5B18-4FD5-A2CE-AEC5F7F88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2684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5393DF-F0D3-438F-A020-FADDF18C8C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6B2C9-FF10-47A1-BB7D-7B37D1FBB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18FE7-5958-4284-9AC4-3C364206D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196B1-38F8-4FA2-9040-4D7BE424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D1661-8695-4862-93E8-E000D83FD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5348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we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13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97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/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/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/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01068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>
                <a:solidFill>
                  <a:schemeClr val="accent5">
                    <a:lumMod val="20000"/>
                    <a:lumOff val="80000"/>
                  </a:schemeClr>
                </a:solidFill>
              </a:defRPr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>
                <a:solidFill>
                  <a:schemeClr val="accent5">
                    <a:lumMod val="20000"/>
                    <a:lumOff val="80000"/>
                  </a:schemeClr>
                </a:solidFill>
              </a:defRPr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A5997A6-0989-4ABE-9EE2-FAC905B671FA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1197236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002589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5E753932-AFD4-4105-9EE3-5F7970C933D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639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815564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3" name="Picture Placeholder 29">
            <a:extLst>
              <a:ext uri="{FF2B5EF4-FFF2-40B4-BE49-F238E27FC236}">
                <a16:creationId xmlns:a16="http://schemas.microsoft.com/office/drawing/2014/main" id="{7B140BD1-698E-4732-9187-BE372F8EAB1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7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D54997-06A4-499B-8E6A-8EF1A89EB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4863"/>
            <a:ext cx="10515600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3C88D-292F-4F8A-8FA3-E750F0E63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56792"/>
            <a:ext cx="10515600" cy="4620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C7DAC-648B-41B2-BAA1-D87B884056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73268-5839-4ECF-A52B-BE90FB6F58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A0931-55D2-4DD7-B350-755D5AC96D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74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14" r:id="rId3"/>
    <p:sldLayoutId id="2147483927" r:id="rId4"/>
    <p:sldLayoutId id="2147483936" r:id="rId5"/>
    <p:sldLayoutId id="2147483915" r:id="rId6"/>
    <p:sldLayoutId id="2147483929" r:id="rId7"/>
    <p:sldLayoutId id="2147483945" r:id="rId8"/>
    <p:sldLayoutId id="2147483946" r:id="rId9"/>
    <p:sldLayoutId id="2147483937" r:id="rId10"/>
    <p:sldLayoutId id="2147483942" r:id="rId11"/>
    <p:sldLayoutId id="2147483943" r:id="rId12"/>
    <p:sldLayoutId id="2147483938" r:id="rId13"/>
    <p:sldLayoutId id="2147483939" r:id="rId14"/>
    <p:sldLayoutId id="2147483918" r:id="rId15"/>
    <p:sldLayoutId id="2147483944" r:id="rId16"/>
    <p:sldLayoutId id="2147483916" r:id="rId17"/>
    <p:sldLayoutId id="2147483917" r:id="rId18"/>
    <p:sldLayoutId id="2147483920" r:id="rId19"/>
    <p:sldLayoutId id="2147483921" r:id="rId20"/>
    <p:sldLayoutId id="2147483922" r:id="rId21"/>
    <p:sldLayoutId id="2147483923" r:id="rId2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707886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/>
          <p:cNvSpPr/>
          <p:nvPr/>
        </p:nvSpPr>
        <p:spPr>
          <a:xfrm rot="5400000">
            <a:off x="11604686" y="5799924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3974763103"/>
      </p:ext>
    </p:extLst>
  </p:cSld>
  <p:clrMap bg1="lt1" tx1="dk1" bg2="lt2" tx2="dk2" accent1="accent1" accent2="accent2" accent3="accent3" accent4="accent4" accent5="accent5" accent6="accent6" hlink="hlink" folHlink="folHlink"/>
  <p:hf hdr="0"/>
  <p:txStyles>
    <p:titleStyle>
      <a:lvl1pPr algn="r" defTabSz="914354" rtl="0" eaLnBrk="1" latinLnBrk="0" hangingPunct="1">
        <a:spcBef>
          <a:spcPct val="0"/>
        </a:spcBef>
        <a:buNone/>
        <a:defRPr lang="en-US" sz="4000" b="1" kern="1200" cap="all" normalizeH="0" baseline="0" dirty="0">
          <a:solidFill>
            <a:srgbClr val="2F3A46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E26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38930" y="341031"/>
            <a:ext cx="2914141" cy="804743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2185947" y="2158991"/>
            <a:ext cx="7820106" cy="34163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defTabSz="914354"/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Free </a:t>
            </a:r>
            <a:r>
              <a:rPr lang="en-US" sz="5400">
                <a:solidFill>
                  <a:schemeClr val="bg1"/>
                </a:solidFill>
                <a:latin typeface="Calibri Light" panose="020F0302020204030204" pitchFamily="34" charset="0"/>
              </a:rPr>
              <a:t>creative templates</a:t>
            </a:r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, charts, diagrams and maps for your outstanding presentations</a:t>
            </a:r>
          </a:p>
        </p:txBody>
      </p:sp>
    </p:spTree>
    <p:extLst>
      <p:ext uri="{BB962C8B-B14F-4D97-AF65-F5344CB8AC3E}">
        <p14:creationId xmlns:p14="http://schemas.microsoft.com/office/powerpoint/2010/main" val="3800825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05D2783-0518-4035-BD93-B109EF8DEA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0752" y="2060848"/>
            <a:ext cx="6750496" cy="3084525"/>
          </a:xfrm>
        </p:spPr>
        <p:txBody>
          <a:bodyPr>
            <a:normAutofit/>
          </a:bodyPr>
          <a:lstStyle/>
          <a:p>
            <a:r>
              <a:rPr lang="en-US" sz="9600" dirty="0">
                <a:latin typeface="Century Gothic" panose="020B0502020202020204" pitchFamily="34" charset="0"/>
              </a:rPr>
              <a:t>MINISTERIO JUVENIL</a:t>
            </a:r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C35D04F5-52B9-4165-BF36-5B516A57DBFD}"/>
              </a:ext>
            </a:extLst>
          </p:cNvPr>
          <p:cNvSpPr txBox="1">
            <a:spLocks/>
          </p:cNvSpPr>
          <p:nvPr/>
        </p:nvSpPr>
        <p:spPr>
          <a:xfrm>
            <a:off x="838200" y="5145373"/>
            <a:ext cx="10515600" cy="10315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None/>
              <a:defRPr sz="24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1175" indent="-511175"/>
            <a:r>
              <a:rPr lang="en-US" sz="2800" dirty="0"/>
              <a:t>David Leví Orta Álvarez</a:t>
            </a:r>
          </a:p>
        </p:txBody>
      </p:sp>
      <p:pic>
        <p:nvPicPr>
          <p:cNvPr id="5" name="Picture 2" descr="Instituto de Lideres Cristiano EN VIVO! - YouTube">
            <a:extLst>
              <a:ext uri="{FF2B5EF4-FFF2-40B4-BE49-F238E27FC236}">
                <a16:creationId xmlns:a16="http://schemas.microsoft.com/office/drawing/2014/main" id="{B55A62A2-6FC4-47C8-95B2-29851E1910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59" t="20707" r="7941" b="30654"/>
          <a:stretch/>
        </p:blipFill>
        <p:spPr bwMode="auto">
          <a:xfrm>
            <a:off x="335360" y="286020"/>
            <a:ext cx="3384376" cy="1399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4529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132235"/>
          </a:xfrm>
        </p:spPr>
        <p:txBody>
          <a:bodyPr>
            <a:normAutofit/>
          </a:bodyPr>
          <a:lstStyle/>
          <a:p>
            <a:r>
              <a:rPr lang="en-US" sz="6000" dirty="0" err="1">
                <a:latin typeface="Century Gothic" panose="020B0502020202020204" pitchFamily="34" charset="0"/>
              </a:rPr>
              <a:t>Incluye</a:t>
            </a:r>
            <a:r>
              <a:rPr lang="en-US" sz="6000" dirty="0">
                <a:latin typeface="Century Gothic" panose="020B0502020202020204" pitchFamily="34" charset="0"/>
              </a:rPr>
              <a:t> a Padres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0297144" cy="4116115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No es una competencia con los padres, sino que se trabaja juntos</a:t>
            </a:r>
          </a:p>
          <a:p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5096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132235"/>
          </a:xfrm>
        </p:spPr>
        <p:txBody>
          <a:bodyPr>
            <a:normAutofit/>
          </a:bodyPr>
          <a:lstStyle/>
          <a:p>
            <a:r>
              <a:rPr lang="en-US" sz="6000" dirty="0" err="1">
                <a:latin typeface="Century Gothic" panose="020B0502020202020204" pitchFamily="34" charset="0"/>
              </a:rPr>
              <a:t>Incluye</a:t>
            </a:r>
            <a:r>
              <a:rPr lang="en-US" sz="6000" dirty="0">
                <a:latin typeface="Century Gothic" panose="020B0502020202020204" pitchFamily="34" charset="0"/>
              </a:rPr>
              <a:t> a Padres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0297144" cy="4116115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No es una competencia con los padres, sino que se trabaja juntos</a:t>
            </a:r>
          </a:p>
          <a:p>
            <a:r>
              <a:rPr lang="es-MX" dirty="0">
                <a:latin typeface="Century Gothic" panose="020B0502020202020204" pitchFamily="34" charset="0"/>
              </a:rPr>
              <a:t>Hay una brecha generacional y muchas veces no se entienden</a:t>
            </a:r>
          </a:p>
          <a:p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91644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132235"/>
          </a:xfrm>
        </p:spPr>
        <p:txBody>
          <a:bodyPr>
            <a:normAutofit/>
          </a:bodyPr>
          <a:lstStyle/>
          <a:p>
            <a:r>
              <a:rPr lang="en-US" sz="6000" dirty="0" err="1">
                <a:latin typeface="Century Gothic" panose="020B0502020202020204" pitchFamily="34" charset="0"/>
              </a:rPr>
              <a:t>Incluye</a:t>
            </a:r>
            <a:r>
              <a:rPr lang="en-US" sz="6000" dirty="0">
                <a:latin typeface="Century Gothic" panose="020B0502020202020204" pitchFamily="34" charset="0"/>
              </a:rPr>
              <a:t> a Padres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0297144" cy="4116115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No es una competencia con los padres, sino que se trabaja juntos</a:t>
            </a:r>
          </a:p>
          <a:p>
            <a:r>
              <a:rPr lang="es-MX" dirty="0">
                <a:latin typeface="Century Gothic" panose="020B0502020202020204" pitchFamily="34" charset="0"/>
              </a:rPr>
              <a:t>Hay una brecha generacional y muchas veces no se entienden</a:t>
            </a:r>
          </a:p>
          <a:p>
            <a:r>
              <a:rPr lang="es-MX" dirty="0">
                <a:latin typeface="Century Gothic" panose="020B0502020202020204" pitchFamily="34" charset="0"/>
              </a:rPr>
              <a:t>Muchos padres desconocen o mal interpretan las realidades de sus hijos</a:t>
            </a:r>
          </a:p>
          <a:p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7009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132235"/>
          </a:xfrm>
        </p:spPr>
        <p:txBody>
          <a:bodyPr>
            <a:normAutofit/>
          </a:bodyPr>
          <a:lstStyle/>
          <a:p>
            <a:r>
              <a:rPr lang="en-US" sz="6000" dirty="0" err="1">
                <a:latin typeface="Century Gothic" panose="020B0502020202020204" pitchFamily="34" charset="0"/>
              </a:rPr>
              <a:t>Incluye</a:t>
            </a:r>
            <a:r>
              <a:rPr lang="en-US" sz="6000" dirty="0">
                <a:latin typeface="Century Gothic" panose="020B0502020202020204" pitchFamily="34" charset="0"/>
              </a:rPr>
              <a:t> a Padres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0297144" cy="4116115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Es vital que los líderes redescubran en los padres a los líderes naturales que Dios le dio a los jóvenes</a:t>
            </a:r>
          </a:p>
          <a:p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1584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132235"/>
          </a:xfrm>
        </p:spPr>
        <p:txBody>
          <a:bodyPr>
            <a:normAutofit/>
          </a:bodyPr>
          <a:lstStyle/>
          <a:p>
            <a:r>
              <a:rPr lang="en-US" sz="6000" dirty="0" err="1">
                <a:latin typeface="Century Gothic" panose="020B0502020202020204" pitchFamily="34" charset="0"/>
              </a:rPr>
              <a:t>Incluye</a:t>
            </a:r>
            <a:r>
              <a:rPr lang="en-US" sz="6000" dirty="0">
                <a:latin typeface="Century Gothic" panose="020B0502020202020204" pitchFamily="34" charset="0"/>
              </a:rPr>
              <a:t> a Padres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0297144" cy="4116115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Es vital que los líderes redescubran en los padres a los líderes naturales que Dios le dio a los jóvenes</a:t>
            </a:r>
          </a:p>
          <a:p>
            <a:r>
              <a:rPr lang="es-MX" dirty="0">
                <a:latin typeface="Century Gothic" panose="020B0502020202020204" pitchFamily="34" charset="0"/>
              </a:rPr>
              <a:t>Trabajar con ellos no siempre es fácil</a:t>
            </a:r>
          </a:p>
          <a:p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53854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479376" y="3452144"/>
            <a:ext cx="77768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>
                <a:latin typeface="Century Gothic" panose="020B0502020202020204" pitchFamily="34" charset="0"/>
              </a:rPr>
              <a:t>Se </a:t>
            </a:r>
            <a:r>
              <a:rPr lang="en-US" sz="9600" dirty="0" err="1">
                <a:latin typeface="Century Gothic" panose="020B0502020202020204" pitchFamily="34" charset="0"/>
              </a:rPr>
              <a:t>Actualizan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7085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132235"/>
          </a:xfrm>
        </p:spPr>
        <p:txBody>
          <a:bodyPr>
            <a:normAutofit/>
          </a:bodyPr>
          <a:lstStyle/>
          <a:p>
            <a:r>
              <a:rPr lang="en-US" sz="6000" dirty="0">
                <a:latin typeface="Century Gothic" panose="020B0502020202020204" pitchFamily="34" charset="0"/>
              </a:rPr>
              <a:t>Se </a:t>
            </a:r>
            <a:r>
              <a:rPr lang="en-US" sz="6000" dirty="0" err="1">
                <a:latin typeface="Century Gothic" panose="020B0502020202020204" pitchFamily="34" charset="0"/>
              </a:rPr>
              <a:t>Actualizan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0297144" cy="4116115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Desconocer las características de los adolescentes y jóvenes, equivale a desinterés</a:t>
            </a:r>
          </a:p>
          <a:p>
            <a:r>
              <a:rPr lang="es-MX" dirty="0">
                <a:latin typeface="Century Gothic" panose="020B0502020202020204" pitchFamily="34" charset="0"/>
              </a:rPr>
              <a:t>Un líder está atento  a las características de los jóvenes del barrio y la iglesia</a:t>
            </a:r>
          </a:p>
        </p:txBody>
      </p:sp>
    </p:spTree>
    <p:extLst>
      <p:ext uri="{BB962C8B-B14F-4D97-AF65-F5344CB8AC3E}">
        <p14:creationId xmlns:p14="http://schemas.microsoft.com/office/powerpoint/2010/main" val="12087772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263352" y="3203317"/>
            <a:ext cx="77768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>
                <a:latin typeface="Century Gothic" panose="020B0502020202020204" pitchFamily="34" charset="0"/>
              </a:rPr>
              <a:t>Se </a:t>
            </a:r>
            <a:r>
              <a:rPr lang="en-US" sz="9600" dirty="0" err="1">
                <a:latin typeface="Century Gothic" panose="020B0502020202020204" pitchFamily="34" charset="0"/>
              </a:rPr>
              <a:t>Especializan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8277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132235"/>
          </a:xfrm>
        </p:spPr>
        <p:txBody>
          <a:bodyPr>
            <a:normAutofit/>
          </a:bodyPr>
          <a:lstStyle/>
          <a:p>
            <a:r>
              <a:rPr lang="en-US" sz="6000" dirty="0">
                <a:latin typeface="Century Gothic" panose="020B0502020202020204" pitchFamily="34" charset="0"/>
              </a:rPr>
              <a:t>Se </a:t>
            </a:r>
            <a:r>
              <a:rPr lang="en-US" sz="6000" dirty="0" err="1">
                <a:latin typeface="Century Gothic" panose="020B0502020202020204" pitchFamily="34" charset="0"/>
              </a:rPr>
              <a:t>Especializan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0297144" cy="4116115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Líderes preparados</a:t>
            </a:r>
          </a:p>
          <a:p>
            <a:r>
              <a:rPr lang="es-MX" dirty="0">
                <a:latin typeface="Century Gothic" panose="020B0502020202020204" pitchFamily="34" charset="0"/>
              </a:rPr>
              <a:t>Invierten tiempo </a:t>
            </a:r>
            <a:r>
              <a:rPr lang="es-MX">
                <a:latin typeface="Century Gothic" panose="020B0502020202020204" pitchFamily="34" charset="0"/>
              </a:rPr>
              <a:t>y dedicación</a:t>
            </a: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0560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192F98-7319-4C4A-8690-D33522A99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Bibliografía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BA4903-8DC3-49CA-B8FE-2FDB16F44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/>
              <a:t>Leys</a:t>
            </a:r>
            <a:r>
              <a:rPr lang="es-MX" dirty="0"/>
              <a:t>, L. (2009) El Ministerio Juvenil Efectivo. Miami, Florida: Editorial Vida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4311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81BD68B-D846-4D36-9F1B-7A87399F9DC2}"/>
              </a:ext>
            </a:extLst>
          </p:cNvPr>
          <p:cNvSpPr txBox="1">
            <a:spLocks/>
          </p:cNvSpPr>
          <p:nvPr/>
        </p:nvSpPr>
        <p:spPr>
          <a:xfrm>
            <a:off x="0" y="3068960"/>
            <a:ext cx="11280576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12000" dirty="0" err="1">
                <a:latin typeface="Century Gothic" panose="020B0502020202020204" pitchFamily="34" charset="0"/>
              </a:rPr>
              <a:t>Líderes</a:t>
            </a:r>
            <a:endParaRPr lang="en-US" sz="1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782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479376" y="3212976"/>
            <a:ext cx="77768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Llenos</a:t>
            </a:r>
            <a:r>
              <a:rPr lang="en-US" sz="9600" dirty="0">
                <a:latin typeface="Century Gothic" panose="020B0502020202020204" pitchFamily="34" charset="0"/>
              </a:rPr>
              <a:t> del </a:t>
            </a:r>
            <a:r>
              <a:rPr lang="en-US" sz="9600" dirty="0" err="1">
                <a:latin typeface="Century Gothic" panose="020B0502020202020204" pitchFamily="34" charset="0"/>
              </a:rPr>
              <a:t>Espíritu</a:t>
            </a:r>
            <a:r>
              <a:rPr lang="en-US" sz="9600" dirty="0">
                <a:latin typeface="Century Gothic" panose="020B0502020202020204" pitchFamily="34" charset="0"/>
              </a:rPr>
              <a:t> Santo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582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7778" y="3460894"/>
            <a:ext cx="77768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>
                <a:latin typeface="Century Gothic" panose="020B0502020202020204" pitchFamily="34" charset="0"/>
              </a:rPr>
              <a:t>Meta </a:t>
            </a:r>
            <a:r>
              <a:rPr lang="en-US" sz="9600" dirty="0" err="1">
                <a:latin typeface="Century Gothic" panose="020B0502020202020204" pitchFamily="34" charset="0"/>
              </a:rPr>
              <a:t>Concreta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1637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7778" y="3460894"/>
            <a:ext cx="77768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>
                <a:latin typeface="Century Gothic" panose="020B0502020202020204" pitchFamily="34" charset="0"/>
              </a:rPr>
              <a:t>Amor a los </a:t>
            </a:r>
            <a:r>
              <a:rPr lang="en-US" sz="9600" dirty="0" err="1">
                <a:latin typeface="Century Gothic" panose="020B0502020202020204" pitchFamily="34" charset="0"/>
              </a:rPr>
              <a:t>Jóvenes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1879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7778" y="3460894"/>
            <a:ext cx="77768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Sentido</a:t>
            </a:r>
            <a:r>
              <a:rPr lang="en-US" sz="9600" dirty="0">
                <a:latin typeface="Century Gothic" panose="020B0502020202020204" pitchFamily="34" charset="0"/>
              </a:rPr>
              <a:t> de </a:t>
            </a:r>
            <a:r>
              <a:rPr lang="en-US" sz="9600" dirty="0" err="1">
                <a:latin typeface="Century Gothic" panose="020B0502020202020204" pitchFamily="34" charset="0"/>
              </a:rPr>
              <a:t>Llamado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2780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-312712" y="2564904"/>
            <a:ext cx="8824526" cy="3848318"/>
          </a:xfrm>
          <a:prstGeom prst="rect">
            <a:avLst/>
          </a:prstGeom>
        </p:spPr>
        <p:txBody>
          <a:bodyPr anchor="t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Preparado</a:t>
            </a:r>
            <a:r>
              <a:rPr lang="en-US" sz="9600" dirty="0">
                <a:latin typeface="Century Gothic" panose="020B0502020202020204" pitchFamily="34" charset="0"/>
              </a:rPr>
              <a:t> para </a:t>
            </a:r>
            <a:r>
              <a:rPr lang="en-US" sz="9600" dirty="0" err="1">
                <a:latin typeface="Century Gothic" panose="020B0502020202020204" pitchFamily="34" charset="0"/>
              </a:rPr>
              <a:t>Aconsejar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218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7778" y="3460894"/>
            <a:ext cx="77768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Trabajo</a:t>
            </a:r>
            <a:r>
              <a:rPr lang="en-US" sz="9600" dirty="0">
                <a:latin typeface="Century Gothic" panose="020B0502020202020204" pitchFamily="34" charset="0"/>
              </a:rPr>
              <a:t> </a:t>
            </a:r>
            <a:r>
              <a:rPr lang="en-US" sz="9600" dirty="0" err="1">
                <a:latin typeface="Century Gothic" panose="020B0502020202020204" pitchFamily="34" charset="0"/>
              </a:rPr>
              <a:t>en</a:t>
            </a:r>
            <a:r>
              <a:rPr lang="en-US" sz="9600" dirty="0">
                <a:latin typeface="Century Gothic" panose="020B0502020202020204" pitchFamily="34" charset="0"/>
              </a:rPr>
              <a:t> </a:t>
            </a:r>
            <a:r>
              <a:rPr lang="en-US" sz="9600" dirty="0" err="1">
                <a:latin typeface="Century Gothic" panose="020B0502020202020204" pitchFamily="34" charset="0"/>
              </a:rPr>
              <a:t>Equipo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619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7778" y="3460894"/>
            <a:ext cx="77768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Incluye</a:t>
            </a:r>
            <a:r>
              <a:rPr lang="en-US" sz="9600" dirty="0">
                <a:latin typeface="Century Gothic" panose="020B0502020202020204" pitchFamily="34" charset="0"/>
              </a:rPr>
              <a:t> a Padres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512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ustom Design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howeet theme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howeet">
  <a:themeElements>
    <a:clrScheme name="Sho-RETRO">
      <a:dk1>
        <a:srgbClr val="231F20"/>
      </a:dk1>
      <a:lt1>
        <a:sysClr val="window" lastClr="FFFFFF"/>
      </a:lt1>
      <a:dk2>
        <a:srgbClr val="1E2631"/>
      </a:dk2>
      <a:lt2>
        <a:srgbClr val="E9DEDB"/>
      </a:lt2>
      <a:accent1>
        <a:srgbClr val="CD5727"/>
      </a:accent1>
      <a:accent2>
        <a:srgbClr val="B54923"/>
      </a:accent2>
      <a:accent3>
        <a:srgbClr val="933416"/>
      </a:accent3>
      <a:accent4>
        <a:srgbClr val="231F20"/>
      </a:accent4>
      <a:accent5>
        <a:srgbClr val="E9DEDB"/>
      </a:accent5>
      <a:accent6>
        <a:srgbClr val="1E2631"/>
      </a:accent6>
      <a:hlink>
        <a:srgbClr val="7F7F7F"/>
      </a:hlink>
      <a:folHlink>
        <a:srgbClr val="7F7F7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76149</TotalTime>
  <Words>221</Words>
  <Application>Microsoft Office PowerPoint</Application>
  <PresentationFormat>Panorámica</PresentationFormat>
  <Paragraphs>34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19</vt:i4>
      </vt:variant>
    </vt:vector>
  </HeadingPairs>
  <TitlesOfParts>
    <vt:vector size="28" baseType="lpstr">
      <vt:lpstr>Arial</vt:lpstr>
      <vt:lpstr>Calibri</vt:lpstr>
      <vt:lpstr>Calibri Light</vt:lpstr>
      <vt:lpstr>Century Gothic</vt:lpstr>
      <vt:lpstr>Gill Sans</vt:lpstr>
      <vt:lpstr>Open Sans</vt:lpstr>
      <vt:lpstr>Custom Design</vt:lpstr>
      <vt:lpstr>Showeet theme</vt:lpstr>
      <vt:lpstr>showeet</vt:lpstr>
      <vt:lpstr>MINISTERIO JUVENIL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Incluye a Padres</vt:lpstr>
      <vt:lpstr>Incluye a Padres</vt:lpstr>
      <vt:lpstr>Incluye a Padres</vt:lpstr>
      <vt:lpstr>Incluye a Padres</vt:lpstr>
      <vt:lpstr>Incluye a Padres</vt:lpstr>
      <vt:lpstr>Presentación de PowerPoint</vt:lpstr>
      <vt:lpstr>Se Actualizan</vt:lpstr>
      <vt:lpstr>Presentación de PowerPoint</vt:lpstr>
      <vt:lpstr>Se Especializan</vt:lpstr>
      <vt:lpstr>Bibliografía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BUBBLER - Creative PowerPoint Template</dc:title>
  <dc:creator>showeet.com</dc:creator>
  <dc:description>© Copyright Showeet.com</dc:description>
  <cp:lastModifiedBy>LEVÍ ORTA</cp:lastModifiedBy>
  <cp:revision>114</cp:revision>
  <dcterms:created xsi:type="dcterms:W3CDTF">2011-05-09T14:18:21Z</dcterms:created>
  <dcterms:modified xsi:type="dcterms:W3CDTF">2021-10-16T20:51:12Z</dcterms:modified>
  <cp:category>Templates</cp:category>
</cp:coreProperties>
</file>