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63" r:id="rId2"/>
    <p:sldId id="264" r:id="rId3"/>
    <p:sldId id="540" r:id="rId4"/>
    <p:sldId id="635" r:id="rId5"/>
    <p:sldId id="427" r:id="rId6"/>
    <p:sldId id="460" r:id="rId7"/>
    <p:sldId id="610" r:id="rId8"/>
    <p:sldId id="611" r:id="rId9"/>
    <p:sldId id="61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577267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2</a:t>
            </a:fld>
            <a:endParaRPr lang="en-US" dirty="0"/>
          </a:p>
        </p:txBody>
      </p:sp>
    </p:spTree>
    <p:extLst>
      <p:ext uri="{BB962C8B-B14F-4D97-AF65-F5344CB8AC3E}">
        <p14:creationId xmlns:p14="http://schemas.microsoft.com/office/powerpoint/2010/main" val="13326307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Title Layout</a:t>
            </a:r>
          </a:p>
        </p:txBody>
      </p:sp>
      <p:sp>
        <p:nvSpPr>
          <p:cNvPr id="3" name="Subtitle 2"/>
          <p:cNvSpPr>
            <a:spLocks noGrp="1"/>
          </p:cNvSpPr>
          <p:nvPr>
            <p:ph type="subTitle" idx="1"/>
          </p:nvPr>
        </p:nvSpPr>
        <p:spPr/>
        <p:txBody>
          <a:bodyPr/>
          <a:lstStyle/>
          <a:p>
            <a:r>
              <a:rPr lang="en-US" dirty="0"/>
              <a:t>Subtitle</a:t>
            </a:r>
          </a:p>
        </p:txBody>
      </p:sp>
    </p:spTree>
    <p:extLst>
      <p:ext uri="{BB962C8B-B14F-4D97-AF65-F5344CB8AC3E}">
        <p14:creationId xmlns:p14="http://schemas.microsoft.com/office/powerpoint/2010/main" val="2790583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2126025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673F0-D6B3-43CB-9B50-A171F11101D3}"/>
              </a:ext>
            </a:extLst>
          </p:cNvPr>
          <p:cNvSpPr>
            <a:spLocks noGrp="1"/>
          </p:cNvSpPr>
          <p:nvPr>
            <p:ph type="ctrTitle"/>
          </p:nvPr>
        </p:nvSpPr>
        <p:spPr>
          <a:xfrm>
            <a:off x="6012180" y="359898"/>
            <a:ext cx="5773420" cy="4360692"/>
          </a:xfrm>
        </p:spPr>
        <p:txBody>
          <a:bodyPr>
            <a:normAutofit/>
          </a:bodyPr>
          <a:lstStyle/>
          <a:p>
            <a:r>
              <a:rPr lang="en-US" sz="20000" dirty="0"/>
              <a:t>31</a:t>
            </a:r>
          </a:p>
        </p:txBody>
      </p:sp>
      <p:sp>
        <p:nvSpPr>
          <p:cNvPr id="3" name="Subtitle 2">
            <a:extLst>
              <a:ext uri="{FF2B5EF4-FFF2-40B4-BE49-F238E27FC236}">
                <a16:creationId xmlns:a16="http://schemas.microsoft.com/office/drawing/2014/main" id="{0FE8A5CD-3332-47EB-B1E5-AFF4542E61DE}"/>
              </a:ext>
            </a:extLst>
          </p:cNvPr>
          <p:cNvSpPr>
            <a:spLocks noGrp="1"/>
          </p:cNvSpPr>
          <p:nvPr>
            <p:ph type="subTitle" idx="1"/>
          </p:nvPr>
        </p:nvSpPr>
        <p:spPr>
          <a:xfrm>
            <a:off x="6012180" y="6498102"/>
            <a:ext cx="5773420" cy="211308"/>
          </a:xfrm>
        </p:spPr>
        <p:txBody>
          <a:bodyPr>
            <a:normAutofit fontScale="47500" lnSpcReduction="20000"/>
          </a:bodyPr>
          <a:lstStyle/>
          <a:p>
            <a:endParaRPr lang="en-US" dirty="0"/>
          </a:p>
        </p:txBody>
      </p:sp>
    </p:spTree>
    <p:extLst>
      <p:ext uri="{BB962C8B-B14F-4D97-AF65-F5344CB8AC3E}">
        <p14:creationId xmlns:p14="http://schemas.microsoft.com/office/powerpoint/2010/main" val="3504467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F3E9F-6C8E-4316-9259-44AD51A0DBB0}"/>
              </a:ext>
            </a:extLst>
          </p:cNvPr>
          <p:cNvSpPr>
            <a:spLocks noGrp="1"/>
          </p:cNvSpPr>
          <p:nvPr>
            <p:ph type="ctrTitle"/>
          </p:nvPr>
        </p:nvSpPr>
        <p:spPr>
          <a:xfrm>
            <a:off x="6012180" y="359898"/>
            <a:ext cx="5773420" cy="3309132"/>
          </a:xfrm>
        </p:spPr>
        <p:txBody>
          <a:bodyPr/>
          <a:lstStyle/>
          <a:p>
            <a:r>
              <a:rPr lang="en-US" dirty="0"/>
              <a:t>Main Idea</a:t>
            </a:r>
          </a:p>
        </p:txBody>
      </p:sp>
      <p:sp>
        <p:nvSpPr>
          <p:cNvPr id="3" name="Subtitle 2">
            <a:extLst>
              <a:ext uri="{FF2B5EF4-FFF2-40B4-BE49-F238E27FC236}">
                <a16:creationId xmlns:a16="http://schemas.microsoft.com/office/drawing/2014/main" id="{72D8BA3B-19CC-4D91-979E-CE9ACF5B740C}"/>
              </a:ext>
            </a:extLst>
          </p:cNvPr>
          <p:cNvSpPr>
            <a:spLocks noGrp="1"/>
          </p:cNvSpPr>
          <p:nvPr>
            <p:ph type="subTitle" idx="1"/>
          </p:nvPr>
        </p:nvSpPr>
        <p:spPr>
          <a:xfrm>
            <a:off x="6012180" y="6583680"/>
            <a:ext cx="5773420" cy="114300"/>
          </a:xfrm>
        </p:spPr>
        <p:txBody>
          <a:bodyPr>
            <a:normAutofit fontScale="25000" lnSpcReduction="20000"/>
          </a:bodyPr>
          <a:lstStyle/>
          <a:p>
            <a:endParaRPr lang="en-US" dirty="0"/>
          </a:p>
        </p:txBody>
      </p:sp>
    </p:spTree>
    <p:extLst>
      <p:ext uri="{BB962C8B-B14F-4D97-AF65-F5344CB8AC3E}">
        <p14:creationId xmlns:p14="http://schemas.microsoft.com/office/powerpoint/2010/main" val="2405727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B7BD0-3AFC-4976-9BAF-2F64A33D3AC0}"/>
              </a:ext>
            </a:extLst>
          </p:cNvPr>
          <p:cNvSpPr>
            <a:spLocks noGrp="1"/>
          </p:cNvSpPr>
          <p:nvPr>
            <p:ph type="title"/>
          </p:nvPr>
        </p:nvSpPr>
        <p:spPr/>
        <p:txBody>
          <a:bodyPr>
            <a:normAutofit fontScale="90000"/>
          </a:bodyPr>
          <a:lstStyle/>
          <a:p>
            <a:r>
              <a:rPr lang="en-US" dirty="0"/>
              <a:t>Reading Strategies and  Text Structures</a:t>
            </a:r>
          </a:p>
        </p:txBody>
      </p:sp>
      <p:sp>
        <p:nvSpPr>
          <p:cNvPr id="3" name="Content Placeholder 2">
            <a:extLst>
              <a:ext uri="{FF2B5EF4-FFF2-40B4-BE49-F238E27FC236}">
                <a16:creationId xmlns:a16="http://schemas.microsoft.com/office/drawing/2014/main" id="{C581F44D-6EA6-46D9-A033-F762856CB4ED}"/>
              </a:ext>
            </a:extLst>
          </p:cNvPr>
          <p:cNvSpPr>
            <a:spLocks noGrp="1"/>
          </p:cNvSpPr>
          <p:nvPr>
            <p:ph idx="1"/>
          </p:nvPr>
        </p:nvSpPr>
        <p:spPr/>
        <p:txBody>
          <a:bodyPr>
            <a:normAutofit/>
          </a:bodyPr>
          <a:lstStyle/>
          <a:p>
            <a:r>
              <a:rPr lang="en-US" b="1" u="sng" dirty="0"/>
              <a:t>Main Idea- </a:t>
            </a:r>
            <a:r>
              <a:rPr lang="en-US" dirty="0"/>
              <a:t>helps readers understand what a story is mainly about.</a:t>
            </a:r>
          </a:p>
          <a:p>
            <a:endParaRPr lang="en-US" dirty="0"/>
          </a:p>
          <a:p>
            <a:r>
              <a:rPr lang="en-US" dirty="0"/>
              <a:t>1.  Ask yourself- What is this story mostly about.</a:t>
            </a:r>
          </a:p>
          <a:p>
            <a:r>
              <a:rPr lang="en-US" dirty="0"/>
              <a:t>2. Look at the Title</a:t>
            </a:r>
          </a:p>
          <a:p>
            <a:r>
              <a:rPr lang="en-US" dirty="0"/>
              <a:t>3.  Look at the Diagrams</a:t>
            </a:r>
          </a:p>
          <a:p>
            <a:r>
              <a:rPr lang="en-US" dirty="0"/>
              <a:t>4.  Look for Supporting Details</a:t>
            </a:r>
          </a:p>
          <a:p>
            <a:endParaRPr lang="en-US" dirty="0"/>
          </a:p>
          <a:p>
            <a:pPr marL="82296" indent="0">
              <a:buNone/>
            </a:pPr>
            <a:endParaRPr lang="en-US" dirty="0"/>
          </a:p>
        </p:txBody>
      </p:sp>
    </p:spTree>
    <p:extLst>
      <p:ext uri="{BB962C8B-B14F-4D97-AF65-F5344CB8AC3E}">
        <p14:creationId xmlns:p14="http://schemas.microsoft.com/office/powerpoint/2010/main" val="3150559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4CEE1-956A-488B-9E9F-5C6640684237}"/>
              </a:ext>
            </a:extLst>
          </p:cNvPr>
          <p:cNvSpPr>
            <a:spLocks noGrp="1"/>
          </p:cNvSpPr>
          <p:nvPr>
            <p:ph type="title"/>
          </p:nvPr>
        </p:nvSpPr>
        <p:spPr/>
        <p:txBody>
          <a:bodyPr/>
          <a:lstStyle/>
          <a:p>
            <a:r>
              <a:rPr lang="en-US" dirty="0"/>
              <a:t>Main Idea Lesson - A Storm</a:t>
            </a:r>
          </a:p>
        </p:txBody>
      </p:sp>
      <p:sp>
        <p:nvSpPr>
          <p:cNvPr id="3" name="Content Placeholder 2">
            <a:extLst>
              <a:ext uri="{FF2B5EF4-FFF2-40B4-BE49-F238E27FC236}">
                <a16:creationId xmlns:a16="http://schemas.microsoft.com/office/drawing/2014/main" id="{1C71CF35-CBCB-4848-9444-4B849924E328}"/>
              </a:ext>
            </a:extLst>
          </p:cNvPr>
          <p:cNvSpPr>
            <a:spLocks noGrp="1"/>
          </p:cNvSpPr>
          <p:nvPr>
            <p:ph idx="1"/>
          </p:nvPr>
        </p:nvSpPr>
        <p:spPr>
          <a:xfrm>
            <a:off x="1672389" y="1447800"/>
            <a:ext cx="10239195" cy="5135562"/>
          </a:xfrm>
        </p:spPr>
        <p:txBody>
          <a:bodyPr>
            <a:normAutofit lnSpcReduction="10000"/>
          </a:bodyPr>
          <a:lstStyle/>
          <a:p>
            <a:r>
              <a:rPr lang="en-US" sz="2800" dirty="0"/>
              <a:t>The rain began early in the morning. It fell as hard drops, one after another. The sky was full of dark purple clouds. Thunder began as a soft rumble and became louder and louder. Lightning crashed every few minutes, making the sky a brilliant white.</a:t>
            </a:r>
          </a:p>
          <a:p>
            <a:r>
              <a:rPr lang="en-US" sz="2800" b="1" dirty="0"/>
              <a:t>What is the main Idea if this passage?</a:t>
            </a:r>
          </a:p>
          <a:p>
            <a:r>
              <a:rPr lang="en-US" sz="2800" dirty="0"/>
              <a:t> The storm is getting stronger by the minute.</a:t>
            </a:r>
          </a:p>
          <a:p>
            <a:r>
              <a:rPr lang="en-US" sz="2800" b="1" dirty="0"/>
              <a:t>Supporting Details:</a:t>
            </a:r>
            <a:r>
              <a:rPr lang="en-US" sz="2800" dirty="0"/>
              <a:t>  </a:t>
            </a:r>
          </a:p>
          <a:p>
            <a:r>
              <a:rPr lang="en-US" sz="2800" dirty="0"/>
              <a:t>1.  Dark purple Clouds  </a:t>
            </a:r>
          </a:p>
          <a:p>
            <a:pPr marL="402336" lvl="1" indent="0">
              <a:buNone/>
            </a:pPr>
            <a:r>
              <a:rPr lang="en-US" dirty="0"/>
              <a:t>2. The rumbles became louder and louder</a:t>
            </a:r>
          </a:p>
          <a:p>
            <a:pPr marL="402336" lvl="1" indent="0">
              <a:buNone/>
            </a:pPr>
            <a:r>
              <a:rPr lang="en-US" dirty="0"/>
              <a:t>3.  lightning crashed every few minutes</a:t>
            </a:r>
          </a:p>
          <a:p>
            <a:pPr marL="82296" indent="0">
              <a:buNone/>
            </a:pPr>
            <a:endParaRPr lang="en-US" dirty="0"/>
          </a:p>
        </p:txBody>
      </p:sp>
    </p:spTree>
    <p:extLst>
      <p:ext uri="{BB962C8B-B14F-4D97-AF65-F5344CB8AC3E}">
        <p14:creationId xmlns:p14="http://schemas.microsoft.com/office/powerpoint/2010/main" val="219238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AE00E-BC54-464A-A667-C6E15A0C2BD0}"/>
              </a:ext>
            </a:extLst>
          </p:cNvPr>
          <p:cNvSpPr>
            <a:spLocks noGrp="1"/>
          </p:cNvSpPr>
          <p:nvPr>
            <p:ph type="title"/>
          </p:nvPr>
        </p:nvSpPr>
        <p:spPr/>
        <p:txBody>
          <a:bodyPr>
            <a:normAutofit fontScale="90000"/>
          </a:bodyPr>
          <a:lstStyle/>
          <a:p>
            <a:r>
              <a:rPr lang="en-US" dirty="0"/>
              <a:t>Main Idea Practice 1- Spots the Barn Cat</a:t>
            </a:r>
          </a:p>
        </p:txBody>
      </p:sp>
      <p:sp>
        <p:nvSpPr>
          <p:cNvPr id="3" name="Content Placeholder 2">
            <a:extLst>
              <a:ext uri="{FF2B5EF4-FFF2-40B4-BE49-F238E27FC236}">
                <a16:creationId xmlns:a16="http://schemas.microsoft.com/office/drawing/2014/main" id="{8877FC40-3370-4581-85CA-0A44AE326CA6}"/>
              </a:ext>
            </a:extLst>
          </p:cNvPr>
          <p:cNvSpPr>
            <a:spLocks noGrp="1"/>
          </p:cNvSpPr>
          <p:nvPr>
            <p:ph idx="1"/>
          </p:nvPr>
        </p:nvSpPr>
        <p:spPr/>
        <p:txBody>
          <a:bodyPr>
            <a:normAutofit lnSpcReduction="10000"/>
          </a:bodyPr>
          <a:lstStyle/>
          <a:p>
            <a:r>
              <a:rPr lang="en-US" sz="2400" dirty="0"/>
              <a:t>Spot the Cat</a:t>
            </a:r>
          </a:p>
          <a:p>
            <a:r>
              <a:rPr lang="en-US" sz="2400" dirty="0"/>
              <a:t>Spots was a large grey and white cat. Spots lived in a barn on a farm. Spots liked living in the barn. It was warm in the winter and cool in the summer. There were many mice for Spots to chase. Best of all, Spots had a soft place to sleep in the corner of the barn.</a:t>
            </a:r>
          </a:p>
          <a:p>
            <a:r>
              <a:rPr lang="en-US" sz="2400" dirty="0"/>
              <a:t>What is the Main Idea of this story?</a:t>
            </a:r>
          </a:p>
          <a:p>
            <a:r>
              <a:rPr lang="en-US" sz="2400" dirty="0"/>
              <a:t>___________________________________________________________</a:t>
            </a:r>
          </a:p>
          <a:p>
            <a:r>
              <a:rPr lang="en-US" sz="2400" dirty="0"/>
              <a:t>Give Supporting Details:</a:t>
            </a:r>
          </a:p>
          <a:p>
            <a:r>
              <a:rPr lang="en-US" sz="2400" dirty="0"/>
              <a:t>1._________________________________________________________</a:t>
            </a:r>
          </a:p>
          <a:p>
            <a:r>
              <a:rPr lang="en-US" sz="2400" dirty="0"/>
              <a:t>2._________________________________________________________</a:t>
            </a:r>
          </a:p>
          <a:p>
            <a:r>
              <a:rPr lang="en-US" sz="2400" dirty="0"/>
              <a:t>3._________________________________________________________</a:t>
            </a:r>
          </a:p>
        </p:txBody>
      </p:sp>
    </p:spTree>
    <p:extLst>
      <p:ext uri="{BB962C8B-B14F-4D97-AF65-F5344CB8AC3E}">
        <p14:creationId xmlns:p14="http://schemas.microsoft.com/office/powerpoint/2010/main" val="2440245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57AEF-63B9-4E51-AF8A-3C81413BABF1}"/>
              </a:ext>
            </a:extLst>
          </p:cNvPr>
          <p:cNvSpPr>
            <a:spLocks noGrp="1"/>
          </p:cNvSpPr>
          <p:nvPr>
            <p:ph type="title"/>
          </p:nvPr>
        </p:nvSpPr>
        <p:spPr/>
        <p:txBody>
          <a:bodyPr>
            <a:noAutofit/>
          </a:bodyPr>
          <a:lstStyle/>
          <a:p>
            <a:br>
              <a:rPr lang="en-US" sz="1800" dirty="0"/>
            </a:br>
            <a:br>
              <a:rPr lang="en-US" sz="1800" dirty="0"/>
            </a:br>
            <a:br>
              <a:rPr lang="en-US" sz="1800" dirty="0"/>
            </a:br>
            <a:r>
              <a:rPr lang="en-US" sz="3200" dirty="0"/>
              <a:t>Anne of Green Gables by Lucy Maud Montgomery</a:t>
            </a:r>
            <a:br>
              <a:rPr lang="en-US" sz="1800" dirty="0"/>
            </a:br>
            <a:br>
              <a:rPr lang="en-US" sz="1800" dirty="0"/>
            </a:br>
            <a:br>
              <a:rPr lang="en-US" sz="1800" dirty="0"/>
            </a:br>
            <a:endParaRPr lang="en-US" sz="1800" dirty="0"/>
          </a:p>
        </p:txBody>
      </p:sp>
      <p:sp>
        <p:nvSpPr>
          <p:cNvPr id="3" name="Content Placeholder 2">
            <a:extLst>
              <a:ext uri="{FF2B5EF4-FFF2-40B4-BE49-F238E27FC236}">
                <a16:creationId xmlns:a16="http://schemas.microsoft.com/office/drawing/2014/main" id="{464B9668-9D6B-4A4C-8EE8-35179C2BE361}"/>
              </a:ext>
            </a:extLst>
          </p:cNvPr>
          <p:cNvSpPr>
            <a:spLocks noGrp="1"/>
          </p:cNvSpPr>
          <p:nvPr>
            <p:ph idx="1"/>
          </p:nvPr>
        </p:nvSpPr>
        <p:spPr>
          <a:xfrm>
            <a:off x="1503947" y="1447799"/>
            <a:ext cx="10407637" cy="5265821"/>
          </a:xfrm>
        </p:spPr>
        <p:txBody>
          <a:bodyPr>
            <a:normAutofit/>
          </a:bodyPr>
          <a:lstStyle/>
          <a:p>
            <a:r>
              <a:rPr lang="en-US" sz="2800" dirty="0"/>
              <a:t> Mrs. Rachel Lynde is Surprised </a:t>
            </a:r>
          </a:p>
          <a:p>
            <a:pPr marL="82296" indent="0">
              <a:buNone/>
            </a:pPr>
            <a:r>
              <a:rPr lang="en-US" sz="2800" dirty="0"/>
              <a:t>With this Mrs. Rachel stepped out of the lane into the backyard of Green Gables. Very green and neat and precise was that yard, set about on one side with great </a:t>
            </a:r>
          </a:p>
          <a:p>
            <a:pPr marL="82296" indent="0">
              <a:buNone/>
            </a:pPr>
            <a:r>
              <a:rPr lang="en-US" sz="2800" dirty="0"/>
              <a:t>willows and the other with prim </a:t>
            </a:r>
            <a:r>
              <a:rPr lang="en-US" sz="2800" dirty="0" err="1"/>
              <a:t>Lombardies</a:t>
            </a:r>
            <a:r>
              <a:rPr lang="en-US" sz="2800" dirty="0"/>
              <a:t>. Not a stray stick nor stone was to be seen, for Mrs. Rachel would have seen it if there had been. Privately she was of the opinion that Marilla Cuthbert swept that yard over as often as she swept her house. One could have eaten a meal off the ground without over brimming the proverbial peck of dirt. </a:t>
            </a:r>
          </a:p>
          <a:p>
            <a:endParaRPr lang="en-US" dirty="0"/>
          </a:p>
        </p:txBody>
      </p:sp>
    </p:spTree>
    <p:extLst>
      <p:ext uri="{BB962C8B-B14F-4D97-AF65-F5344CB8AC3E}">
        <p14:creationId xmlns:p14="http://schemas.microsoft.com/office/powerpoint/2010/main" val="1988151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15C9F-8F44-414F-9C06-D9CBD56C2E15}"/>
              </a:ext>
            </a:extLst>
          </p:cNvPr>
          <p:cNvSpPr>
            <a:spLocks noGrp="1"/>
          </p:cNvSpPr>
          <p:nvPr>
            <p:ph type="title"/>
          </p:nvPr>
        </p:nvSpPr>
        <p:spPr/>
        <p:txBody>
          <a:bodyPr>
            <a:normAutofit fontScale="90000"/>
          </a:bodyPr>
          <a:lstStyle/>
          <a:p>
            <a:r>
              <a:rPr lang="en-US" dirty="0"/>
              <a:t>Main Idea Practice 2  - Use Anne of Green Gables</a:t>
            </a:r>
          </a:p>
        </p:txBody>
      </p:sp>
      <p:sp>
        <p:nvSpPr>
          <p:cNvPr id="3" name="Content Placeholder 2">
            <a:extLst>
              <a:ext uri="{FF2B5EF4-FFF2-40B4-BE49-F238E27FC236}">
                <a16:creationId xmlns:a16="http://schemas.microsoft.com/office/drawing/2014/main" id="{C061B52D-CD59-4313-BB24-1C6A52906D00}"/>
              </a:ext>
            </a:extLst>
          </p:cNvPr>
          <p:cNvSpPr>
            <a:spLocks noGrp="1"/>
          </p:cNvSpPr>
          <p:nvPr>
            <p:ph idx="1"/>
          </p:nvPr>
        </p:nvSpPr>
        <p:spPr/>
        <p:txBody>
          <a:bodyPr>
            <a:normAutofit fontScale="92500"/>
          </a:bodyPr>
          <a:lstStyle/>
          <a:p>
            <a:r>
              <a:rPr lang="en-US" dirty="0"/>
              <a:t>What is the Main Idea of this story?</a:t>
            </a:r>
          </a:p>
          <a:p>
            <a:r>
              <a:rPr lang="en-US" dirty="0"/>
              <a:t>_________________________________________________</a:t>
            </a:r>
          </a:p>
          <a:p>
            <a:r>
              <a:rPr lang="en-US" dirty="0"/>
              <a:t>Give Supporting Details:</a:t>
            </a:r>
          </a:p>
          <a:p>
            <a:r>
              <a:rPr lang="en-US" dirty="0"/>
              <a:t>1._______________________________________________</a:t>
            </a:r>
          </a:p>
          <a:p>
            <a:endParaRPr lang="en-US" dirty="0"/>
          </a:p>
          <a:p>
            <a:r>
              <a:rPr lang="en-US" dirty="0"/>
              <a:t>2._______________________________________________</a:t>
            </a:r>
          </a:p>
          <a:p>
            <a:endParaRPr lang="en-US" dirty="0"/>
          </a:p>
          <a:p>
            <a:r>
              <a:rPr lang="en-US" dirty="0"/>
              <a:t>3._______________________________________________</a:t>
            </a:r>
          </a:p>
          <a:p>
            <a:pPr marL="82296" indent="0">
              <a:buNone/>
            </a:pPr>
            <a:endParaRPr lang="en-US" dirty="0"/>
          </a:p>
        </p:txBody>
      </p:sp>
    </p:spTree>
    <p:extLst>
      <p:ext uri="{BB962C8B-B14F-4D97-AF65-F5344CB8AC3E}">
        <p14:creationId xmlns:p14="http://schemas.microsoft.com/office/powerpoint/2010/main" val="4051203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6</TotalTime>
  <Words>396</Words>
  <Application>Microsoft Office PowerPoint</Application>
  <PresentationFormat>Widescreen</PresentationFormat>
  <Paragraphs>45</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Verdana</vt:lpstr>
      <vt:lpstr>Wingdings 2</vt:lpstr>
      <vt:lpstr>Idea design template</vt:lpstr>
      <vt:lpstr>Title Layout</vt:lpstr>
      <vt:lpstr>Middle and High School</vt:lpstr>
      <vt:lpstr>31</vt:lpstr>
      <vt:lpstr>Main Idea</vt:lpstr>
      <vt:lpstr>Reading Strategies and  Text Structures</vt:lpstr>
      <vt:lpstr>Main Idea Lesson - A Storm</vt:lpstr>
      <vt:lpstr>Main Idea Practice 1- Spots the Barn Cat</vt:lpstr>
      <vt:lpstr>   Anne of Green Gables by Lucy Maud Montgomery   </vt:lpstr>
      <vt:lpstr>Main Idea Practice 2  - Use Anne of Green Gables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2018-05-07T21:28:55Z</dcterms:modified>
</cp:coreProperties>
</file>