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9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3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2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9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8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0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0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4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74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7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9475-FC4B-48AC-97F2-90F3F018891B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936F0-6435-4E11-99B3-1F501BF2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20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916094"/>
            <a:ext cx="12192000" cy="745362"/>
          </a:xfrm>
        </p:spPr>
        <p:txBody>
          <a:bodyPr>
            <a:normAutofit fontScale="90000"/>
          </a:bodyPr>
          <a:lstStyle/>
          <a:p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Pastoral, Escuchando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39337"/>
            <a:ext cx="9144000" cy="586733"/>
          </a:xfrm>
        </p:spPr>
        <p:txBody>
          <a:bodyPr/>
          <a:lstStyle/>
          <a:p>
            <a:r>
              <a:rPr lang="en-US" dirty="0"/>
              <a:t>Traduce: Pastor Daniel Moreno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872"/>
          <a:stretch/>
        </p:blipFill>
        <p:spPr bwMode="auto">
          <a:xfrm>
            <a:off x="1366496" y="0"/>
            <a:ext cx="6839634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39"/>
            <a:ext cx="1524000" cy="114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042007" y="275004"/>
            <a:ext cx="3985870" cy="7453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el Matrimonio</a:t>
            </a: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5" y="2964321"/>
            <a:ext cx="7389177" cy="389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escuchar a otr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323" y="3235569"/>
            <a:ext cx="4712678" cy="362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66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578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016"/>
            <a:ext cx="12192000" cy="5759207"/>
          </a:xfrm>
        </p:spPr>
        <p:txBody>
          <a:bodyPr>
            <a:no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Otros han decidido por la Adicción a la pornografía- hacen eso su estilo de vida, es tu trabajo de estudiar como salir de estas malas decisiones y amarguras, pero no debes ir tan profundo, pero debes hacerles entender que somos potenciales arrastrados a pecar. 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si pienso en el otro cuando este con mi esposo. Quite ese pensamiento. 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Casos de abuso sexual. Se compasivo y lidea con esas malas decisiones. Al ser honesto, tu meta es que se conecten con Cristo y animarlos a ver otro consejero pero entiende no naciste para ser homosexual, naciste para ser heterosexual, pero hay torsiones por nuestro pecado, podemos afirmarlos que Dios los </a:t>
            </a:r>
            <a:r>
              <a:rPr lang="es-AR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hizo heterosexuales.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8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08" y="0"/>
            <a:ext cx="12010292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8299938" cy="5532437"/>
          </a:xfrm>
        </p:spPr>
        <p:txBody>
          <a:bodyPr>
            <a:normAutofit/>
          </a:bodyPr>
          <a:lstStyle/>
          <a:p>
            <a:r>
              <a:rPr lang="es-A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Practica con aquellos que forman parte de tu vida cotidiana (La familia)</a:t>
            </a:r>
          </a:p>
          <a:p>
            <a:r>
              <a:rPr lang="es-E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hierro se afila con el hierro,</a:t>
            </a:r>
            <a:br>
              <a:rPr lang="es-E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 el hombre en el trato con el hombre. Proverbios 27:17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puedes ir con un amigo, practica en donde andes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072" y="1325562"/>
            <a:ext cx="3435927" cy="553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4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4670"/>
            <a:ext cx="8956431" cy="6146067"/>
          </a:xfrm>
        </p:spPr>
        <p:txBody>
          <a:bodyPr>
            <a:normAutofit fontScale="85000" lnSpcReduction="20000"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Pídele a tu esposa que te ayude a que te vuelvas una persona mas atenta a escuchar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estas tratando de corregir a tu esposa o a un amigo cercano en tus conversaciones, también lo vas a hacer con los miembros de la congregación, pero si tu esposa o amigo cercano creen que eres una persona muy atenta esto se pasa automáticamente a  otros. Si no estas casado pide a tus padres o hermanos o miembros de la iglesia.</a:t>
            </a:r>
          </a:p>
        </p:txBody>
      </p:sp>
      <p:pic>
        <p:nvPicPr>
          <p:cNvPr id="2052" name="Picture 4" descr="Un esposo escucha a su esposa mientras ella le expresa sus sentimien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430" y="934669"/>
            <a:ext cx="3235569" cy="592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047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2917"/>
            <a:ext cx="12192000" cy="5595084"/>
          </a:xfrm>
        </p:spPr>
        <p:txBody>
          <a:bodyPr>
            <a:normAutofit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Prepárate para escuchar en la sesión si es posible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sabes el problema que discutirán antes de la sesión. Entonces, estudia acerca de ello antes de la sesión para que estés actualizado en cuanto a lo que discutirán y puedas hacer mejores preguntas</a:t>
            </a:r>
          </a:p>
        </p:txBody>
      </p:sp>
      <p:pic>
        <p:nvPicPr>
          <p:cNvPr id="2050" name="Picture 2" descr="Image result for saber escuch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5375564"/>
            <a:ext cx="6373091" cy="1482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57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2917"/>
            <a:ext cx="9237785" cy="5595084"/>
          </a:xfrm>
        </p:spPr>
        <p:txBody>
          <a:bodyPr>
            <a:normAutofit lnSpcReduction="10000"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Debes encontrar un Mentor para ti: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Algunos pastores y personas que saben realmente como escuchar. Tienen ideas y destrezas que les gustaría compartir contigo. Pregúntales y escúchales. Al pedirle ayuda a un mentor eso le anima a el.</a:t>
            </a: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0"/>
          <a:stretch/>
        </p:blipFill>
        <p:spPr bwMode="auto">
          <a:xfrm>
            <a:off x="9237785" y="1098794"/>
            <a:ext cx="2954215" cy="575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0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2917"/>
            <a:ext cx="8932983" cy="5595084"/>
          </a:xfrm>
        </p:spPr>
        <p:txBody>
          <a:bodyPr>
            <a:normAutofit fontScale="92500" lnSpcReduction="20000"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Confía en ese susurro apacible o impulso urgente del Espíritu Santo de preguntar lo que el te indique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Espíritu Santo puede poner preguntas en tu corazón. Algunas veces esto les lleva a abrirse completamente. Debes entonces ponerte cómodo y escuchar atentamente. Se sensible al ES y con quien hablas. No juzgues. Dios esta en el cuarto contigo guiándote</a:t>
            </a:r>
          </a:p>
        </p:txBody>
      </p:sp>
      <p:pic>
        <p:nvPicPr>
          <p:cNvPr id="4" name="Picture 2" descr="Image result for impulso del Espiritu san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236" y="1098794"/>
            <a:ext cx="3546764" cy="575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269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2917"/>
            <a:ext cx="8932983" cy="5595084"/>
          </a:xfrm>
        </p:spPr>
        <p:txBody>
          <a:bodyPr>
            <a:normAutofit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Escribe notas de la discusión y repásalas después y ora.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pasa que tu analices de la situación es mejor después de la sesión que durante la sesión. Pero esa lucidez puede ayudar para la próxima sesión.</a:t>
            </a:r>
          </a:p>
          <a:p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Image result for lucide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90" y="5015345"/>
            <a:ext cx="2466109" cy="1842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age result for escribiend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535" y="1262917"/>
            <a:ext cx="2670464" cy="375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871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Perfeccionando el Cuidado Pastoral escuchando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2917"/>
            <a:ext cx="8932983" cy="5595084"/>
          </a:xfrm>
        </p:spPr>
        <p:txBody>
          <a:bodyPr>
            <a:normAutofit lnSpcReduction="10000"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 el escuchar cuando estas leyendo la biblia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estas pasando tiempo con Dios en tus devocionales, y realmente lo estas buscando, busca escuchar su voz a través de la biblia. Esta practica te lleva a eventos no imaginados por ti todavía.</a:t>
            </a:r>
          </a:p>
        </p:txBody>
      </p:sp>
      <p:pic>
        <p:nvPicPr>
          <p:cNvPr id="6148" name="Picture 4" descr="http://digo.do/wp-content/uploads/2015/11/App-para-leer-la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1524001"/>
            <a:ext cx="29337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492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4123"/>
            <a:ext cx="12192000" cy="934671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Nota: caso real que puedes encontrar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6691"/>
            <a:ext cx="12192000" cy="5971310"/>
          </a:xfrm>
        </p:spPr>
        <p:txBody>
          <a:bodyPr>
            <a:normAutofit fontScale="85000" lnSpcReduction="10000"/>
          </a:bodyPr>
          <a:lstStyle/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¿Pastor, soy Homosexual o lesbiana?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nuestra naturaleza pecaminosa somos POTENCIALMENTE bisexuales- </a:t>
            </a:r>
            <a:r>
              <a:rPr lang="es-A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Corremos el riesgo de decidir por el pecado y no hacer lo bíblico</a:t>
            </a:r>
          </a:p>
          <a:p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nuestra naturaleza pecaminosa hay factores que contribuyen a estas decisiones erradas- </a:t>
            </a:r>
            <a:r>
              <a:rPr lang="es-A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tenemos una mente y conciencia caída. La carne.</a:t>
            </a:r>
          </a:p>
          <a:p>
            <a:r>
              <a:rPr lang="es-E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“Por eso el hombre deja a su padre y a su madre, y se une a su mujer, y los dos se funden en un solo ser.</a:t>
            </a:r>
            <a:r>
              <a:rPr lang="es-ES" sz="4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ese tiempo el hombre y la mujer estaban desnudos, pero ninguno de los dos sentía vergüenza.” Gen. 2:24-25</a:t>
            </a:r>
          </a:p>
          <a:p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62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3302</TotalTime>
  <Words>619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Perfeccionando el Cuidado Pastoral, Escuchando</vt:lpstr>
      <vt:lpstr>Perfeccionando el cuidado pastoral escuchando</vt:lpstr>
      <vt:lpstr>Perfeccionando el cuidado pastoral escuchando</vt:lpstr>
      <vt:lpstr>Perfeccionando el Cuidado Pastoral escuchando</vt:lpstr>
      <vt:lpstr>Perfeccionando el Cuidado Pastoral escuchando</vt:lpstr>
      <vt:lpstr>Perfeccionando el Cuidado Pastoral escuchando</vt:lpstr>
      <vt:lpstr>Perfeccionando el Cuidado Pastoral escuchando</vt:lpstr>
      <vt:lpstr>Perfeccionando el Cuidado Pastoral escuchando</vt:lpstr>
      <vt:lpstr>Nota: caso real que puedes encontrar</vt:lpstr>
      <vt:lpstr>Nota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¿Porque la Gente viene con el Pastor?</dc:title>
  <dc:creator>Margie Moreno</dc:creator>
  <cp:lastModifiedBy>Aaron Moreno</cp:lastModifiedBy>
  <cp:revision>47</cp:revision>
  <dcterms:created xsi:type="dcterms:W3CDTF">2017-07-18T17:14:34Z</dcterms:created>
  <dcterms:modified xsi:type="dcterms:W3CDTF">2017-11-03T16:11:23Z</dcterms:modified>
</cp:coreProperties>
</file>