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4C2FE-FE81-4946-94CD-1D51E0BE3E0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19C103E-3941-4281-B6E7-1634CEADCE95}">
      <dgm:prSet/>
      <dgm:spPr/>
      <dgm:t>
        <a:bodyPr/>
        <a:lstStyle/>
        <a:p>
          <a:pPr>
            <a:defRPr cap="all"/>
          </a:pPr>
          <a:r>
            <a:rPr lang="en-US" b="1"/>
            <a:t>Development</a:t>
          </a:r>
          <a:r>
            <a:rPr lang="en-US"/>
            <a:t> </a:t>
          </a:r>
        </a:p>
      </dgm:t>
    </dgm:pt>
    <dgm:pt modelId="{7B33DD9E-24B3-47AF-B1B9-5F1E2E6BDA8F}" type="parTrans" cxnId="{7D9DEC53-4E35-484C-A134-4E58EACAEA2F}">
      <dgm:prSet/>
      <dgm:spPr/>
      <dgm:t>
        <a:bodyPr/>
        <a:lstStyle/>
        <a:p>
          <a:endParaRPr lang="en-US"/>
        </a:p>
      </dgm:t>
    </dgm:pt>
    <dgm:pt modelId="{26827449-3F8E-4860-9830-DEE59D15E805}" type="sibTrans" cxnId="{7D9DEC53-4E35-484C-A134-4E58EACAEA2F}">
      <dgm:prSet/>
      <dgm:spPr/>
      <dgm:t>
        <a:bodyPr/>
        <a:lstStyle/>
        <a:p>
          <a:endParaRPr lang="en-US"/>
        </a:p>
      </dgm:t>
    </dgm:pt>
    <dgm:pt modelId="{B606E622-3B25-4755-A21A-21956AC524F5}">
      <dgm:prSet/>
      <dgm:spPr/>
      <dgm:t>
        <a:bodyPr/>
        <a:lstStyle/>
        <a:p>
          <a:pPr>
            <a:defRPr cap="all"/>
          </a:pPr>
          <a:r>
            <a:rPr lang="en-US"/>
            <a:t>The physiological, behavioural, cognitive, and social changes</a:t>
          </a:r>
        </a:p>
      </dgm:t>
    </dgm:pt>
    <dgm:pt modelId="{CBB60198-7C4A-4FE9-86C2-E7116C95FD3D}" type="parTrans" cxnId="{0334E912-EC19-4ED9-AC5B-2BB80E45AEA0}">
      <dgm:prSet/>
      <dgm:spPr/>
      <dgm:t>
        <a:bodyPr/>
        <a:lstStyle/>
        <a:p>
          <a:endParaRPr lang="en-US"/>
        </a:p>
      </dgm:t>
    </dgm:pt>
    <dgm:pt modelId="{49EF56E4-BFE9-40C3-8CDF-CF97A7ACCCFD}" type="sibTrans" cxnId="{0334E912-EC19-4ED9-AC5B-2BB80E45AEA0}">
      <dgm:prSet/>
      <dgm:spPr/>
      <dgm:t>
        <a:bodyPr/>
        <a:lstStyle/>
        <a:p>
          <a:endParaRPr lang="en-US"/>
        </a:p>
      </dgm:t>
    </dgm:pt>
    <dgm:pt modelId="{47DB5B7F-3594-46A8-B090-7A4971A0D1E3}">
      <dgm:prSet/>
      <dgm:spPr/>
      <dgm:t>
        <a:bodyPr/>
        <a:lstStyle/>
        <a:p>
          <a:pPr>
            <a:defRPr cap="all"/>
          </a:pPr>
          <a:r>
            <a:rPr lang="en-US"/>
            <a:t>that occur throughout human life, which are guided by both genetic predispositions (nature) and</a:t>
          </a:r>
        </a:p>
      </dgm:t>
    </dgm:pt>
    <dgm:pt modelId="{0B2EF8B5-70A2-4AB5-89BB-BAD10399426D}" type="parTrans" cxnId="{F36F7C2E-DC55-4BC1-814A-260DB89F911D}">
      <dgm:prSet/>
      <dgm:spPr/>
      <dgm:t>
        <a:bodyPr/>
        <a:lstStyle/>
        <a:p>
          <a:endParaRPr lang="en-US"/>
        </a:p>
      </dgm:t>
    </dgm:pt>
    <dgm:pt modelId="{DD1035B1-67B8-4B16-B3BF-1A8F4D7BCFDE}" type="sibTrans" cxnId="{F36F7C2E-DC55-4BC1-814A-260DB89F911D}">
      <dgm:prSet/>
      <dgm:spPr/>
      <dgm:t>
        <a:bodyPr/>
        <a:lstStyle/>
        <a:p>
          <a:endParaRPr lang="en-US"/>
        </a:p>
      </dgm:t>
    </dgm:pt>
    <dgm:pt modelId="{0BD4414D-4A72-489F-AE14-40149FCB0B33}">
      <dgm:prSet/>
      <dgm:spPr/>
      <dgm:t>
        <a:bodyPr/>
        <a:lstStyle/>
        <a:p>
          <a:pPr>
            <a:defRPr cap="all"/>
          </a:pPr>
          <a:r>
            <a:rPr lang="en-US"/>
            <a:t>by environmental influences (nurture).</a:t>
          </a:r>
        </a:p>
      </dgm:t>
    </dgm:pt>
    <dgm:pt modelId="{C0BBB6C3-78BF-4DE7-AE9E-5A23BF2E4A1A}" type="parTrans" cxnId="{6E6D8E3F-D15A-4883-A17B-48E3BBAC6DA4}">
      <dgm:prSet/>
      <dgm:spPr/>
      <dgm:t>
        <a:bodyPr/>
        <a:lstStyle/>
        <a:p>
          <a:endParaRPr lang="en-US"/>
        </a:p>
      </dgm:t>
    </dgm:pt>
    <dgm:pt modelId="{7988798D-6D1D-4D50-ACA0-44AA81F724EC}" type="sibTrans" cxnId="{6E6D8E3F-D15A-4883-A17B-48E3BBAC6DA4}">
      <dgm:prSet/>
      <dgm:spPr/>
      <dgm:t>
        <a:bodyPr/>
        <a:lstStyle/>
        <a:p>
          <a:endParaRPr lang="en-US"/>
        </a:p>
      </dgm:t>
    </dgm:pt>
    <dgm:pt modelId="{A8CC9D1E-A85A-42FF-904E-FCA122216821}" type="pres">
      <dgm:prSet presAssocID="{B394C2FE-FE81-4946-94CD-1D51E0BE3E05}" presName="root" presStyleCnt="0">
        <dgm:presLayoutVars>
          <dgm:dir/>
          <dgm:resizeHandles val="exact"/>
        </dgm:presLayoutVars>
      </dgm:prSet>
      <dgm:spPr/>
    </dgm:pt>
    <dgm:pt modelId="{7FD34C90-BC96-4EDC-98F5-AEA75099FE4F}" type="pres">
      <dgm:prSet presAssocID="{E19C103E-3941-4281-B6E7-1634CEADCE95}" presName="compNode" presStyleCnt="0"/>
      <dgm:spPr/>
    </dgm:pt>
    <dgm:pt modelId="{C909117D-51A6-4D9F-B66C-0F274D4AABBD}" type="pres">
      <dgm:prSet presAssocID="{E19C103E-3941-4281-B6E7-1634CEADCE95}" presName="iconBgRect" presStyleLbl="bgShp" presStyleIdx="0" presStyleCnt="4"/>
      <dgm:spPr/>
    </dgm:pt>
    <dgm:pt modelId="{15E78162-5DD9-4331-966C-172767FD731F}" type="pres">
      <dgm:prSet presAssocID="{E19C103E-3941-4281-B6E7-1634CEADCE9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6CCCAB4E-226A-4104-8A66-91C6C6B97592}" type="pres">
      <dgm:prSet presAssocID="{E19C103E-3941-4281-B6E7-1634CEADCE95}" presName="spaceRect" presStyleCnt="0"/>
      <dgm:spPr/>
    </dgm:pt>
    <dgm:pt modelId="{0D75A918-9248-4CC7-A191-F591DAE97820}" type="pres">
      <dgm:prSet presAssocID="{E19C103E-3941-4281-B6E7-1634CEADCE95}" presName="textRect" presStyleLbl="revTx" presStyleIdx="0" presStyleCnt="4">
        <dgm:presLayoutVars>
          <dgm:chMax val="1"/>
          <dgm:chPref val="1"/>
        </dgm:presLayoutVars>
      </dgm:prSet>
      <dgm:spPr/>
    </dgm:pt>
    <dgm:pt modelId="{46D738D7-46BE-43BB-BA99-99272EA3A922}" type="pres">
      <dgm:prSet presAssocID="{26827449-3F8E-4860-9830-DEE59D15E805}" presName="sibTrans" presStyleCnt="0"/>
      <dgm:spPr/>
    </dgm:pt>
    <dgm:pt modelId="{A1558F21-AF01-4FA9-B4E3-99FE7AC2362D}" type="pres">
      <dgm:prSet presAssocID="{B606E622-3B25-4755-A21A-21956AC524F5}" presName="compNode" presStyleCnt="0"/>
      <dgm:spPr/>
    </dgm:pt>
    <dgm:pt modelId="{B59A271F-D282-4759-B5CF-40F44CEADE44}" type="pres">
      <dgm:prSet presAssocID="{B606E622-3B25-4755-A21A-21956AC524F5}" presName="iconBgRect" presStyleLbl="bgShp" presStyleIdx="1" presStyleCnt="4"/>
      <dgm:spPr/>
    </dgm:pt>
    <dgm:pt modelId="{044250EF-9673-4B5A-B4DF-EBD006AF9189}" type="pres">
      <dgm:prSet presAssocID="{B606E622-3B25-4755-A21A-21956AC524F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8E00441B-4779-44D9-A4C5-8D6DF91B8A4B}" type="pres">
      <dgm:prSet presAssocID="{B606E622-3B25-4755-A21A-21956AC524F5}" presName="spaceRect" presStyleCnt="0"/>
      <dgm:spPr/>
    </dgm:pt>
    <dgm:pt modelId="{5051C4AC-FCBF-4018-A9B4-AC5AD0E4BA90}" type="pres">
      <dgm:prSet presAssocID="{B606E622-3B25-4755-A21A-21956AC524F5}" presName="textRect" presStyleLbl="revTx" presStyleIdx="1" presStyleCnt="4">
        <dgm:presLayoutVars>
          <dgm:chMax val="1"/>
          <dgm:chPref val="1"/>
        </dgm:presLayoutVars>
      </dgm:prSet>
      <dgm:spPr/>
    </dgm:pt>
    <dgm:pt modelId="{288AB69C-D860-4ADC-B72E-B92A6548ACD7}" type="pres">
      <dgm:prSet presAssocID="{49EF56E4-BFE9-40C3-8CDF-CF97A7ACCCFD}" presName="sibTrans" presStyleCnt="0"/>
      <dgm:spPr/>
    </dgm:pt>
    <dgm:pt modelId="{6C4A0337-870A-4208-8A3C-3D37B2437959}" type="pres">
      <dgm:prSet presAssocID="{47DB5B7F-3594-46A8-B090-7A4971A0D1E3}" presName="compNode" presStyleCnt="0"/>
      <dgm:spPr/>
    </dgm:pt>
    <dgm:pt modelId="{1EBD6B47-1763-444C-A95B-90706CDF89A3}" type="pres">
      <dgm:prSet presAssocID="{47DB5B7F-3594-46A8-B090-7A4971A0D1E3}" presName="iconBgRect" presStyleLbl="bgShp" presStyleIdx="2" presStyleCnt="4"/>
      <dgm:spPr/>
    </dgm:pt>
    <dgm:pt modelId="{522F5F3C-134E-4F6C-A9C4-B5AFE7BB35BD}" type="pres">
      <dgm:prSet presAssocID="{47DB5B7F-3594-46A8-B090-7A4971A0D1E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68542184-85CB-4FF8-89E2-2C450B4A6AEA}" type="pres">
      <dgm:prSet presAssocID="{47DB5B7F-3594-46A8-B090-7A4971A0D1E3}" presName="spaceRect" presStyleCnt="0"/>
      <dgm:spPr/>
    </dgm:pt>
    <dgm:pt modelId="{3A8D16CC-4DFD-454A-B01D-91810450A142}" type="pres">
      <dgm:prSet presAssocID="{47DB5B7F-3594-46A8-B090-7A4971A0D1E3}" presName="textRect" presStyleLbl="revTx" presStyleIdx="2" presStyleCnt="4">
        <dgm:presLayoutVars>
          <dgm:chMax val="1"/>
          <dgm:chPref val="1"/>
        </dgm:presLayoutVars>
      </dgm:prSet>
      <dgm:spPr/>
    </dgm:pt>
    <dgm:pt modelId="{C1BD86C2-9D5A-4DCA-8150-7C54D078F011}" type="pres">
      <dgm:prSet presAssocID="{DD1035B1-67B8-4B16-B3BF-1A8F4D7BCFDE}" presName="sibTrans" presStyleCnt="0"/>
      <dgm:spPr/>
    </dgm:pt>
    <dgm:pt modelId="{99D599AF-9CF3-4B25-8C59-EB0B85ED11D1}" type="pres">
      <dgm:prSet presAssocID="{0BD4414D-4A72-489F-AE14-40149FCB0B33}" presName="compNode" presStyleCnt="0"/>
      <dgm:spPr/>
    </dgm:pt>
    <dgm:pt modelId="{C3E1AA17-2FE3-4B44-BBD6-EAB1E619AC23}" type="pres">
      <dgm:prSet presAssocID="{0BD4414D-4A72-489F-AE14-40149FCB0B33}" presName="iconBgRect" presStyleLbl="bgShp" presStyleIdx="3" presStyleCnt="4"/>
      <dgm:spPr/>
    </dgm:pt>
    <dgm:pt modelId="{44744EB3-5BF4-41EF-B03F-19491851E84C}" type="pres">
      <dgm:prSet presAssocID="{0BD4414D-4A72-489F-AE14-40149FCB0B3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BE6D31F2-2352-4A81-BB06-20B81774ADAE}" type="pres">
      <dgm:prSet presAssocID="{0BD4414D-4A72-489F-AE14-40149FCB0B33}" presName="spaceRect" presStyleCnt="0"/>
      <dgm:spPr/>
    </dgm:pt>
    <dgm:pt modelId="{C2002731-3EBD-48A4-BAE7-D6A71C8F89EB}" type="pres">
      <dgm:prSet presAssocID="{0BD4414D-4A72-489F-AE14-40149FCB0B3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E504E00-8607-4102-92E3-33B6FBBAB67F}" type="presOf" srcId="{E19C103E-3941-4281-B6E7-1634CEADCE95}" destId="{0D75A918-9248-4CC7-A191-F591DAE97820}" srcOrd="0" destOrd="0" presId="urn:microsoft.com/office/officeart/2018/5/layout/IconCircleLabelList"/>
    <dgm:cxn modelId="{0334E912-EC19-4ED9-AC5B-2BB80E45AEA0}" srcId="{B394C2FE-FE81-4946-94CD-1D51E0BE3E05}" destId="{B606E622-3B25-4755-A21A-21956AC524F5}" srcOrd="1" destOrd="0" parTransId="{CBB60198-7C4A-4FE9-86C2-E7116C95FD3D}" sibTransId="{49EF56E4-BFE9-40C3-8CDF-CF97A7ACCCFD}"/>
    <dgm:cxn modelId="{F36F7C2E-DC55-4BC1-814A-260DB89F911D}" srcId="{B394C2FE-FE81-4946-94CD-1D51E0BE3E05}" destId="{47DB5B7F-3594-46A8-B090-7A4971A0D1E3}" srcOrd="2" destOrd="0" parTransId="{0B2EF8B5-70A2-4AB5-89BB-BAD10399426D}" sibTransId="{DD1035B1-67B8-4B16-B3BF-1A8F4D7BCFDE}"/>
    <dgm:cxn modelId="{6E6D8E3F-D15A-4883-A17B-48E3BBAC6DA4}" srcId="{B394C2FE-FE81-4946-94CD-1D51E0BE3E05}" destId="{0BD4414D-4A72-489F-AE14-40149FCB0B33}" srcOrd="3" destOrd="0" parTransId="{C0BBB6C3-78BF-4DE7-AE9E-5A23BF2E4A1A}" sibTransId="{7988798D-6D1D-4D50-ACA0-44AA81F724EC}"/>
    <dgm:cxn modelId="{A5B20967-9AA0-4398-907D-F440A9F34FF7}" type="presOf" srcId="{B606E622-3B25-4755-A21A-21956AC524F5}" destId="{5051C4AC-FCBF-4018-A9B4-AC5AD0E4BA90}" srcOrd="0" destOrd="0" presId="urn:microsoft.com/office/officeart/2018/5/layout/IconCircleLabelList"/>
    <dgm:cxn modelId="{328D4B6E-33D0-42B2-BF27-BD7CA327B550}" type="presOf" srcId="{B394C2FE-FE81-4946-94CD-1D51E0BE3E05}" destId="{A8CC9D1E-A85A-42FF-904E-FCA122216821}" srcOrd="0" destOrd="0" presId="urn:microsoft.com/office/officeart/2018/5/layout/IconCircleLabelList"/>
    <dgm:cxn modelId="{7D9DEC53-4E35-484C-A134-4E58EACAEA2F}" srcId="{B394C2FE-FE81-4946-94CD-1D51E0BE3E05}" destId="{E19C103E-3941-4281-B6E7-1634CEADCE95}" srcOrd="0" destOrd="0" parTransId="{7B33DD9E-24B3-47AF-B1B9-5F1E2E6BDA8F}" sibTransId="{26827449-3F8E-4860-9830-DEE59D15E805}"/>
    <dgm:cxn modelId="{8CD1B092-9185-4017-9A6C-0D5F214F3F41}" type="presOf" srcId="{47DB5B7F-3594-46A8-B090-7A4971A0D1E3}" destId="{3A8D16CC-4DFD-454A-B01D-91810450A142}" srcOrd="0" destOrd="0" presId="urn:microsoft.com/office/officeart/2018/5/layout/IconCircleLabelList"/>
    <dgm:cxn modelId="{C56248A1-A128-4CE9-9BC0-A0A155B4860C}" type="presOf" srcId="{0BD4414D-4A72-489F-AE14-40149FCB0B33}" destId="{C2002731-3EBD-48A4-BAE7-D6A71C8F89EB}" srcOrd="0" destOrd="0" presId="urn:microsoft.com/office/officeart/2018/5/layout/IconCircleLabelList"/>
    <dgm:cxn modelId="{44484B4F-156D-4021-94BF-21B7F2AABE42}" type="presParOf" srcId="{A8CC9D1E-A85A-42FF-904E-FCA122216821}" destId="{7FD34C90-BC96-4EDC-98F5-AEA75099FE4F}" srcOrd="0" destOrd="0" presId="urn:microsoft.com/office/officeart/2018/5/layout/IconCircleLabelList"/>
    <dgm:cxn modelId="{379EF735-2A58-4AE4-BF34-1BFB6BDE43D5}" type="presParOf" srcId="{7FD34C90-BC96-4EDC-98F5-AEA75099FE4F}" destId="{C909117D-51A6-4D9F-B66C-0F274D4AABBD}" srcOrd="0" destOrd="0" presId="urn:microsoft.com/office/officeart/2018/5/layout/IconCircleLabelList"/>
    <dgm:cxn modelId="{323BDBD7-FFAE-4046-B96A-CB76FBC00F4F}" type="presParOf" srcId="{7FD34C90-BC96-4EDC-98F5-AEA75099FE4F}" destId="{15E78162-5DD9-4331-966C-172767FD731F}" srcOrd="1" destOrd="0" presId="urn:microsoft.com/office/officeart/2018/5/layout/IconCircleLabelList"/>
    <dgm:cxn modelId="{4935A10A-593C-4B64-836A-9318AF0C347B}" type="presParOf" srcId="{7FD34C90-BC96-4EDC-98F5-AEA75099FE4F}" destId="{6CCCAB4E-226A-4104-8A66-91C6C6B97592}" srcOrd="2" destOrd="0" presId="urn:microsoft.com/office/officeart/2018/5/layout/IconCircleLabelList"/>
    <dgm:cxn modelId="{2659D83A-BB32-4C1C-A8B1-A8473066F059}" type="presParOf" srcId="{7FD34C90-BC96-4EDC-98F5-AEA75099FE4F}" destId="{0D75A918-9248-4CC7-A191-F591DAE97820}" srcOrd="3" destOrd="0" presId="urn:microsoft.com/office/officeart/2018/5/layout/IconCircleLabelList"/>
    <dgm:cxn modelId="{641A7F66-6A48-4288-99A3-F878AF39654A}" type="presParOf" srcId="{A8CC9D1E-A85A-42FF-904E-FCA122216821}" destId="{46D738D7-46BE-43BB-BA99-99272EA3A922}" srcOrd="1" destOrd="0" presId="urn:microsoft.com/office/officeart/2018/5/layout/IconCircleLabelList"/>
    <dgm:cxn modelId="{F2BE8824-7504-45BE-A14E-DFD6F85BE151}" type="presParOf" srcId="{A8CC9D1E-A85A-42FF-904E-FCA122216821}" destId="{A1558F21-AF01-4FA9-B4E3-99FE7AC2362D}" srcOrd="2" destOrd="0" presId="urn:microsoft.com/office/officeart/2018/5/layout/IconCircleLabelList"/>
    <dgm:cxn modelId="{6C3869A6-F00F-40DF-BEC1-7A5077233819}" type="presParOf" srcId="{A1558F21-AF01-4FA9-B4E3-99FE7AC2362D}" destId="{B59A271F-D282-4759-B5CF-40F44CEADE44}" srcOrd="0" destOrd="0" presId="urn:microsoft.com/office/officeart/2018/5/layout/IconCircleLabelList"/>
    <dgm:cxn modelId="{257E5DD0-E177-4D51-8A97-F9AACA8C41CC}" type="presParOf" srcId="{A1558F21-AF01-4FA9-B4E3-99FE7AC2362D}" destId="{044250EF-9673-4B5A-B4DF-EBD006AF9189}" srcOrd="1" destOrd="0" presId="urn:microsoft.com/office/officeart/2018/5/layout/IconCircleLabelList"/>
    <dgm:cxn modelId="{B10634B7-314E-4FB4-9D7E-3DC4BA1A78F0}" type="presParOf" srcId="{A1558F21-AF01-4FA9-B4E3-99FE7AC2362D}" destId="{8E00441B-4779-44D9-A4C5-8D6DF91B8A4B}" srcOrd="2" destOrd="0" presId="urn:microsoft.com/office/officeart/2018/5/layout/IconCircleLabelList"/>
    <dgm:cxn modelId="{F14CFE10-27D6-493C-A725-7644721F9ED9}" type="presParOf" srcId="{A1558F21-AF01-4FA9-B4E3-99FE7AC2362D}" destId="{5051C4AC-FCBF-4018-A9B4-AC5AD0E4BA90}" srcOrd="3" destOrd="0" presId="urn:microsoft.com/office/officeart/2018/5/layout/IconCircleLabelList"/>
    <dgm:cxn modelId="{A99D51AC-3341-4B28-856B-0C55BFF63914}" type="presParOf" srcId="{A8CC9D1E-A85A-42FF-904E-FCA122216821}" destId="{288AB69C-D860-4ADC-B72E-B92A6548ACD7}" srcOrd="3" destOrd="0" presId="urn:microsoft.com/office/officeart/2018/5/layout/IconCircleLabelList"/>
    <dgm:cxn modelId="{A18DF4EA-C063-46E9-BCAB-0A6E40C39388}" type="presParOf" srcId="{A8CC9D1E-A85A-42FF-904E-FCA122216821}" destId="{6C4A0337-870A-4208-8A3C-3D37B2437959}" srcOrd="4" destOrd="0" presId="urn:microsoft.com/office/officeart/2018/5/layout/IconCircleLabelList"/>
    <dgm:cxn modelId="{29155034-264F-46D2-B9EF-11BB0C79CD69}" type="presParOf" srcId="{6C4A0337-870A-4208-8A3C-3D37B2437959}" destId="{1EBD6B47-1763-444C-A95B-90706CDF89A3}" srcOrd="0" destOrd="0" presId="urn:microsoft.com/office/officeart/2018/5/layout/IconCircleLabelList"/>
    <dgm:cxn modelId="{DD785CE1-7E68-4595-B6CB-99EFF0F37FE8}" type="presParOf" srcId="{6C4A0337-870A-4208-8A3C-3D37B2437959}" destId="{522F5F3C-134E-4F6C-A9C4-B5AFE7BB35BD}" srcOrd="1" destOrd="0" presId="urn:microsoft.com/office/officeart/2018/5/layout/IconCircleLabelList"/>
    <dgm:cxn modelId="{463DD61C-140B-4811-A5C2-E0DACF4C8951}" type="presParOf" srcId="{6C4A0337-870A-4208-8A3C-3D37B2437959}" destId="{68542184-85CB-4FF8-89E2-2C450B4A6AEA}" srcOrd="2" destOrd="0" presId="urn:microsoft.com/office/officeart/2018/5/layout/IconCircleLabelList"/>
    <dgm:cxn modelId="{386587BB-27B4-4B47-A065-94FD4FD69E1A}" type="presParOf" srcId="{6C4A0337-870A-4208-8A3C-3D37B2437959}" destId="{3A8D16CC-4DFD-454A-B01D-91810450A142}" srcOrd="3" destOrd="0" presId="urn:microsoft.com/office/officeart/2018/5/layout/IconCircleLabelList"/>
    <dgm:cxn modelId="{A7743F8D-B1B6-41AB-8183-E6DF1A3C45E9}" type="presParOf" srcId="{A8CC9D1E-A85A-42FF-904E-FCA122216821}" destId="{C1BD86C2-9D5A-4DCA-8150-7C54D078F011}" srcOrd="5" destOrd="0" presId="urn:microsoft.com/office/officeart/2018/5/layout/IconCircleLabelList"/>
    <dgm:cxn modelId="{A21BE670-D1B7-483E-8D2A-2BCD60987EB5}" type="presParOf" srcId="{A8CC9D1E-A85A-42FF-904E-FCA122216821}" destId="{99D599AF-9CF3-4B25-8C59-EB0B85ED11D1}" srcOrd="6" destOrd="0" presId="urn:microsoft.com/office/officeart/2018/5/layout/IconCircleLabelList"/>
    <dgm:cxn modelId="{8B71F1ED-3AD3-45A6-A705-88DE92C454ED}" type="presParOf" srcId="{99D599AF-9CF3-4B25-8C59-EB0B85ED11D1}" destId="{C3E1AA17-2FE3-4B44-BBD6-EAB1E619AC23}" srcOrd="0" destOrd="0" presId="urn:microsoft.com/office/officeart/2018/5/layout/IconCircleLabelList"/>
    <dgm:cxn modelId="{13D1B268-69E0-4A0B-B0FA-118D81CE5165}" type="presParOf" srcId="{99D599AF-9CF3-4B25-8C59-EB0B85ED11D1}" destId="{44744EB3-5BF4-41EF-B03F-19491851E84C}" srcOrd="1" destOrd="0" presId="urn:microsoft.com/office/officeart/2018/5/layout/IconCircleLabelList"/>
    <dgm:cxn modelId="{81D684E3-F5FD-42D8-8E7C-3C2032607214}" type="presParOf" srcId="{99D599AF-9CF3-4B25-8C59-EB0B85ED11D1}" destId="{BE6D31F2-2352-4A81-BB06-20B81774ADAE}" srcOrd="2" destOrd="0" presId="urn:microsoft.com/office/officeart/2018/5/layout/IconCircleLabelList"/>
    <dgm:cxn modelId="{912080F6-0F34-4C31-B31B-20F3C78DA77A}" type="presParOf" srcId="{99D599AF-9CF3-4B25-8C59-EB0B85ED11D1}" destId="{C2002731-3EBD-48A4-BAE7-D6A71C8F89E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9117D-51A6-4D9F-B66C-0F274D4AABBD}">
      <dsp:nvSpPr>
        <dsp:cNvPr id="0" name=""/>
        <dsp:cNvSpPr/>
      </dsp:nvSpPr>
      <dsp:spPr>
        <a:xfrm>
          <a:off x="969209" y="1078881"/>
          <a:ext cx="1263966" cy="12639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78162-5DD9-4331-966C-172767FD731F}">
      <dsp:nvSpPr>
        <dsp:cNvPr id="0" name=""/>
        <dsp:cNvSpPr/>
      </dsp:nvSpPr>
      <dsp:spPr>
        <a:xfrm>
          <a:off x="123857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5A918-9248-4CC7-A191-F591DAE97820}">
      <dsp:nvSpPr>
        <dsp:cNvPr id="0" name=""/>
        <dsp:cNvSpPr/>
      </dsp:nvSpPr>
      <dsp:spPr>
        <a:xfrm>
          <a:off x="56515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/>
            <a:t>Development</a:t>
          </a:r>
          <a:r>
            <a:rPr lang="en-US" sz="1200" kern="1200"/>
            <a:t> </a:t>
          </a:r>
        </a:p>
      </dsp:txBody>
      <dsp:txXfrm>
        <a:off x="565154" y="2736542"/>
        <a:ext cx="2072076" cy="720000"/>
      </dsp:txXfrm>
    </dsp:sp>
    <dsp:sp modelId="{B59A271F-D282-4759-B5CF-40F44CEADE44}">
      <dsp:nvSpPr>
        <dsp:cNvPr id="0" name=""/>
        <dsp:cNvSpPr/>
      </dsp:nvSpPr>
      <dsp:spPr>
        <a:xfrm>
          <a:off x="3403899" y="1078881"/>
          <a:ext cx="1263966" cy="12639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250EF-9673-4B5A-B4DF-EBD006AF9189}">
      <dsp:nvSpPr>
        <dsp:cNvPr id="0" name=""/>
        <dsp:cNvSpPr/>
      </dsp:nvSpPr>
      <dsp:spPr>
        <a:xfrm>
          <a:off x="367326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1C4AC-FCBF-4018-A9B4-AC5AD0E4BA90}">
      <dsp:nvSpPr>
        <dsp:cNvPr id="0" name=""/>
        <dsp:cNvSpPr/>
      </dsp:nvSpPr>
      <dsp:spPr>
        <a:xfrm>
          <a:off x="299984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The physiological, behavioural, cognitive, and social changes</a:t>
          </a:r>
        </a:p>
      </dsp:txBody>
      <dsp:txXfrm>
        <a:off x="2999844" y="2736542"/>
        <a:ext cx="2072076" cy="720000"/>
      </dsp:txXfrm>
    </dsp:sp>
    <dsp:sp modelId="{1EBD6B47-1763-444C-A95B-90706CDF89A3}">
      <dsp:nvSpPr>
        <dsp:cNvPr id="0" name=""/>
        <dsp:cNvSpPr/>
      </dsp:nvSpPr>
      <dsp:spPr>
        <a:xfrm>
          <a:off x="5838589" y="1078881"/>
          <a:ext cx="1263966" cy="12639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F5F3C-134E-4F6C-A9C4-B5AFE7BB35BD}">
      <dsp:nvSpPr>
        <dsp:cNvPr id="0" name=""/>
        <dsp:cNvSpPr/>
      </dsp:nvSpPr>
      <dsp:spPr>
        <a:xfrm>
          <a:off x="610795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D16CC-4DFD-454A-B01D-91810450A142}">
      <dsp:nvSpPr>
        <dsp:cNvPr id="0" name=""/>
        <dsp:cNvSpPr/>
      </dsp:nvSpPr>
      <dsp:spPr>
        <a:xfrm>
          <a:off x="543453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that occur throughout human life, which are guided by both genetic predispositions (nature) and</a:t>
          </a:r>
        </a:p>
      </dsp:txBody>
      <dsp:txXfrm>
        <a:off x="5434534" y="2736542"/>
        <a:ext cx="2072076" cy="720000"/>
      </dsp:txXfrm>
    </dsp:sp>
    <dsp:sp modelId="{C3E1AA17-2FE3-4B44-BBD6-EAB1E619AC23}">
      <dsp:nvSpPr>
        <dsp:cNvPr id="0" name=""/>
        <dsp:cNvSpPr/>
      </dsp:nvSpPr>
      <dsp:spPr>
        <a:xfrm>
          <a:off x="8273279" y="1078881"/>
          <a:ext cx="1263966" cy="12639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44EB3-5BF4-41EF-B03F-19491851E84C}">
      <dsp:nvSpPr>
        <dsp:cNvPr id="0" name=""/>
        <dsp:cNvSpPr/>
      </dsp:nvSpPr>
      <dsp:spPr>
        <a:xfrm>
          <a:off x="854264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02731-3EBD-48A4-BAE7-D6A71C8F89EB}">
      <dsp:nvSpPr>
        <dsp:cNvPr id="0" name=""/>
        <dsp:cNvSpPr/>
      </dsp:nvSpPr>
      <dsp:spPr>
        <a:xfrm>
          <a:off x="786922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by environmental influences (nurture).</a:t>
          </a:r>
        </a:p>
      </dsp:txBody>
      <dsp:txXfrm>
        <a:off x="7869224" y="2736542"/>
        <a:ext cx="2072076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6A00A-AEE1-4B88-811E-71750F353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DF758-511E-465D-977F-6462F7E04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EA464-C85B-45B7-B794-3A9ABBD7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DAB6-1E66-4DB6-B4F1-9EAE444449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8450D-17E9-4CF5-B2C2-13D44A877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36C87-B5B1-4391-A51C-152F05AA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3374-5076-4256-9034-16774A9C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3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B8C89-55B4-4986-A625-D19E7602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DF061-1EAE-49D6-B78F-7FA09C274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6905E-8CAE-4DFA-8D3E-AC0FCE44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DAB6-1E66-4DB6-B4F1-9EAE444449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76600-70C4-427C-9462-FAED8117B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381F9-46D0-43F3-A6B9-AA90C77E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3374-5076-4256-9034-16774A9C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7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47736E-7F17-4ED0-93D2-E4F8CF41F6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FB27BE-384A-4E33-B129-C5DA50C36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BC57E-1DA8-4112-9B24-FA4B4244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DAB6-1E66-4DB6-B4F1-9EAE444449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CFD37-6D9E-4F8F-AD66-283F46D7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A1947-5321-4B26-AF2C-1F269C7C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3374-5076-4256-9034-16774A9C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7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1CED1-3DDD-43E2-BB76-7C79F0895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B0930-88EC-4E19-88C0-517859852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06DC-3834-4537-98E9-B2494C41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DAB6-1E66-4DB6-B4F1-9EAE444449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07C2A-85DF-4C82-B64B-D4FBF743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5C67D-28A1-42C9-BB49-35368E69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3374-5076-4256-9034-16774A9C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8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0F20-A0DB-4515-8748-B1CD1056D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F0CFC-2124-469D-BD2F-E49DD118B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4A171-E846-413B-83DC-830095E6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DAB6-1E66-4DB6-B4F1-9EAE444449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C1C2A-1CD4-4B4E-A568-CF652A8F0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ECE94-D5D4-42A8-B58B-F8DEB8677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3374-5076-4256-9034-16774A9C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4C56-39CC-472B-83FC-2FE8F1B6D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F6AD2-4E61-4BA3-B990-36C50410B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64ADA-4E0B-4216-B21E-FE26F13DC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C89B7-840F-46E1-8901-251F9DD4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DAB6-1E66-4DB6-B4F1-9EAE444449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849B8-A63D-4573-AFEF-CB34B067E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9F576-F87F-4124-87F6-C823A223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3374-5076-4256-9034-16774A9C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3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48E43-9ED7-42FA-A3AE-D338D976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CBAB3-EC6D-423F-82A1-4F38ABF3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D8DF0-A2A8-4622-BEEE-F5E6B7DA8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A14BB1-7B63-484C-90C8-653B19E72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9DBD3E-22BE-4B6C-A58D-ACD60A29A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2CA3BB-71AE-4822-A8F9-D1E67A09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DAB6-1E66-4DB6-B4F1-9EAE444449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DFE9C0-3E33-4656-9A37-855BB373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A47D74-4481-4D2A-92A4-D75655271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3374-5076-4256-9034-16774A9C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4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6B29B-0112-4862-8524-3FBC4AD6E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512AEF-F8FC-407C-9FA6-8470B263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DAB6-1E66-4DB6-B4F1-9EAE444449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77D32-767B-4B25-9C77-564A6D522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9947B-C548-4627-A684-871BAD58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3374-5076-4256-9034-16774A9C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3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CA8D7A-AEB1-4A7D-8993-B1EFAE14F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DAB6-1E66-4DB6-B4F1-9EAE444449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8AAB9-A324-483B-ABE9-43AD60C7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CC8ED-AE1C-408A-B91E-923ABF2D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3374-5076-4256-9034-16774A9C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1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F2F7C-0877-4E74-AD1B-2C7F6666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F403B-AC77-48C4-8E85-64F4C01F1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6F262-64E8-4119-987F-FCFA2C156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642C7-3613-4ABE-BE1C-42015F8F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DAB6-1E66-4DB6-B4F1-9EAE444449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F3C46-4F6B-4096-91B8-34DB26D8B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73AD8-F685-4E29-B3FC-55137753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3374-5076-4256-9034-16774A9C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1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DD64-ECCE-4C94-AED7-B3EE15B9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50F8C8-A5B3-406D-A7DA-6CEF88EBB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8FB5A-21E6-43C3-9BC8-F3D19CD6E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AF7F6-B272-4D14-ADC6-4AC10F0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DAB6-1E66-4DB6-B4F1-9EAE444449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F2F78-2AF2-4183-9A05-5653D29F1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97DED-D4BB-4C61-A2A4-41D3B544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3374-5076-4256-9034-16774A9C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1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AB8E01-F18E-4D20-A37B-428E881A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A3C6D-C13D-4DAC-982B-6B2F73FDE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36C53-B3E1-4880-82D5-08AFE2C12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4DAB6-1E66-4DB6-B4F1-9EAE4444490D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30012-2AA8-4797-BAED-214F335A5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F2A09-F3E9-496D-B632-696EDB5BA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63374-5076-4256-9034-16774A9CD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1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B1C90-257E-4FAE-9C35-F36E02262CCB}"/>
              </a:ext>
            </a:extLst>
          </p:cNvPr>
          <p:cNvSpPr txBox="1"/>
          <p:nvPr/>
        </p:nvSpPr>
        <p:spPr>
          <a:xfrm>
            <a:off x="1028700" y="1967266"/>
            <a:ext cx="2641092" cy="294050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Growing &amp; Developing: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3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Human Development,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Mind &amp; Behavior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6F8D0-9D92-4E8C-9173-B3BC6DA5B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308867"/>
            <a:ext cx="6780700" cy="423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7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2435D-0FBA-429A-8C5C-260DE6A7E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28" y="643467"/>
            <a:ext cx="7913063" cy="5934798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1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8AB26E67-1EBF-4E03-B67F-9762FA75A2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364052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018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9782E-42D3-4E7A-8774-7BAEE756C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7175"/>
            <a:ext cx="97536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1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9A7FBE-7D86-4440-99BD-2EFC585C7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38" y="0"/>
            <a:ext cx="10276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8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CE8E88-7CD3-4279-A926-D5B16A89F2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3" r="7937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BF4FA0-94B1-4BF5-9B43-351203761F23}"/>
              </a:ext>
            </a:extLst>
          </p:cNvPr>
          <p:cNvSpPr txBox="1"/>
          <p:nvPr/>
        </p:nvSpPr>
        <p:spPr>
          <a:xfrm>
            <a:off x="5277328" y="640082"/>
            <a:ext cx="6274591" cy="3351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Jean Piaget</a:t>
            </a:r>
          </a:p>
        </p:txBody>
      </p:sp>
    </p:spTree>
    <p:extLst>
      <p:ext uri="{BB962C8B-B14F-4D97-AF65-F5344CB8AC3E}">
        <p14:creationId xmlns:p14="http://schemas.microsoft.com/office/powerpoint/2010/main" val="3911519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F27752-1324-40AB-9633-273499DF0138}"/>
              </a:ext>
            </a:extLst>
          </p:cNvPr>
          <p:cNvSpPr txBox="1"/>
          <p:nvPr/>
        </p:nvSpPr>
        <p:spPr>
          <a:xfrm>
            <a:off x="717422" y="1967266"/>
            <a:ext cx="3366898" cy="280793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Schemas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Patterns of knowledge in long term memory — that help them remember, organize, and respond to information.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E3B85F-D412-4E64-8656-F874A7279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171712"/>
            <a:ext cx="6780700" cy="451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8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53BB7F-9F8E-4778-8CD8-5C59E7D3F589}"/>
              </a:ext>
            </a:extLst>
          </p:cNvPr>
          <p:cNvSpPr txBox="1"/>
          <p:nvPr/>
        </p:nvSpPr>
        <p:spPr>
          <a:xfrm>
            <a:off x="325121" y="629266"/>
            <a:ext cx="3990848" cy="3018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Assimilation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latin typeface="+mj-lt"/>
                <a:ea typeface="+mj-ea"/>
                <a:cs typeface="+mj-cs"/>
              </a:rPr>
              <a:t>Use already developed schemas to understand new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75A798-7792-4F32-8046-D0A0CC11E9D2}"/>
              </a:ext>
            </a:extLst>
          </p:cNvPr>
          <p:cNvSpPr txBox="1"/>
          <p:nvPr/>
        </p:nvSpPr>
        <p:spPr>
          <a:xfrm>
            <a:off x="325121" y="3840481"/>
            <a:ext cx="3667036" cy="377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Accommodation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dirty="0"/>
              <a:t>Learning new information and thus changing the schema.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60135-D98B-4B2A-A4D9-BECD5595E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" r="2" b="2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69019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4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CB7F4-06AB-4637-B6DD-5ABF61F0A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448" y="643467"/>
            <a:ext cx="8656152" cy="569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76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95F67-200F-4960-97F2-903D2B035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04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87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Vandermeer</dc:creator>
  <cp:lastModifiedBy>Mark Vandermeer</cp:lastModifiedBy>
  <cp:revision>6</cp:revision>
  <dcterms:created xsi:type="dcterms:W3CDTF">2021-03-12T04:47:48Z</dcterms:created>
  <dcterms:modified xsi:type="dcterms:W3CDTF">2021-03-12T16:33:07Z</dcterms:modified>
</cp:coreProperties>
</file>