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6125-0E69-47EC-952A-22AE924B184C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9C02-8A23-4F95-AE85-E41BEDC35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88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6125-0E69-47EC-952A-22AE924B184C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9C02-8A23-4F95-AE85-E41BEDC35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357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6125-0E69-47EC-952A-22AE924B184C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9C02-8A23-4F95-AE85-E41BEDC35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11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6125-0E69-47EC-952A-22AE924B184C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9C02-8A23-4F95-AE85-E41BEDC35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96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6125-0E69-47EC-952A-22AE924B184C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9C02-8A23-4F95-AE85-E41BEDC35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571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6125-0E69-47EC-952A-22AE924B184C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9C02-8A23-4F95-AE85-E41BEDC35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5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6125-0E69-47EC-952A-22AE924B184C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9C02-8A23-4F95-AE85-E41BEDC35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11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6125-0E69-47EC-952A-22AE924B184C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9C02-8A23-4F95-AE85-E41BEDC35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16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6125-0E69-47EC-952A-22AE924B184C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9C02-8A23-4F95-AE85-E41BEDC35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2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6125-0E69-47EC-952A-22AE924B184C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9C02-8A23-4F95-AE85-E41BEDC35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658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6125-0E69-47EC-952A-22AE924B184C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9C02-8A23-4F95-AE85-E41BEDC35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91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C6125-0E69-47EC-952A-22AE924B184C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A9C02-8A23-4F95-AE85-E41BEDC35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28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47774"/>
            <a:ext cx="9144000" cy="4010025"/>
          </a:xfrm>
        </p:spPr>
        <p:txBody>
          <a:bodyPr/>
          <a:lstStyle/>
          <a:p>
            <a:r>
              <a:rPr lang="en-US" dirty="0" smtClean="0"/>
              <a:t>23 Some of the things we don’t </a:t>
            </a:r>
            <a:r>
              <a:rPr lang="en-US" dirty="0" smtClean="0"/>
              <a:t>know about </a:t>
            </a:r>
            <a:r>
              <a:rPr lang="en-US" dirty="0" smtClean="0"/>
              <a:t>life </a:t>
            </a:r>
            <a:br>
              <a:rPr lang="en-US" dirty="0" smtClean="0"/>
            </a:br>
            <a:r>
              <a:rPr lang="en-US" dirty="0" smtClean="0"/>
              <a:t>in Early Christianity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and wish we did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73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baptism was understood, how and where done (children?)</a:t>
            </a:r>
          </a:p>
          <a:p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motivated these women to join and take on leadership</a:t>
            </a:r>
          </a:p>
          <a:p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families negotiated multiple religious allegiances</a:t>
            </a:r>
          </a:p>
          <a:p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leadership was exercised</a:t>
            </a:r>
          </a:p>
          <a:p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they negotiated between expectations of public vs. </a:t>
            </a:r>
            <a:r>
              <a:rPr lang="en-US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private life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50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53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23 Some of the things we don’t know about life  in Early Christianity and wish we did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 don’t know and wish we did</dc:title>
  <dc:creator>losiek</dc:creator>
  <cp:lastModifiedBy>losiek</cp:lastModifiedBy>
  <cp:revision>5</cp:revision>
  <dcterms:created xsi:type="dcterms:W3CDTF">2019-05-11T23:19:06Z</dcterms:created>
  <dcterms:modified xsi:type="dcterms:W3CDTF">2019-05-15T20:01:43Z</dcterms:modified>
</cp:coreProperties>
</file>