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5" r:id="rId4"/>
    <p:sldId id="259" r:id="rId5"/>
    <p:sldId id="260" r:id="rId6"/>
    <p:sldId id="261" r:id="rId7"/>
    <p:sldId id="286" r:id="rId8"/>
    <p:sldId id="262" r:id="rId9"/>
    <p:sldId id="287" r:id="rId10"/>
    <p:sldId id="263" r:id="rId11"/>
    <p:sldId id="288" r:id="rId12"/>
    <p:sldId id="264" r:id="rId13"/>
    <p:sldId id="289" r:id="rId14"/>
    <p:sldId id="265" r:id="rId15"/>
    <p:sldId id="290" r:id="rId16"/>
    <p:sldId id="266" r:id="rId17"/>
    <p:sldId id="291" r:id="rId18"/>
    <p:sldId id="267" r:id="rId19"/>
    <p:sldId id="292" r:id="rId20"/>
    <p:sldId id="268" r:id="rId21"/>
    <p:sldId id="293" r:id="rId22"/>
    <p:sldId id="269" r:id="rId23"/>
    <p:sldId id="294" r:id="rId24"/>
    <p:sldId id="271" r:id="rId25"/>
    <p:sldId id="295" r:id="rId26"/>
    <p:sldId id="273" r:id="rId27"/>
    <p:sldId id="296" r:id="rId28"/>
    <p:sldId id="275" r:id="rId29"/>
    <p:sldId id="297" r:id="rId30"/>
    <p:sldId id="277" r:id="rId31"/>
    <p:sldId id="298" r:id="rId32"/>
    <p:sldId id="279" r:id="rId33"/>
    <p:sldId id="299" r:id="rId34"/>
    <p:sldId id="281" r:id="rId35"/>
    <p:sldId id="300" r:id="rId36"/>
    <p:sldId id="283" r:id="rId37"/>
    <p:sldId id="301" r:id="rId38"/>
    <p:sldId id="302" r:id="rId39"/>
    <p:sldId id="303" r:id="rId40"/>
    <p:sldId id="304"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p:restoredTop sz="94632"/>
  </p:normalViewPr>
  <p:slideViewPr>
    <p:cSldViewPr snapToGrid="0" snapToObjects="1">
      <p:cViewPr>
        <p:scale>
          <a:sx n="132" d="100"/>
          <a:sy n="132" d="100"/>
        </p:scale>
        <p:origin x="236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132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011990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3315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027051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665873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CB4968-E823-5C4B-80B7-BA6A39EE854C}"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470699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CB4968-E823-5C4B-80B7-BA6A39EE854C}" type="datetimeFigureOut">
              <a:rPr lang="en-US" smtClean="0"/>
              <a:t>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832004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CB4968-E823-5C4B-80B7-BA6A39EE854C}" type="datetimeFigureOut">
              <a:rPr lang="en-US" smtClean="0"/>
              <a:t>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339218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556728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01609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2077779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B4968-E823-5C4B-80B7-BA6A39EE854C}" type="datetimeFigureOut">
              <a:rPr lang="en-US" smtClean="0"/>
              <a:t>2/7/17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4242826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37604"/>
            <a:ext cx="7772400" cy="1470025"/>
          </a:xfrm>
        </p:spPr>
        <p:txBody>
          <a:bodyPr>
            <a:normAutofit fontScale="90000"/>
          </a:bodyPr>
          <a:lstStyle/>
          <a:p>
            <a:r>
              <a:rPr lang="es-ES_tradnl" dirty="0" smtClean="0"/>
              <a:t>Fundamentos Cristianos</a:t>
            </a:r>
            <a:br>
              <a:rPr lang="es-ES_tradnl" dirty="0" smtClean="0"/>
            </a:br>
            <a:r>
              <a:rPr lang="es-ES_tradnl" dirty="0" smtClean="0"/>
              <a:t>Lección </a:t>
            </a:r>
            <a:r>
              <a:rPr lang="es-ES_tradnl" dirty="0" smtClean="0"/>
              <a:t>2:</a:t>
            </a:r>
            <a:r>
              <a:rPr lang="es-ES_tradnl" dirty="0" smtClean="0"/>
              <a:t/>
            </a:r>
            <a:br>
              <a:rPr lang="es-ES_tradnl" dirty="0" smtClean="0"/>
            </a:br>
            <a:r>
              <a:rPr lang="es-ES_tradnl" dirty="0"/>
              <a:t>LO QUE LA BÍBLIA ENSEÑA                                                                                                   ACERCA DE DIOS</a:t>
            </a:r>
            <a:endParaRPr lang="en-US" dirty="0"/>
          </a:p>
        </p:txBody>
      </p:sp>
      <p:sp>
        <p:nvSpPr>
          <p:cNvPr id="3" name="Subtitle 2"/>
          <p:cNvSpPr>
            <a:spLocks noGrp="1"/>
          </p:cNvSpPr>
          <p:nvPr>
            <p:ph type="subTitle" idx="1"/>
          </p:nvPr>
        </p:nvSpPr>
        <p:spPr/>
        <p:txBody>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Wally De La Fuente</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a:t>
            </a:r>
            <a:r>
              <a:rPr lang="es-ES_tradnl" b="1" u="sng" dirty="0"/>
              <a:t>Hay alguna otra manera en la cual Dios se ha revelado a nosotros</a:t>
            </a:r>
            <a:r>
              <a:rPr lang="es-ES_tradnl" b="1" dirty="0"/>
              <a:t>?</a:t>
            </a:r>
            <a:r>
              <a:rPr lang="en-US" dirty="0"/>
              <a:t> </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Sí.  Dios habló con frecuencia a los profetas y a otros para que supieran su voluntad para sus vidas.  También les proveyó consuelo, aliento, dirección, y otra información que él quería que tuvieran.  Quienes recibieron los mensajes de Dios solían escribirlos para que otras personas también recibieran el beneficio de ellos.  Muchos de esos mensajes escritos se coleccionaron en la Biblia.  </a:t>
            </a:r>
            <a:endParaRPr lang="en-US" dirty="0"/>
          </a:p>
        </p:txBody>
      </p:sp>
    </p:spTree>
    <p:extLst>
      <p:ext uri="{BB962C8B-B14F-4D97-AF65-F5344CB8AC3E}">
        <p14:creationId xmlns:p14="http://schemas.microsoft.com/office/powerpoint/2010/main" val="127388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“Dios, habiendo hablado muchas veces y de muchas maneras en otro tiempo a los padres por los profetas.”  Hebreos 1:1 </a:t>
            </a:r>
            <a:endParaRPr lang="en-US" sz="2800" dirty="0"/>
          </a:p>
          <a:p>
            <a:r>
              <a:rPr lang="es-ES_tradnl" sz="2800" dirty="0"/>
              <a:t>Jesús dijo, </a:t>
            </a:r>
            <a:r>
              <a:rPr lang="es-ES_tradnl" sz="2800" i="1" dirty="0"/>
              <a:t>“que era necesario que se cumpliese todo lo que está escrito de mí en la ley de Moisés, en los profetas y en los salmos.  Entonces les abrió el entendimiento, para que comprendiesen las Escrituras.”  San Lucas 24:44-45</a:t>
            </a:r>
            <a:endParaRPr lang="en-US" sz="2800" dirty="0"/>
          </a:p>
          <a:p>
            <a:r>
              <a:rPr lang="es-ES_tradnl" sz="2800" i="1" dirty="0"/>
              <a:t>“Mas el Consolador, el Espíritu Santo, a quien el Padre enviará en mi nombre, él os enseñara todas las cosas, y os recordará todo lo que yo os he dicho.”  San Juan 14:26</a:t>
            </a:r>
            <a:r>
              <a:rPr lang="en-US" sz="2800" dirty="0"/>
              <a:t> </a:t>
            </a:r>
            <a:endParaRPr lang="en-US" sz="2800" dirty="0"/>
          </a:p>
        </p:txBody>
      </p:sp>
    </p:spTree>
    <p:extLst>
      <p:ext uri="{BB962C8B-B14F-4D97-AF65-F5344CB8AC3E}">
        <p14:creationId xmlns:p14="http://schemas.microsoft.com/office/powerpoint/2010/main" val="372498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a:t>
            </a:r>
            <a:r>
              <a:rPr lang="es-ES_tradnl" b="1" u="sng" dirty="0"/>
              <a:t>Cómo se ha revelado Dios a nosotros más claramente</a:t>
            </a:r>
            <a:r>
              <a:rPr lang="es-ES_tradnl" b="1" dirty="0"/>
              <a:t>?</a:t>
            </a:r>
            <a:r>
              <a:rPr lang="en-US" dirty="0"/>
              <a:t> </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Dios se ha revelado más claramente y completamente en su Hijo, Jesucristo.</a:t>
            </a:r>
            <a:r>
              <a:rPr lang="en-US" dirty="0"/>
              <a:t> </a:t>
            </a:r>
            <a:endParaRPr lang="en-US" dirty="0"/>
          </a:p>
        </p:txBody>
      </p:sp>
    </p:spTree>
    <p:extLst>
      <p:ext uri="{BB962C8B-B14F-4D97-AF65-F5344CB8AC3E}">
        <p14:creationId xmlns:p14="http://schemas.microsoft.com/office/powerpoint/2010/main" val="23248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“En estos postreros días [Dios] nos ha hablado por el Hijo.”  Hebreos 1:2</a:t>
            </a:r>
            <a:endParaRPr lang="en-US" sz="2800" dirty="0"/>
          </a:p>
          <a:p>
            <a:r>
              <a:rPr lang="es-ES_tradnl" sz="2800" i="1" dirty="0"/>
              <a:t>“A Dios nadie le vio jamás; el unigénito Hijo, que está en el seno del Padre, él le ha dado a conocer.”   San Juan 1:18.  </a:t>
            </a:r>
            <a:endParaRPr lang="en-US" sz="2800" dirty="0"/>
          </a:p>
          <a:p>
            <a:r>
              <a:rPr lang="es-ES_tradnl" sz="2800" i="1" dirty="0"/>
              <a:t>“[Jesús] es la imagen del Dios invisible, el primogénito de toda creación.” Colosenses 1:15 </a:t>
            </a:r>
            <a:endParaRPr lang="en-US" sz="2800" dirty="0"/>
          </a:p>
        </p:txBody>
      </p:sp>
    </p:spTree>
    <p:extLst>
      <p:ext uri="{BB962C8B-B14F-4D97-AF65-F5344CB8AC3E}">
        <p14:creationId xmlns:p14="http://schemas.microsoft.com/office/powerpoint/2010/main" val="272625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pPr lvl="0"/>
            <a:r>
              <a:rPr lang="es-ES_tradnl" b="1" dirty="0"/>
              <a:t>¿</a:t>
            </a:r>
            <a:r>
              <a:rPr lang="es-ES_tradnl" b="1" u="sng" dirty="0"/>
              <a:t>Qué nos enseña la Biblia acerca de la santidad de Dios</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Dios es perfectamente santo, libre de imperfecciones y defectos de cualquier tipo en su persona y en sus tratamientos con otros.  Como él es santo, él también requiere que nosotros seamos santos también.  Lo que es más, su santidad requiere que todos nuestros hechos, pensamientos, y palabras que no son santos sean castigados en una u otra manera.  </a:t>
            </a:r>
            <a:endParaRPr lang="en-US" dirty="0"/>
          </a:p>
        </p:txBody>
      </p:sp>
    </p:spTree>
    <p:extLst>
      <p:ext uri="{BB962C8B-B14F-4D97-AF65-F5344CB8AC3E}">
        <p14:creationId xmlns:p14="http://schemas.microsoft.com/office/powerpoint/2010/main" val="84763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“Santo, santo, santo, Jehová de los ejércitos; toda la tierra está llena de su gloria.” Isaías 6:3.</a:t>
            </a:r>
            <a:endParaRPr lang="en-US" sz="2800" dirty="0"/>
          </a:p>
          <a:p>
            <a:r>
              <a:rPr lang="es-ES_tradnl" sz="2800" i="1" dirty="0"/>
              <a:t>“Exaltad a Jehová nuestro Dios. . . Porque Jehová nuestro Dios es santo.”  Salmo 99:9</a:t>
            </a:r>
            <a:endParaRPr lang="en-US" sz="2800" dirty="0"/>
          </a:p>
          <a:p>
            <a:r>
              <a:rPr lang="es-ES_tradnl" sz="2800" i="1" dirty="0"/>
              <a:t>“No hay santo como Jehová.” I Samuel 2:2 </a:t>
            </a:r>
            <a:endParaRPr lang="en-US" sz="2800" dirty="0"/>
          </a:p>
        </p:txBody>
      </p:sp>
    </p:spTree>
    <p:extLst>
      <p:ext uri="{BB962C8B-B14F-4D97-AF65-F5344CB8AC3E}">
        <p14:creationId xmlns:p14="http://schemas.microsoft.com/office/powerpoint/2010/main" val="1522322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pPr lvl="0"/>
            <a:r>
              <a:rPr lang="es-ES_tradnl" b="1" dirty="0"/>
              <a:t>¿</a:t>
            </a:r>
            <a:r>
              <a:rPr lang="es-ES_tradnl" b="1" u="sng" dirty="0"/>
              <a:t>Qué enseña la Biblia acerca de la bondad y gracia de Dios</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Dios nos da bendiciones materiales y espirituales en abundancia.  Todo lo que recibimos de él nos es dado por su bondad y no porque lo merecemos.  </a:t>
            </a:r>
            <a:endParaRPr lang="en-US" dirty="0"/>
          </a:p>
        </p:txBody>
      </p:sp>
    </p:spTree>
    <p:extLst>
      <p:ext uri="{BB962C8B-B14F-4D97-AF65-F5344CB8AC3E}">
        <p14:creationId xmlns:p14="http://schemas.microsoft.com/office/powerpoint/2010/main" val="182285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“Bendice, alma mía, a Jehová, Y no olvides ninguno de sus beneficios. Él es quien perdona todas tus iniquidades, El que sana todas tus dolencias;  El que rescata del hoyo tu vida,  El que te corona de favores y misericordias; El que sacia de bien tu boca de modo que te rejuvenezcas como el águila.”    Salmo 103:2-5</a:t>
            </a:r>
            <a:endParaRPr lang="en-US" sz="2800" dirty="0"/>
          </a:p>
          <a:p>
            <a:r>
              <a:rPr lang="es-ES_tradnl" sz="2800" i="1" dirty="0"/>
              <a:t>“Bueno es Jehová para con todos, Y sus misericordias sobre todas sus obras. . .  Sostiene Jehová a todos los que caen, Y levanta a todos los oprimidos. . . .Cumplirá el deseo de los que le temen; Oirá asimismo el clamor de ellos, y los salvará.” Salmo 145:9, 14, 19 </a:t>
            </a:r>
            <a:endParaRPr lang="en-US" sz="2800" dirty="0"/>
          </a:p>
        </p:txBody>
      </p:sp>
    </p:spTree>
    <p:extLst>
      <p:ext uri="{BB962C8B-B14F-4D97-AF65-F5344CB8AC3E}">
        <p14:creationId xmlns:p14="http://schemas.microsoft.com/office/powerpoint/2010/main" val="1490281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a:t>
            </a:r>
            <a:r>
              <a:rPr lang="es-ES_tradnl" b="1" u="sng" dirty="0"/>
              <a:t>Perdona Dios los pecados de quienes de verdad se arrepienten</a:t>
            </a:r>
            <a:r>
              <a:rPr lang="es-ES_tradnl" b="1" dirty="0"/>
              <a:t>?</a:t>
            </a:r>
            <a:r>
              <a:rPr lang="en-US" dirty="0"/>
              <a:t> </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Sí.  Aunque Dios es perfectamente santo y quiere que nosotros vivamos vidas santas y obedientes, él es lento para la ira, misericordioso, y perdonador.  Cuando sinceramente nos arrepentimos de nuestros pecados y le pedimos que nos perdone, lleno de gracia  él nos perdona.</a:t>
            </a:r>
            <a:endParaRPr lang="en-US" dirty="0"/>
          </a:p>
        </p:txBody>
      </p:sp>
    </p:spTree>
    <p:extLst>
      <p:ext uri="{BB962C8B-B14F-4D97-AF65-F5344CB8AC3E}">
        <p14:creationId xmlns:p14="http://schemas.microsoft.com/office/powerpoint/2010/main" val="2402028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“Misericordioso y clemente es Jehová; Lento para la ira, y grande en misericordia.  No contenderá para siempre, Ni para siempre guardará el enojo.  No ha hecho con nosotros conforme a nuestras iniquidades, Ni nos ha pagado conforme a nuestros pecados.  Porque como la altura de los cielos sobre la tierra, Engrandeció su misericordia sobre los que le temen.  Cuanto está lejos el oriente del occidente, Hizo alejar de nosotros nuestras rebeliones.”  Salmo 103:8-12</a:t>
            </a:r>
            <a:endParaRPr lang="en-US" sz="2800" dirty="0"/>
          </a:p>
          <a:p>
            <a:r>
              <a:rPr lang="es-ES_tradnl" sz="2800" i="1" dirty="0" smtClean="0"/>
              <a:t>¿</a:t>
            </a:r>
            <a:r>
              <a:rPr lang="es-ES_tradnl" sz="2800" i="1" dirty="0"/>
              <a:t>Qué Dios como tú, que perdona la maldad, y olvida el pecado? No retuvo para siempre su enojo, porque se deleita en misericordia.  Miqueas 7:18</a:t>
            </a:r>
            <a:endParaRPr lang="en-US" sz="2800" dirty="0"/>
          </a:p>
        </p:txBody>
      </p:sp>
    </p:spTree>
    <p:extLst>
      <p:ext uri="{BB962C8B-B14F-4D97-AF65-F5344CB8AC3E}">
        <p14:creationId xmlns:p14="http://schemas.microsoft.com/office/powerpoint/2010/main" val="1991003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r>
              <a:rPr lang="es-ES_tradnl" dirty="0"/>
              <a:t>Para mucha gente, la palabra “Dios” no significa mucho.  No saben quién es Dios ni lo que Dios ha hecho.  No saben si hay un solo Dios o si hay muchos dioses</a:t>
            </a:r>
            <a:r>
              <a:rPr lang="es-ES_tradnl" i="1" dirty="0"/>
              <a:t>.  </a:t>
            </a:r>
            <a:r>
              <a:rPr lang="es-ES_tradnl" dirty="0"/>
              <a:t>Puede ser que tengan ideas generales acerca de Dios y posiblemente usan su nombre en su conversación ordinaria, pero definitivamente no lo conocen.  Y no están seguros si es posible saber algo de él.  Ellos no tienen temor de su santidad imponente, no tienen temor de su justicia perfecta, y no reciben consolación de sus promesas misericordiosas.  </a:t>
            </a:r>
            <a:endParaRPr lang="en-US" dirty="0"/>
          </a:p>
        </p:txBody>
      </p:sp>
    </p:spTree>
    <p:extLst>
      <p:ext uri="{BB962C8B-B14F-4D97-AF65-F5344CB8AC3E}">
        <p14:creationId xmlns:p14="http://schemas.microsoft.com/office/powerpoint/2010/main" val="567755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6265"/>
            <a:ext cx="8229600" cy="893877"/>
          </a:xfrm>
        </p:spPr>
        <p:txBody>
          <a:bodyPr>
            <a:normAutofit fontScale="90000"/>
          </a:bodyPr>
          <a:lstStyle/>
          <a:p>
            <a:r>
              <a:rPr lang="es-ES_tradnl" b="1"/>
              <a:t>¿</a:t>
            </a:r>
            <a:r>
              <a:rPr lang="es-ES_tradnl" b="1" u="sng"/>
              <a:t>Perdona Dios a los que no le aman, no confían en él o no se arrepienten de los pecados</a:t>
            </a:r>
            <a:r>
              <a:rPr lang="es-ES_tradnl" b="1"/>
              <a:t>? </a:t>
            </a:r>
            <a:endParaRPr lang="en-US" dirty="0"/>
          </a:p>
        </p:txBody>
      </p:sp>
      <p:sp>
        <p:nvSpPr>
          <p:cNvPr id="3" name="Content Placeholder 2"/>
          <p:cNvSpPr>
            <a:spLocks noGrp="1"/>
          </p:cNvSpPr>
          <p:nvPr>
            <p:ph idx="1"/>
          </p:nvPr>
        </p:nvSpPr>
        <p:spPr>
          <a:xfrm>
            <a:off x="457200" y="2525720"/>
            <a:ext cx="8229600" cy="4332280"/>
          </a:xfrm>
        </p:spPr>
        <p:txBody>
          <a:bodyPr>
            <a:noAutofit/>
          </a:bodyPr>
          <a:lstStyle/>
          <a:p>
            <a:r>
              <a:rPr lang="es-ES_tradnl" sz="2800" dirty="0"/>
              <a:t>No.  Dios es un Dios de misericordia y amor, pero también es un Dios de justicia y santidad, y castigará a los que no se arrepienten de sus pecados.  </a:t>
            </a:r>
            <a:endParaRPr lang="en-US" sz="2800" dirty="0"/>
          </a:p>
        </p:txBody>
      </p:sp>
    </p:spTree>
    <p:extLst>
      <p:ext uri="{BB962C8B-B14F-4D97-AF65-F5344CB8AC3E}">
        <p14:creationId xmlns:p14="http://schemas.microsoft.com/office/powerpoint/2010/main" val="35271005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smtClean="0"/>
              <a:t>“</a:t>
            </a:r>
            <a:r>
              <a:rPr lang="es-ES_tradnl" sz="2800" i="1" dirty="0"/>
              <a:t>Pero por tu dureza y por tu corazón no arrepentido, atesoras para ti mismo ira para el día de la ira y de la revelación del justo juicio de Dios.”  Romanos 2:5</a:t>
            </a:r>
            <a:endParaRPr lang="en-US" sz="2800" dirty="0"/>
          </a:p>
          <a:p>
            <a:r>
              <a:rPr lang="es-ES_tradnl" sz="2800" i="1" dirty="0"/>
              <a:t>“Porque sabéis esto, que ningún fornicario, o inmundo, o avaro, que es idólatra, tiene herencia en el reino de Cristo y de Dios. Nadie os engañe con palabras vanas, porque por estas cosas viene la ira de Dios sobre los hijos de desobediencia.”  Efesios 5:5-6</a:t>
            </a:r>
            <a:endParaRPr lang="en-US" sz="2800" dirty="0"/>
          </a:p>
        </p:txBody>
      </p:sp>
    </p:spTree>
    <p:extLst>
      <p:ext uri="{BB962C8B-B14F-4D97-AF65-F5344CB8AC3E}">
        <p14:creationId xmlns:p14="http://schemas.microsoft.com/office/powerpoint/2010/main" val="1224680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pPr lvl="0"/>
            <a:r>
              <a:rPr lang="es-ES_tradnl" b="1" dirty="0"/>
              <a:t>¿</a:t>
            </a:r>
            <a:r>
              <a:rPr lang="es-ES_tradnl" b="1" u="sng" dirty="0"/>
              <a:t>Qué nos enseña la Biblia acerca del amor de Dios</a:t>
            </a:r>
            <a:r>
              <a:rPr lang="es-ES_tradnl" b="1" dirty="0"/>
              <a:t>?</a:t>
            </a:r>
            <a:endParaRPr lang="en-US" dirty="0"/>
          </a:p>
        </p:txBody>
      </p:sp>
      <p:sp>
        <p:nvSpPr>
          <p:cNvPr id="4" name="TextBox 3"/>
          <p:cNvSpPr txBox="1"/>
          <p:nvPr/>
        </p:nvSpPr>
        <p:spPr>
          <a:xfrm>
            <a:off x="563010" y="1741784"/>
            <a:ext cx="8123790" cy="1384995"/>
          </a:xfrm>
          <a:prstGeom prst="rect">
            <a:avLst/>
          </a:prstGeom>
          <a:noFill/>
        </p:spPr>
        <p:txBody>
          <a:bodyPr wrap="square" rtlCol="0">
            <a:spAutoFit/>
          </a:bodyPr>
          <a:lstStyle/>
          <a:p>
            <a:r>
              <a:rPr lang="es-ES_tradnl" sz="2800"/>
              <a:t>Aunque Dios tiene que castigar los pecados de los que de verdad no se arrepienten, su amor es mucho más grande de lo que podemos medir o aún imaginar.  </a:t>
            </a:r>
            <a:endParaRPr lang="en-US" sz="2800" dirty="0"/>
          </a:p>
        </p:txBody>
      </p:sp>
    </p:spTree>
    <p:extLst>
      <p:ext uri="{BB962C8B-B14F-4D97-AF65-F5344CB8AC3E}">
        <p14:creationId xmlns:p14="http://schemas.microsoft.com/office/powerpoint/2010/main" val="428889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smtClean="0"/>
              <a:t>“</a:t>
            </a:r>
            <a:r>
              <a:rPr lang="es-ES_tradnl" sz="2800" i="1" dirty="0"/>
              <a:t>Porque de tal manera amó Dios al mundo, que ha dado a su Hijo unigénito, para que todo aquel que en él cree, no se pierda, mas tenga vida eterna.”  Juan 3:16</a:t>
            </a:r>
            <a:endParaRPr lang="en-US" sz="2800" dirty="0"/>
          </a:p>
          <a:p>
            <a:r>
              <a:rPr lang="es-ES_tradnl" sz="2800" i="1" dirty="0"/>
              <a:t>“Porque tú, Señor, eres bueno y perdonador, y grande en misericordia para con todos los que te invocan.” Salmo 86:5</a:t>
            </a:r>
            <a:endParaRPr lang="en-US" sz="2800" dirty="0"/>
          </a:p>
          <a:p>
            <a:r>
              <a:rPr lang="es-ES_tradnl" sz="2800" i="1" dirty="0"/>
              <a:t>“El que no ama, no ha conocido a Dios; porque Dios es amor.” I Juan 4:8</a:t>
            </a:r>
            <a:endParaRPr lang="en-US" sz="2800" dirty="0"/>
          </a:p>
        </p:txBody>
      </p:sp>
    </p:spTree>
    <p:extLst>
      <p:ext uri="{BB962C8B-B14F-4D97-AF65-F5344CB8AC3E}">
        <p14:creationId xmlns:p14="http://schemas.microsoft.com/office/powerpoint/2010/main" val="1463690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pPr lvl="0"/>
            <a:r>
              <a:rPr lang="es-ES_tradnl" b="1" dirty="0"/>
              <a:t>¿</a:t>
            </a:r>
            <a:r>
              <a:rPr lang="es-ES_tradnl" b="1" u="sng" dirty="0"/>
              <a:t>Hubo un tiempo cuando Dios no existía</a:t>
            </a:r>
            <a:r>
              <a:rPr lang="es-ES_tradnl" b="1" dirty="0"/>
              <a:t>?</a:t>
            </a:r>
            <a:endParaRPr lang="en-US" dirty="0"/>
          </a:p>
        </p:txBody>
      </p:sp>
      <p:sp>
        <p:nvSpPr>
          <p:cNvPr id="4" name="TextBox 3"/>
          <p:cNvSpPr txBox="1"/>
          <p:nvPr/>
        </p:nvSpPr>
        <p:spPr>
          <a:xfrm>
            <a:off x="563010" y="1499683"/>
            <a:ext cx="8123790" cy="2062103"/>
          </a:xfrm>
          <a:prstGeom prst="rect">
            <a:avLst/>
          </a:prstGeom>
          <a:noFill/>
        </p:spPr>
        <p:txBody>
          <a:bodyPr wrap="square" rtlCol="0">
            <a:spAutoFit/>
          </a:bodyPr>
          <a:lstStyle/>
          <a:p>
            <a:r>
              <a:rPr lang="es-ES_tradnl" sz="3200" dirty="0"/>
              <a:t>No.  Aunque no podemos entender la eternidad de Dios, la Biblia enseña claramente que Dios no tuvo principio y tampoco tendrá fin.  Él es desde siempre y para siempre.  </a:t>
            </a:r>
            <a:endParaRPr lang="en-US" sz="3200" dirty="0"/>
          </a:p>
        </p:txBody>
      </p:sp>
    </p:spTree>
    <p:extLst>
      <p:ext uri="{BB962C8B-B14F-4D97-AF65-F5344CB8AC3E}">
        <p14:creationId xmlns:p14="http://schemas.microsoft.com/office/powerpoint/2010/main" val="54321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“Antes que naciesen los montes y formases la tierra y el mundo, desde el siglo y hasta el siglo, tú eres Dios.”  Salmo </a:t>
            </a:r>
            <a:r>
              <a:rPr lang="es-ES_tradnl" sz="2800" i="1" dirty="0" smtClean="0"/>
              <a:t>90:2</a:t>
            </a:r>
            <a:endParaRPr lang="es-ES_tradnl" sz="2800" i="1" dirty="0"/>
          </a:p>
          <a:p>
            <a:r>
              <a:rPr lang="es-ES_tradnl" sz="2800" i="1" dirty="0"/>
              <a:t>“¿No has sabido, no has oído que el Dios eterno es Jehová, el cual creó los confines de la tierra?” Isaías 40:28 </a:t>
            </a:r>
          </a:p>
          <a:p>
            <a:r>
              <a:rPr lang="es-ES_tradnl" sz="2800" i="1" dirty="0"/>
              <a:t>“Por tanto, al Rey de los siglos, inmortal, invisible, al único y sabio Dios, sea honor y gloria por los siglos de los siglos. Amén.” I Timoteo 1:17</a:t>
            </a:r>
            <a:r>
              <a:rPr lang="en-US" sz="2800" dirty="0"/>
              <a:t> </a:t>
            </a:r>
            <a:endParaRPr lang="es-ES_tradnl" sz="2800" dirty="0"/>
          </a:p>
        </p:txBody>
      </p:sp>
    </p:spTree>
    <p:extLst>
      <p:ext uri="{BB962C8B-B14F-4D97-AF65-F5344CB8AC3E}">
        <p14:creationId xmlns:p14="http://schemas.microsoft.com/office/powerpoint/2010/main" val="18260543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b="1" dirty="0"/>
              <a:t>¿</a:t>
            </a:r>
            <a:r>
              <a:rPr lang="es-ES_tradnl" b="1" u="sng" dirty="0"/>
              <a:t>Es posible para nosotros ver a Dios</a:t>
            </a:r>
            <a:r>
              <a:rPr lang="es-ES_tradnl" b="1" dirty="0"/>
              <a:t>?</a:t>
            </a:r>
            <a:r>
              <a:rPr lang="en-US" dirty="0"/>
              <a:t> </a:t>
            </a:r>
            <a:endParaRPr lang="en-US" dirty="0"/>
          </a:p>
        </p:txBody>
      </p:sp>
      <p:sp>
        <p:nvSpPr>
          <p:cNvPr id="4" name="TextBox 3"/>
          <p:cNvSpPr txBox="1"/>
          <p:nvPr/>
        </p:nvSpPr>
        <p:spPr>
          <a:xfrm>
            <a:off x="563010" y="1499683"/>
            <a:ext cx="8123790" cy="2062103"/>
          </a:xfrm>
          <a:prstGeom prst="rect">
            <a:avLst/>
          </a:prstGeom>
          <a:noFill/>
        </p:spPr>
        <p:txBody>
          <a:bodyPr wrap="square" rtlCol="0">
            <a:spAutoFit/>
          </a:bodyPr>
          <a:lstStyle/>
          <a:p>
            <a:r>
              <a:rPr lang="es-ES_tradnl" sz="3200" dirty="0"/>
              <a:t>No.  Algunas veces Dios asumió una forma física que le hizo visible a las personas con quienes él hablaba, pero él es un ser eterno espiritual que no se puede ver con los ojos humanos.  </a:t>
            </a:r>
            <a:endParaRPr lang="en-US" sz="3200" dirty="0"/>
          </a:p>
        </p:txBody>
      </p:sp>
    </p:spTree>
    <p:extLst>
      <p:ext uri="{BB962C8B-B14F-4D97-AF65-F5344CB8AC3E}">
        <p14:creationId xmlns:p14="http://schemas.microsoft.com/office/powerpoint/2010/main" val="1493316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“Dios es Espíritu; y los que le adoran, en espíritu y en verdad es necesario que adoren.” Juan 4:24</a:t>
            </a:r>
            <a:endParaRPr lang="en-US" sz="2800" dirty="0"/>
          </a:p>
          <a:p>
            <a:r>
              <a:rPr lang="es-ES_tradnl" sz="2800" i="1" dirty="0"/>
              <a:t> </a:t>
            </a:r>
            <a:r>
              <a:rPr lang="es-ES_tradnl" sz="2800" dirty="0"/>
              <a:t>“</a:t>
            </a:r>
            <a:r>
              <a:rPr lang="es-ES_tradnl" sz="2800" i="1" dirty="0"/>
              <a:t>Nadie ha visto jamás a Dios.” I Juan 4:24</a:t>
            </a:r>
            <a:endParaRPr lang="en-US" sz="2800" dirty="0"/>
          </a:p>
          <a:p>
            <a:r>
              <a:rPr lang="es-ES_tradnl" sz="2800" i="1" dirty="0"/>
              <a:t>“[Dios] habita en luz inaccesible; a quien ninguno de los hombres ha visto ni puede ver.” I Timoteo 6:16 </a:t>
            </a:r>
            <a:endParaRPr lang="en-US" sz="2800" dirty="0"/>
          </a:p>
        </p:txBody>
      </p:sp>
    </p:spTree>
    <p:extLst>
      <p:ext uri="{BB962C8B-B14F-4D97-AF65-F5344CB8AC3E}">
        <p14:creationId xmlns:p14="http://schemas.microsoft.com/office/powerpoint/2010/main" val="1260675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pPr lvl="0"/>
            <a:r>
              <a:rPr lang="es-ES_tradnl" b="1" dirty="0"/>
              <a:t>¿</a:t>
            </a:r>
            <a:r>
              <a:rPr lang="es-ES_tradnl" b="1" u="sng" dirty="0"/>
              <a:t>Es limitado en alguna manera el poder de Dios</a:t>
            </a:r>
            <a:r>
              <a:rPr lang="es-ES_tradnl" b="1" dirty="0"/>
              <a:t>?</a:t>
            </a:r>
            <a:endParaRPr lang="en-US" dirty="0"/>
          </a:p>
        </p:txBody>
      </p:sp>
      <p:sp>
        <p:nvSpPr>
          <p:cNvPr id="4" name="TextBox 3"/>
          <p:cNvSpPr txBox="1"/>
          <p:nvPr/>
        </p:nvSpPr>
        <p:spPr>
          <a:xfrm>
            <a:off x="563010" y="1740315"/>
            <a:ext cx="8123790" cy="1569660"/>
          </a:xfrm>
          <a:prstGeom prst="rect">
            <a:avLst/>
          </a:prstGeom>
          <a:noFill/>
        </p:spPr>
        <p:txBody>
          <a:bodyPr wrap="square" rtlCol="0">
            <a:spAutoFit/>
          </a:bodyPr>
          <a:lstStyle/>
          <a:p>
            <a:r>
              <a:rPr lang="es-ES_tradnl" sz="3200" dirty="0"/>
              <a:t>No.  Dios es todo poderoso y tiene la habilidad de hacer todo lo que quiera.  Este atributo de Dios se llama su “omnipotencia”. </a:t>
            </a:r>
            <a:endParaRPr lang="en-US" sz="2900" dirty="0"/>
          </a:p>
        </p:txBody>
      </p:sp>
    </p:spTree>
    <p:extLst>
      <p:ext uri="{BB962C8B-B14F-4D97-AF65-F5344CB8AC3E}">
        <p14:creationId xmlns:p14="http://schemas.microsoft.com/office/powerpoint/2010/main" val="23146959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“Todo lo que Jehová quiere, lo hace, en los cielos y en la tierra, en los mares y en todos los abismos.” Salmo 135:6</a:t>
            </a:r>
            <a:endParaRPr lang="en-US" sz="2800" dirty="0"/>
          </a:p>
          <a:p>
            <a:r>
              <a:rPr lang="es-ES_tradnl" sz="2800" i="1" dirty="0"/>
              <a:t>“Nuestro Dios está en los cielos; todo lo que quiso ha hecho.” Salmo 115:3</a:t>
            </a:r>
            <a:endParaRPr lang="en-US" sz="2800" dirty="0"/>
          </a:p>
          <a:p>
            <a:r>
              <a:rPr lang="es-ES_tradnl" sz="2800" i="1" dirty="0"/>
              <a:t>“Porque nada hay imposible para Dios.”  San Lucas 1:37</a:t>
            </a:r>
            <a:endParaRPr lang="en-US" sz="2800" dirty="0"/>
          </a:p>
        </p:txBody>
      </p:sp>
    </p:spTree>
    <p:extLst>
      <p:ext uri="{BB962C8B-B14F-4D97-AF65-F5344CB8AC3E}">
        <p14:creationId xmlns:p14="http://schemas.microsoft.com/office/powerpoint/2010/main" val="1261366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s-ES_tradnl" dirty="0"/>
              <a:t>No tienen ninguna idea de si Dios sabe algo más de ellos de lo que ellos saben de él.  Y no tienen ninguna idea de cómo llegar a saberlo. Si existe Dios o no, definitivamente no ocupa una posición de importancia en su vida actual y no entra en sus planes para el futuro.</a:t>
            </a:r>
            <a:r>
              <a:rPr lang="en-US" dirty="0"/>
              <a:t> </a:t>
            </a:r>
            <a:r>
              <a:rPr lang="es-ES_tradnl" dirty="0"/>
              <a:t>En esta lección, vas a aprender algunas de las cosas que la Biblia enseña acerca del único Dios verdadero.  Si crees la Biblia o si no la crees, siempre aprenderás lo que enseña.</a:t>
            </a:r>
            <a:endParaRPr lang="en-US" dirty="0"/>
          </a:p>
          <a:p>
            <a:endParaRPr lang="en-US" dirty="0"/>
          </a:p>
        </p:txBody>
      </p:sp>
    </p:spTree>
    <p:extLst>
      <p:ext uri="{BB962C8B-B14F-4D97-AF65-F5344CB8AC3E}">
        <p14:creationId xmlns:p14="http://schemas.microsoft.com/office/powerpoint/2010/main" val="636621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7382"/>
            <a:ext cx="8229600" cy="893877"/>
          </a:xfrm>
        </p:spPr>
        <p:txBody>
          <a:bodyPr>
            <a:normAutofit fontScale="90000"/>
          </a:bodyPr>
          <a:lstStyle/>
          <a:p>
            <a:r>
              <a:rPr lang="en-US" b="1" i="1" dirty="0"/>
              <a:t> </a:t>
            </a:r>
            <a:r>
              <a:rPr lang="es-ES_tradnl" b="1" dirty="0"/>
              <a:t>¿</a:t>
            </a:r>
            <a:r>
              <a:rPr lang="es-ES_tradnl" b="1" u="sng" dirty="0"/>
              <a:t>Puede Dios estar en más de un lugar al mismo tiempo</a:t>
            </a:r>
            <a:r>
              <a:rPr lang="es-ES_tradnl" b="1" dirty="0"/>
              <a:t>?</a:t>
            </a:r>
            <a:r>
              <a:rPr lang="en-US" dirty="0"/>
              <a:t> </a:t>
            </a:r>
            <a:endParaRPr lang="en-US" dirty="0"/>
          </a:p>
        </p:txBody>
      </p:sp>
      <p:sp>
        <p:nvSpPr>
          <p:cNvPr id="4" name="TextBox 3"/>
          <p:cNvSpPr txBox="1"/>
          <p:nvPr/>
        </p:nvSpPr>
        <p:spPr>
          <a:xfrm>
            <a:off x="563010" y="2416265"/>
            <a:ext cx="8123790" cy="3046988"/>
          </a:xfrm>
          <a:prstGeom prst="rect">
            <a:avLst/>
          </a:prstGeom>
          <a:noFill/>
        </p:spPr>
        <p:txBody>
          <a:bodyPr wrap="square" rtlCol="0">
            <a:spAutoFit/>
          </a:bodyPr>
          <a:lstStyle/>
          <a:p>
            <a:r>
              <a:rPr lang="es-ES_tradnl" sz="3200" dirty="0"/>
              <a:t>Sí.  Dios está presente en todo lugar todo el tiempo.  Es algo que no podemos comprender plenamente, pero la Biblia hace muy claro que no podemos escondernos de Dios o correr de Dios.  Este atributo de Dios se llama su “omnipresencia”.  </a:t>
            </a:r>
            <a:endParaRPr lang="en-US" sz="3200" dirty="0"/>
          </a:p>
        </p:txBody>
      </p:sp>
    </p:spTree>
    <p:extLst>
      <p:ext uri="{BB962C8B-B14F-4D97-AF65-F5344CB8AC3E}">
        <p14:creationId xmlns:p14="http://schemas.microsoft.com/office/powerpoint/2010/main" val="2803998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“¿A dónde me iré de tu Espíritu?  ¿Y a dónde huiré de tu presencia? Si subiere a los cielos, allí estás tú; y si en el </a:t>
            </a:r>
            <a:r>
              <a:rPr lang="es-ES_tradnl" sz="2800" i="1" dirty="0" err="1"/>
              <a:t>Seol</a:t>
            </a:r>
            <a:r>
              <a:rPr lang="es-ES_tradnl" sz="2800" i="1" dirty="0"/>
              <a:t> hiciere mi estrado, he aquí, allí tú estás.” Salmo 139:7-8</a:t>
            </a:r>
            <a:endParaRPr lang="en-US" sz="2800" dirty="0"/>
          </a:p>
          <a:p>
            <a:r>
              <a:rPr lang="es-ES_tradnl" sz="2800" i="1" dirty="0"/>
              <a:t>“Los ojos de Jehová están en todo lugar, mirando a los malos y a los buenos.” Proverbios 15:3</a:t>
            </a:r>
            <a:endParaRPr lang="en-US" sz="2800" dirty="0"/>
          </a:p>
          <a:p>
            <a:r>
              <a:rPr lang="es-ES_tradnl" sz="2800" i="1" dirty="0"/>
              <a:t> “¿Se ocultará alguno, dice Jehová, en escondrijos que yo no lo vea? ¿No lleno yo, dice Jehová, el cielo y la tierra?” Jeremías 23:24</a:t>
            </a:r>
            <a:endParaRPr lang="en-US" sz="2800" dirty="0"/>
          </a:p>
        </p:txBody>
      </p:sp>
    </p:spTree>
    <p:extLst>
      <p:ext uri="{BB962C8B-B14F-4D97-AF65-F5344CB8AC3E}">
        <p14:creationId xmlns:p14="http://schemas.microsoft.com/office/powerpoint/2010/main" val="440710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es-ES_tradnl" b="1" dirty="0"/>
              <a:t>¿</a:t>
            </a:r>
            <a:r>
              <a:rPr lang="es-ES_tradnl" b="1" u="sng" dirty="0"/>
              <a:t>Hay algo que Dios no sepa</a:t>
            </a:r>
            <a:r>
              <a:rPr lang="es-ES_tradnl" b="1" dirty="0"/>
              <a:t>?</a:t>
            </a:r>
            <a:r>
              <a:rPr lang="en-US" dirty="0"/>
              <a:t> </a:t>
            </a:r>
            <a:endParaRPr lang="en-US" dirty="0"/>
          </a:p>
        </p:txBody>
      </p:sp>
      <p:sp>
        <p:nvSpPr>
          <p:cNvPr id="4" name="TextBox 3"/>
          <p:cNvSpPr txBox="1"/>
          <p:nvPr/>
        </p:nvSpPr>
        <p:spPr>
          <a:xfrm>
            <a:off x="563010" y="1499683"/>
            <a:ext cx="8123790" cy="3539430"/>
          </a:xfrm>
          <a:prstGeom prst="rect">
            <a:avLst/>
          </a:prstGeom>
          <a:noFill/>
        </p:spPr>
        <p:txBody>
          <a:bodyPr wrap="square" rtlCol="0">
            <a:spAutoFit/>
          </a:bodyPr>
          <a:lstStyle/>
          <a:p>
            <a:r>
              <a:rPr lang="es-ES_tradnl" sz="3200" dirty="0"/>
              <a:t>No. Dios sabe todo acerca de todos en todo lugar.  No solamente sabe que decimos y que hacemos sino que también conoce nuestros pensamientos y deseos.  Él conoce el futuro tanto como el pasado.  Absolutamente no hay nada escondido de Dios.  Este atributo de Dios se conoce como su “omnisciencia.”</a:t>
            </a:r>
            <a:endParaRPr lang="en-US" sz="3200" dirty="0"/>
          </a:p>
        </p:txBody>
      </p:sp>
    </p:spTree>
    <p:extLst>
      <p:ext uri="{BB962C8B-B14F-4D97-AF65-F5344CB8AC3E}">
        <p14:creationId xmlns:p14="http://schemas.microsoft.com/office/powerpoint/2010/main" val="16559247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“Oh Jehová, tú me has examinado y conocido. Tú has conocido mi sentarme y mi levantarme; Has entendido desde lejos mis pensamientos. Has escudriñado mi andar y mi reposo, Y todos mis caminos te son conocidos. Pues aún no está la palabra en mi lengua, Y he aquí, oh Jehová, tú la sabes toda.” Salmo 139:1-4</a:t>
            </a:r>
            <a:endParaRPr lang="en-US" sz="2800" dirty="0"/>
          </a:p>
          <a:p>
            <a:r>
              <a:rPr lang="es-ES_tradnl" sz="2800" i="1" dirty="0" smtClean="0"/>
              <a:t>“</a:t>
            </a:r>
            <a:r>
              <a:rPr lang="es-ES_tradnl" sz="2800" i="1" dirty="0"/>
              <a:t>Y no hay cosa creada que no sea manifiesta en </a:t>
            </a:r>
            <a:r>
              <a:rPr lang="es-ES_tradnl" sz="2800" i="1" dirty="0" smtClean="0"/>
              <a:t>su </a:t>
            </a:r>
            <a:r>
              <a:rPr lang="es-ES_tradnl" sz="2800" i="1" dirty="0"/>
              <a:t>presencia; antes bien todas las cosas </a:t>
            </a:r>
            <a:r>
              <a:rPr lang="es-ES_tradnl" sz="2800" i="1" dirty="0" smtClean="0"/>
              <a:t>están </a:t>
            </a:r>
            <a:r>
              <a:rPr lang="es-ES_tradnl" sz="2800" i="1" dirty="0"/>
              <a:t>desnudas y abiertas a los ojos de aquel a quien tenemos que dar cuenta.” Hebreos 	4:13. </a:t>
            </a:r>
            <a:endParaRPr lang="en-US" sz="2800" dirty="0"/>
          </a:p>
        </p:txBody>
      </p:sp>
    </p:spTree>
    <p:extLst>
      <p:ext uri="{BB962C8B-B14F-4D97-AF65-F5344CB8AC3E}">
        <p14:creationId xmlns:p14="http://schemas.microsoft.com/office/powerpoint/2010/main" val="404736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b="1" dirty="0"/>
              <a:t>¿</a:t>
            </a:r>
            <a:r>
              <a:rPr lang="es-ES_tradnl" b="1" u="sng" dirty="0"/>
              <a:t>Reina Dios sobre todo el mundo o nada más sobre una parte</a:t>
            </a:r>
            <a:r>
              <a:rPr lang="es-ES_tradnl" b="1" dirty="0"/>
              <a:t>?</a:t>
            </a:r>
            <a:r>
              <a:rPr lang="en-US" dirty="0"/>
              <a:t> </a:t>
            </a:r>
            <a:endParaRPr lang="en-US" dirty="0"/>
          </a:p>
        </p:txBody>
      </p:sp>
      <p:sp>
        <p:nvSpPr>
          <p:cNvPr id="4" name="TextBox 3"/>
          <p:cNvSpPr txBox="1"/>
          <p:nvPr/>
        </p:nvSpPr>
        <p:spPr>
          <a:xfrm>
            <a:off x="563010" y="1499683"/>
            <a:ext cx="8123790" cy="3539430"/>
          </a:xfrm>
          <a:prstGeom prst="rect">
            <a:avLst/>
          </a:prstGeom>
          <a:noFill/>
        </p:spPr>
        <p:txBody>
          <a:bodyPr wrap="square" rtlCol="0">
            <a:spAutoFit/>
          </a:bodyPr>
          <a:lstStyle/>
          <a:p>
            <a:r>
              <a:rPr lang="es-ES_tradnl" sz="3200" dirty="0"/>
              <a:t>Dios es el Señor soberano quien reina sobre el mundo entero.  Aunque hay muchos líderes quienes ejercen autoridad sobre partes del mundo, Dios tiene la autoridad última sobre toda persona, todo gobernante, todo reino, y toda nación.  Él siempre ha sido Señor sobre todo y siempre lo será.  </a:t>
            </a:r>
            <a:endParaRPr lang="en-US" sz="3200" dirty="0"/>
          </a:p>
        </p:txBody>
      </p:sp>
    </p:spTree>
    <p:extLst>
      <p:ext uri="{BB962C8B-B14F-4D97-AF65-F5344CB8AC3E}">
        <p14:creationId xmlns:p14="http://schemas.microsoft.com/office/powerpoint/2010/main" val="18235590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“Jehová es Dios arriba en el cielo y abajo en la tierra, y no hay otro.” Deuteronomio 4:39 </a:t>
            </a:r>
            <a:endParaRPr lang="en-US" sz="2800" dirty="0"/>
          </a:p>
          <a:p>
            <a:r>
              <a:rPr lang="es-ES_tradnl" sz="2800" i="1" dirty="0"/>
              <a:t>“Tuya es, oh Jehová, la magnificencia y el poder, la gloria, la victoria y el honor; porque todas las cosas que están en los cielos y en la tierra son tuyas. Tuyo, oh Jehová, es el reino, y tú eres excelso sobre todos.” I Crónicas 29:11 </a:t>
            </a:r>
            <a:endParaRPr lang="en-US" sz="2800" dirty="0"/>
          </a:p>
          <a:p>
            <a:r>
              <a:rPr lang="es-ES_tradnl" sz="2800" i="1" dirty="0"/>
              <a:t>“Porque Jehová el Altísimo es temible; Rey grande sobre toda la tierra.” Salmo 47:2 </a:t>
            </a:r>
            <a:endParaRPr lang="en-US" sz="2800" dirty="0"/>
          </a:p>
        </p:txBody>
      </p:sp>
    </p:spTree>
    <p:extLst>
      <p:ext uri="{BB962C8B-B14F-4D97-AF65-F5344CB8AC3E}">
        <p14:creationId xmlns:p14="http://schemas.microsoft.com/office/powerpoint/2010/main" val="6555469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pPr lvl="0"/>
            <a:r>
              <a:rPr lang="es-ES_tradnl" b="1" dirty="0"/>
              <a:t>¿</a:t>
            </a:r>
            <a:r>
              <a:rPr lang="es-ES_tradnl" b="1" u="sng" dirty="0"/>
              <a:t>Podemos hacer imágenes o dibujos de Dios para ayudarnos a adorarle</a:t>
            </a:r>
            <a:r>
              <a:rPr lang="es-ES_tradnl" b="1" dirty="0"/>
              <a:t>?</a:t>
            </a:r>
            <a:endParaRPr lang="en-US" dirty="0"/>
          </a:p>
        </p:txBody>
      </p:sp>
      <p:sp>
        <p:nvSpPr>
          <p:cNvPr id="4" name="TextBox 3"/>
          <p:cNvSpPr txBox="1"/>
          <p:nvPr/>
        </p:nvSpPr>
        <p:spPr>
          <a:xfrm>
            <a:off x="563010" y="1499683"/>
            <a:ext cx="8123790" cy="3046988"/>
          </a:xfrm>
          <a:prstGeom prst="rect">
            <a:avLst/>
          </a:prstGeom>
          <a:noFill/>
        </p:spPr>
        <p:txBody>
          <a:bodyPr wrap="square" rtlCol="0">
            <a:spAutoFit/>
          </a:bodyPr>
          <a:lstStyle/>
          <a:p>
            <a:r>
              <a:rPr lang="es-ES_tradnl" sz="3200" dirty="0"/>
              <a:t>No. Dios no quiere que hagamos ninguna clase de ídolos.  Ningún ídolo puede representar el Dios eterno e invisible y no puede ayudarnos a adorarle a Dios en la manera que él quiere ser adorado.  Los ídolos siempre alejan la gente de Dios y nunca los acercan a él.  </a:t>
            </a:r>
            <a:endParaRPr lang="en-US" sz="3200" dirty="0"/>
          </a:p>
        </p:txBody>
      </p:sp>
    </p:spTree>
    <p:extLst>
      <p:ext uri="{BB962C8B-B14F-4D97-AF65-F5344CB8AC3E}">
        <p14:creationId xmlns:p14="http://schemas.microsoft.com/office/powerpoint/2010/main" val="21800584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“No te harás imagen, ni ninguna semejanza de lo que esté arriba en el cielo, ni abajo en la tierra, ni en las aguas debajo de la tierra.” Éxodo 20:4 </a:t>
            </a:r>
            <a:endParaRPr lang="en-US" sz="2800" dirty="0"/>
          </a:p>
          <a:p>
            <a:r>
              <a:rPr lang="es-ES_tradnl" sz="2800" i="1" dirty="0"/>
              <a:t>“Siendo, pues, linaje de Dios, no debemos pensar que la Divinidad sea semejante a oro, o plata, o piedra, escultura de arte y de imaginación de hombres.” Hechos 17:29</a:t>
            </a:r>
            <a:r>
              <a:rPr lang="en-US" sz="2800" dirty="0"/>
              <a:t> </a:t>
            </a:r>
            <a:endParaRPr lang="en-US" sz="2800" dirty="0"/>
          </a:p>
        </p:txBody>
      </p:sp>
    </p:spTree>
    <p:extLst>
      <p:ext uri="{BB962C8B-B14F-4D97-AF65-F5344CB8AC3E}">
        <p14:creationId xmlns:p14="http://schemas.microsoft.com/office/powerpoint/2010/main" val="14893341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pPr lvl="0"/>
            <a:r>
              <a:rPr lang="es-ES_tradnl" b="1" dirty="0"/>
              <a:t>¿</a:t>
            </a:r>
            <a:r>
              <a:rPr lang="es-ES_tradnl" b="1" u="sng" dirty="0"/>
              <a:t>Es posible para nosotros entender todo acerca de Dios</a:t>
            </a:r>
            <a:r>
              <a:rPr lang="es-ES_tradnl" b="1" dirty="0"/>
              <a:t>?</a:t>
            </a:r>
            <a:r>
              <a:rPr lang="en-US" dirty="0"/>
              <a:t> </a:t>
            </a:r>
            <a:endParaRPr lang="en-US" dirty="0"/>
          </a:p>
        </p:txBody>
      </p:sp>
      <p:sp>
        <p:nvSpPr>
          <p:cNvPr id="4" name="TextBox 3"/>
          <p:cNvSpPr txBox="1"/>
          <p:nvPr/>
        </p:nvSpPr>
        <p:spPr>
          <a:xfrm>
            <a:off x="563010" y="1499683"/>
            <a:ext cx="8123790" cy="3539430"/>
          </a:xfrm>
          <a:prstGeom prst="rect">
            <a:avLst/>
          </a:prstGeom>
          <a:noFill/>
        </p:spPr>
        <p:txBody>
          <a:bodyPr wrap="square" rtlCol="0">
            <a:spAutoFit/>
          </a:bodyPr>
          <a:lstStyle/>
          <a:p>
            <a:r>
              <a:rPr lang="es-ES_tradnl" sz="3200" dirty="0"/>
              <a:t>No.  Aunque somos hechos en su imagen y en algunas maneras nos parecemos a Dios, Dios es un ser espiritual y eterno quien es mucho más grande de lo que podemos entender.  Así que no debemos de rechazar o negar las cosas que la Biblia enseña acerca de Dios simplemente porque sobrepasan nuestro entendimiento.</a:t>
            </a:r>
            <a:r>
              <a:rPr lang="en-US" sz="3200" dirty="0"/>
              <a:t> </a:t>
            </a:r>
            <a:endParaRPr lang="en-US" sz="3200" dirty="0"/>
          </a:p>
        </p:txBody>
      </p:sp>
    </p:spTree>
    <p:extLst>
      <p:ext uri="{BB962C8B-B14F-4D97-AF65-F5344CB8AC3E}">
        <p14:creationId xmlns:p14="http://schemas.microsoft.com/office/powerpoint/2010/main" val="20511849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dirty="0"/>
              <a:t>“</a:t>
            </a:r>
            <a:r>
              <a:rPr lang="es-ES_tradnl" sz="2800" i="1" dirty="0"/>
              <a:t>¿Descubrirás tú los secretos de Dios? ¿Llegarás tú a la perfección del Todopoderoso? 	Es más alta que los cielos. . . . Es más profunda que el </a:t>
            </a:r>
            <a:r>
              <a:rPr lang="es-ES_tradnl" sz="2800" i="1" dirty="0" err="1"/>
              <a:t>Seol</a:t>
            </a:r>
            <a:r>
              <a:rPr lang="es-ES_tradnl" sz="2800" i="1" dirty="0"/>
              <a:t>. . . . Su dimensión es más 	extensa que la tierra, y más ancha que el mar.”  Job 11:7-9</a:t>
            </a:r>
            <a:endParaRPr lang="en-US" sz="2800" dirty="0"/>
          </a:p>
          <a:p>
            <a:r>
              <a:rPr lang="es-ES_tradnl" sz="2800" i="1" dirty="0"/>
              <a:t>	“Como son más altos los cielos que la tierra, así son mis caminos más altos que vuestros 	caminos, y mis pensamientos más que vuestros pensamientos.”  Isaías </a:t>
            </a:r>
            <a:r>
              <a:rPr lang="es-ES_tradnl" sz="2800" i="1" dirty="0" smtClean="0"/>
              <a:t>55:9</a:t>
            </a:r>
            <a:endParaRPr lang="en-US" sz="2800" dirty="0"/>
          </a:p>
        </p:txBody>
      </p:sp>
    </p:spTree>
    <p:extLst>
      <p:ext uri="{BB962C8B-B14F-4D97-AF65-F5344CB8AC3E}">
        <p14:creationId xmlns:p14="http://schemas.microsoft.com/office/powerpoint/2010/main" val="2113955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¿Quién es Dios?</a:t>
            </a:r>
            <a:r>
              <a:rPr lang="en-US" dirty="0"/>
              <a:t> </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800" dirty="0"/>
              <a:t>Dios es el Creador del mundo y la fuente de toda la vida.  </a:t>
            </a:r>
            <a:endParaRPr lang="en-US" sz="2800" dirty="0"/>
          </a:p>
        </p:txBody>
      </p:sp>
    </p:spTree>
    <p:extLst>
      <p:ext uri="{BB962C8B-B14F-4D97-AF65-F5344CB8AC3E}">
        <p14:creationId xmlns:p14="http://schemas.microsoft.com/office/powerpoint/2010/main" val="214757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smtClean="0"/>
              <a:t>“</a:t>
            </a:r>
            <a:r>
              <a:rPr lang="es-ES_tradnl" sz="2800" smtClean="0"/>
              <a:t>¡</a:t>
            </a:r>
            <a:r>
              <a:rPr lang="es-ES_tradnl" sz="2800" i="1" dirty="0"/>
              <a:t>Oh profundidad de las riquezas de la sabiduría y de la ciencia de Dios! </a:t>
            </a:r>
            <a:r>
              <a:rPr lang="es-ES_tradnl" sz="2800" dirty="0"/>
              <a:t>¡</a:t>
            </a:r>
            <a:r>
              <a:rPr lang="es-ES_tradnl" sz="2800" i="1" dirty="0"/>
              <a:t>Cuán 	insondables son sus juicios, e inescrutables sus caminos! Porque ¿quién entendió la mente del Señor? ¿O quién fue su consejero? ¿O quién le dio a él primero, para que le 	fuese recompensado?  Porque de él, y por él, y para él, son todas las cosas. A él sea la 	gloria por los siglos.  Amén.”</a:t>
            </a:r>
            <a:endParaRPr lang="en-US" sz="2800" dirty="0"/>
          </a:p>
        </p:txBody>
      </p:sp>
    </p:spTree>
    <p:extLst>
      <p:ext uri="{BB962C8B-B14F-4D97-AF65-F5344CB8AC3E}">
        <p14:creationId xmlns:p14="http://schemas.microsoft.com/office/powerpoint/2010/main" val="16119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800" i="1" dirty="0" smtClean="0"/>
              <a:t>“</a:t>
            </a:r>
            <a:r>
              <a:rPr lang="es-ES_tradnl" sz="2800" i="1" dirty="0"/>
              <a:t>El Dios que hizo el mundo y todas las cosas que en él hay, siendo Señor del cielo y de la tierra, no habita en templos hechos por manos humanas, ni es honrado por manos de hombres, como si necesitase de algo; pues él es quien da a todos vida y aliento y todas las cosas.”  Hechos 17:24-25   </a:t>
            </a:r>
            <a:endParaRPr lang="en-US" sz="2800" dirty="0"/>
          </a:p>
          <a:p>
            <a:r>
              <a:rPr lang="es-ES_tradnl" sz="2800" i="1" dirty="0"/>
              <a:t>“Tú eres Jehová; tú hiciste los cielos, y los cielos de los cielos, con todo su ejército, la tierra y todo lo que está en ella, los mares y todo lo que hay en ellos; y tú vivificas todas estas cosas, y los ejércitos de los cielos te adoran.”  Nehemías 9:6</a:t>
            </a:r>
            <a:endParaRPr lang="en-US" sz="2800" dirty="0"/>
          </a:p>
        </p:txBody>
      </p:sp>
    </p:spTree>
    <p:extLst>
      <p:ext uri="{BB962C8B-B14F-4D97-AF65-F5344CB8AC3E}">
        <p14:creationId xmlns:p14="http://schemas.microsoft.com/office/powerpoint/2010/main" val="3998532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¿Cuántos dioses verdaderos hay?</a:t>
            </a:r>
            <a:r>
              <a:rPr lang="en-US" dirty="0"/>
              <a:t> </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Hay millones de así llamados “dioses” en el mundo, pero hay solamente un Dios verdadero quien es digno de nuestra adoración y alabanza.  </a:t>
            </a:r>
            <a:endParaRPr lang="en-US" dirty="0"/>
          </a:p>
        </p:txBody>
      </p:sp>
    </p:spTree>
    <p:extLst>
      <p:ext uri="{BB962C8B-B14F-4D97-AF65-F5344CB8AC3E}">
        <p14:creationId xmlns:p14="http://schemas.microsoft.com/office/powerpoint/2010/main" val="142364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800" dirty="0"/>
              <a:t>Dios dijo, </a:t>
            </a:r>
            <a:r>
              <a:rPr lang="es-ES_tradnl" sz="2800" i="1" dirty="0"/>
              <a:t>“‘Yo soy Jehová, y ninguno más hay; no hay Dios fuera de mí.'”  Isaías 45:5</a:t>
            </a:r>
            <a:endParaRPr lang="en-US" sz="2800" dirty="0"/>
          </a:p>
          <a:p>
            <a:r>
              <a:rPr lang="es-ES_tradnl" sz="2800" i="1" dirty="0"/>
              <a:t>“Así dice Jehová. . . Jehová de los ejércitos: ‘Yo soy el primero, y yo soy el postrero, y fuera de mí no hay Dios.' ”  Isaías 44:6.  </a:t>
            </a:r>
            <a:endParaRPr lang="en-US" sz="2800" dirty="0"/>
          </a:p>
          <a:p>
            <a:r>
              <a:rPr lang="es-ES_tradnl" sz="2800" i="1" dirty="0"/>
              <a:t>“‘Antes de mí no fue formado dios, ni lo será después de mí.  Yo, yo Jehová, y fuera de mí no hay quien salve.' ”  Isaías 43:10-11</a:t>
            </a:r>
            <a:endParaRPr lang="en-US" sz="2800" dirty="0"/>
          </a:p>
        </p:txBody>
      </p:sp>
    </p:spTree>
    <p:extLst>
      <p:ext uri="{BB962C8B-B14F-4D97-AF65-F5344CB8AC3E}">
        <p14:creationId xmlns:p14="http://schemas.microsoft.com/office/powerpoint/2010/main" val="1818160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pPr lvl="0"/>
            <a:r>
              <a:rPr lang="es-ES_tradnl" b="1" dirty="0"/>
              <a:t>¿</a:t>
            </a:r>
            <a:r>
              <a:rPr lang="es-ES_tradnl" b="1" u="sng" dirty="0"/>
              <a:t>Cómo se ha revelado Dios a nosotros</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Dios se ha revelado a la humanidad en muchas maneras.  Una de las maneras en la cual se ha revelado es a través de su obra de creación.  </a:t>
            </a:r>
            <a:endParaRPr lang="en-US" dirty="0"/>
          </a:p>
        </p:txBody>
      </p:sp>
    </p:spTree>
    <p:extLst>
      <p:ext uri="{BB962C8B-B14F-4D97-AF65-F5344CB8AC3E}">
        <p14:creationId xmlns:p14="http://schemas.microsoft.com/office/powerpoint/2010/main" val="1504369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800" i="1" dirty="0"/>
              <a:t>“Los cielos cuentan la gloria de Dios, Y el firmamento anuncia la obra de su manos.  Un día emite palabra a otro día, Y una noche a otra noche declara sabiduría.  No hay lenguaje, ni palabras, Ni es oída su voz.  Por toda la tierra salió su voz, Y hasta el extremo del mundo sus palabras.”  Salmo 19:1-4</a:t>
            </a:r>
            <a:endParaRPr lang="en-US" sz="2800" dirty="0"/>
          </a:p>
          <a:p>
            <a:r>
              <a:rPr lang="es-ES_tradnl" sz="2800" i="1" dirty="0"/>
              <a:t>“Porque las cosas invisibles de él, su eterno poder y deidad, se hacen claramente visibles desde la creación del mundo, siendo entendidas por medio de las cosas hechas, de modo que no tienen excusa.”  Romanos 1:20</a:t>
            </a:r>
            <a:endParaRPr lang="en-US" sz="2800" dirty="0"/>
          </a:p>
        </p:txBody>
      </p:sp>
    </p:spTree>
    <p:extLst>
      <p:ext uri="{BB962C8B-B14F-4D97-AF65-F5344CB8AC3E}">
        <p14:creationId xmlns:p14="http://schemas.microsoft.com/office/powerpoint/2010/main" val="13777007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99</TotalTime>
  <Words>2771</Words>
  <Application>Microsoft Macintosh PowerPoint</Application>
  <PresentationFormat>On-screen Show (4:3)</PresentationFormat>
  <Paragraphs>109</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Calibri</vt:lpstr>
      <vt:lpstr>Arial</vt:lpstr>
      <vt:lpstr>Office Theme</vt:lpstr>
      <vt:lpstr>Fundamentos Cristianos Lección 2: LO QUE LA BÍBLIA ENSEÑA                                                                                                   ACERCA DE DIOS</vt:lpstr>
      <vt:lpstr>Introducción </vt:lpstr>
      <vt:lpstr>Introducción </vt:lpstr>
      <vt:lpstr>¿Quién es Dios? </vt:lpstr>
      <vt:lpstr>Referencias Bíblicas</vt:lpstr>
      <vt:lpstr>¿Cuántos dioses verdaderos hay? </vt:lpstr>
      <vt:lpstr>Referencias Bíblicas</vt:lpstr>
      <vt:lpstr>¿Cómo se ha revelado Dios a nosotros?</vt:lpstr>
      <vt:lpstr>Referencias Bíblicas</vt:lpstr>
      <vt:lpstr>¿Hay alguna otra manera en la cual Dios se ha revelado a nosotros? </vt:lpstr>
      <vt:lpstr>Referencias Bíblicas</vt:lpstr>
      <vt:lpstr>¿Cómo se ha revelado Dios a nosotros más claramente? </vt:lpstr>
      <vt:lpstr>Referencias Bíblicas</vt:lpstr>
      <vt:lpstr>¿Qué nos enseña la Biblia acerca de la santidad de Dios?</vt:lpstr>
      <vt:lpstr>Referencias Bíblicas</vt:lpstr>
      <vt:lpstr>¿Qué enseña la Biblia acerca de la bondad y gracia de Dios?</vt:lpstr>
      <vt:lpstr>Referencias Bíblicas</vt:lpstr>
      <vt:lpstr>¿Perdona Dios los pecados de quienes de verdad se arrepienten? </vt:lpstr>
      <vt:lpstr>Referencias Bíblicas</vt:lpstr>
      <vt:lpstr>¿Perdona Dios a los que no le aman, no confían en él o no se arrepienten de los pecados? </vt:lpstr>
      <vt:lpstr>Referencias Bíblicas</vt:lpstr>
      <vt:lpstr>¿Qué nos enseña la Biblia acerca del amor de Dios?</vt:lpstr>
      <vt:lpstr>Referencias Bíblicas</vt:lpstr>
      <vt:lpstr>¿Hubo un tiempo cuando Dios no existía?</vt:lpstr>
      <vt:lpstr>Referencias Bíblicas</vt:lpstr>
      <vt:lpstr>¿Es posible para nosotros ver a Dios? </vt:lpstr>
      <vt:lpstr>Referencias Bíblicas</vt:lpstr>
      <vt:lpstr>¿Es limitado en alguna manera el poder de Dios?</vt:lpstr>
      <vt:lpstr>Referencias Bíblicas</vt:lpstr>
      <vt:lpstr> ¿Puede Dios estar en más de un lugar al mismo tiempo? </vt:lpstr>
      <vt:lpstr>Referencias Bíblicas</vt:lpstr>
      <vt:lpstr>¿Hay algo que Dios no sepa? </vt:lpstr>
      <vt:lpstr>Referencias Bíblicas</vt:lpstr>
      <vt:lpstr>¿Reina Dios sobre todo el mundo o nada más sobre una parte? </vt:lpstr>
      <vt:lpstr>Referencias Bíblicas</vt:lpstr>
      <vt:lpstr>¿Podemos hacer imágenes o dibujos de Dios para ayudarnos a adorarle?</vt:lpstr>
      <vt:lpstr>Referencias Bíblicas</vt:lpstr>
      <vt:lpstr>¿Es posible para nosotros entender todo acerca de Dios? </vt:lpstr>
      <vt:lpstr>Referencias Bíblicas</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8</cp:revision>
  <dcterms:created xsi:type="dcterms:W3CDTF">2017-02-07T06:18:44Z</dcterms:created>
  <dcterms:modified xsi:type="dcterms:W3CDTF">2017-02-07T13:30:01Z</dcterms:modified>
</cp:coreProperties>
</file>