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390" r:id="rId4"/>
    <p:sldId id="303" r:id="rId5"/>
    <p:sldId id="392" r:id="rId6"/>
    <p:sldId id="391" r:id="rId7"/>
    <p:sldId id="433" r:id="rId8"/>
    <p:sldId id="434" r:id="rId9"/>
    <p:sldId id="436" r:id="rId10"/>
    <p:sldId id="435" r:id="rId11"/>
    <p:sldId id="437" r:id="rId12"/>
    <p:sldId id="438" r:id="rId13"/>
    <p:sldId id="439" r:id="rId14"/>
    <p:sldId id="441" r:id="rId15"/>
    <p:sldId id="440" r:id="rId16"/>
    <p:sldId id="442" r:id="rId17"/>
    <p:sldId id="444" r:id="rId18"/>
    <p:sldId id="445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6" autoAdjust="0"/>
    <p:restoredTop sz="94660"/>
  </p:normalViewPr>
  <p:slideViewPr>
    <p:cSldViewPr>
      <p:cViewPr varScale="1">
        <p:scale>
          <a:sx n="90" d="100"/>
          <a:sy n="9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836712"/>
            <a:ext cx="79510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VII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Tito 2:15-3:15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980728"/>
            <a:ext cx="7056784" cy="353943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6000" b="1" dirty="0" smtClean="0">
              <a:latin typeface="Arial Black" pitchFamily="34" charset="0"/>
            </a:endParaRP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“Pero…”</a:t>
            </a: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Tito 1:4</a:t>
            </a:r>
          </a:p>
          <a:p>
            <a:pPr marL="742950" indent="-742950"/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-531440"/>
            <a:ext cx="4322339" cy="6093296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131840" y="2204864"/>
            <a:ext cx="568863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Pero cuando se manifestó la </a:t>
            </a:r>
            <a:r>
              <a:rPr lang="es-MX" sz="2800" b="1" dirty="0" smtClean="0"/>
              <a:t>bondad</a:t>
            </a:r>
            <a:r>
              <a:rPr lang="es-MX" sz="2800" dirty="0" smtClean="0"/>
              <a:t> de Dios nuestro Salvador, y su </a:t>
            </a:r>
            <a:r>
              <a:rPr lang="es-MX" sz="2800" b="1" dirty="0" smtClean="0"/>
              <a:t>amor</a:t>
            </a:r>
            <a:r>
              <a:rPr lang="es-MX" sz="2800" dirty="0" smtClean="0"/>
              <a:t> para con los hombres, </a:t>
            </a:r>
            <a:r>
              <a:rPr lang="es-MX" sz="3200" dirty="0" smtClean="0">
                <a:solidFill>
                  <a:srgbClr val="CC3300"/>
                </a:solidFill>
                <a:latin typeface="Arial Black" pitchFamily="34" charset="0"/>
              </a:rPr>
              <a:t>nos </a:t>
            </a:r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salvó</a:t>
            </a:r>
            <a:r>
              <a:rPr lang="es-MX" sz="2800" dirty="0" smtClean="0"/>
              <a:t>… por su </a:t>
            </a:r>
            <a:r>
              <a:rPr lang="es-MX" sz="2800" b="1" dirty="0" smtClean="0"/>
              <a:t>misericordia</a:t>
            </a:r>
            <a:r>
              <a:rPr lang="es-MX" sz="2800" dirty="0" smtClean="0"/>
              <a:t>, por el lavamiento de la </a:t>
            </a:r>
            <a:r>
              <a:rPr lang="es-MX" sz="2800" b="1" dirty="0" smtClean="0"/>
              <a:t>regeneración</a:t>
            </a:r>
            <a:r>
              <a:rPr lang="es-MX" sz="2800" dirty="0" smtClean="0"/>
              <a:t> y por la </a:t>
            </a:r>
            <a:r>
              <a:rPr lang="es-MX" sz="2800" b="1" dirty="0" smtClean="0"/>
              <a:t>renovación</a:t>
            </a:r>
            <a:r>
              <a:rPr lang="es-MX" sz="2800" dirty="0" smtClean="0"/>
              <a:t> en el Espíritu Santo.. </a:t>
            </a:r>
            <a:r>
              <a:rPr lang="es-MX" sz="2800" i="1" dirty="0" smtClean="0"/>
              <a:t>Tito 3:4-5</a:t>
            </a:r>
            <a:endParaRPr lang="es-MX" sz="28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-531440"/>
            <a:ext cx="4322339" cy="6093296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131840" y="2204864"/>
            <a:ext cx="56886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… el cual derramó en nosotros abundantemente por Jesucristo nuestro Salvador, para que </a:t>
            </a:r>
            <a:r>
              <a:rPr lang="es-MX" sz="2800" b="1" dirty="0" smtClean="0"/>
              <a:t>justificados</a:t>
            </a:r>
            <a:r>
              <a:rPr lang="es-MX" sz="2800" dirty="0" smtClean="0"/>
              <a:t> por su </a:t>
            </a:r>
            <a:r>
              <a:rPr lang="es-MX" sz="2800" b="1" dirty="0" smtClean="0"/>
              <a:t>gracia</a:t>
            </a:r>
            <a:r>
              <a:rPr lang="es-MX" sz="2800" dirty="0" smtClean="0"/>
              <a:t>, viniésemos a </a:t>
            </a:r>
            <a:r>
              <a:rPr lang="es-MX" sz="4000" dirty="0" smtClean="0">
                <a:solidFill>
                  <a:srgbClr val="CC3300"/>
                </a:solidFill>
                <a:latin typeface="Arial Black" pitchFamily="34" charset="0"/>
              </a:rPr>
              <a:t>ser</a:t>
            </a:r>
            <a:r>
              <a:rPr lang="es-MX" sz="2800" dirty="0" smtClean="0"/>
              <a:t> </a:t>
            </a:r>
            <a:r>
              <a:rPr lang="es-MX" sz="2800" b="1" dirty="0" smtClean="0"/>
              <a:t>herederos</a:t>
            </a:r>
            <a:r>
              <a:rPr lang="es-MX" sz="2800" dirty="0" smtClean="0"/>
              <a:t> conforme a la </a:t>
            </a:r>
            <a:r>
              <a:rPr lang="es-MX" sz="2800" b="1" dirty="0" smtClean="0"/>
              <a:t>esperanza</a:t>
            </a:r>
            <a:r>
              <a:rPr lang="es-MX" sz="2800" dirty="0" smtClean="0"/>
              <a:t> de la vida eterna. </a:t>
            </a:r>
            <a:r>
              <a:rPr lang="es-MX" sz="2800" i="1" dirty="0" smtClean="0"/>
              <a:t>Tito 3:6-7</a:t>
            </a:r>
            <a:endParaRPr lang="es-MX" sz="28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411760" y="332656"/>
            <a:ext cx="6264696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ÉRAMOS</a:t>
            </a:r>
          </a:p>
          <a:p>
            <a:pPr algn="ctr"/>
            <a:r>
              <a:rPr lang="es-MX" sz="4400" b="1" dirty="0" smtClean="0">
                <a:latin typeface="Arial Black" pitchFamily="34" charset="0"/>
              </a:rPr>
              <a:t>Pero Dios nos hizo</a:t>
            </a:r>
          </a:p>
          <a:p>
            <a:pPr algn="ctr"/>
            <a:r>
              <a:rPr lang="es-MX" sz="4400" b="1" dirty="0" smtClean="0">
                <a:latin typeface="Arial Black" pitchFamily="34" charset="0"/>
              </a:rPr>
              <a:t>Y por eso hoy</a:t>
            </a:r>
          </a:p>
          <a:p>
            <a:pPr lvl="1"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SOMOS</a:t>
            </a:r>
            <a:endParaRPr lang="es-MX" sz="4400" b="1" dirty="0" smtClean="0"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Justificados</a:t>
            </a:r>
          </a:p>
          <a:p>
            <a:pPr lvl="1"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SOMOS</a:t>
            </a:r>
            <a:endParaRPr lang="es-MX" sz="4400" b="1" dirty="0" smtClean="0"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herederos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-731910" y="2396207"/>
            <a:ext cx="4608512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INDICATIVO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411760" y="332656"/>
            <a:ext cx="6264696" cy="5509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ÉRAMOS</a:t>
            </a:r>
          </a:p>
          <a:p>
            <a:pPr algn="ctr"/>
            <a:r>
              <a:rPr lang="es-MX" sz="4400" b="1" dirty="0" smtClean="0">
                <a:latin typeface="Arial Black" pitchFamily="34" charset="0"/>
              </a:rPr>
              <a:t>pero por nuestras propias obras malas</a:t>
            </a:r>
          </a:p>
          <a:p>
            <a:pPr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PERO</a:t>
            </a:r>
          </a:p>
          <a:p>
            <a:pPr algn="ctr"/>
            <a:r>
              <a:rPr lang="es-MX" sz="4400" b="1" dirty="0" smtClean="0">
                <a:latin typeface="Arial Black" pitchFamily="34" charset="0"/>
              </a:rPr>
              <a:t>por las obras de justicia de Dios</a:t>
            </a:r>
          </a:p>
          <a:p>
            <a:pPr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SOMOS</a:t>
            </a:r>
            <a:endParaRPr lang="es-MX" sz="4400" dirty="0">
              <a:solidFill>
                <a:srgbClr val="CC33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-731910" y="2396207"/>
            <a:ext cx="4608512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INDICATIVO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260648"/>
            <a:ext cx="7056784" cy="15696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r>
              <a:rPr lang="es-MX" sz="3200" b="1" dirty="0" smtClean="0">
                <a:latin typeface="Arial Black" pitchFamily="34" charset="0"/>
              </a:rPr>
              <a:t>Obras de Justicia</a:t>
            </a:r>
          </a:p>
          <a:p>
            <a:pPr lvl="1" algn="ctr"/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son diferentes a</a:t>
            </a: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Buenas Obras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827584" y="1988840"/>
            <a:ext cx="7056784" cy="1077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r>
              <a:rPr lang="es-MX" sz="2000" b="1" dirty="0" smtClean="0">
                <a:latin typeface="Arial Black" pitchFamily="34" charset="0"/>
              </a:rPr>
              <a:t>Obras de Justicia</a:t>
            </a:r>
          </a:p>
          <a:p>
            <a:pPr lvl="1"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de Jesús nos salvan</a:t>
            </a:r>
            <a:endParaRPr lang="es-MX" sz="44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27584" y="3140968"/>
            <a:ext cx="7056784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r>
              <a:rPr lang="es-MX" sz="4400" b="1" dirty="0" smtClean="0">
                <a:solidFill>
                  <a:srgbClr val="CC3300"/>
                </a:solidFill>
                <a:latin typeface="Arial Black" pitchFamily="34" charset="0"/>
              </a:rPr>
              <a:t>Nuestras</a:t>
            </a:r>
            <a:r>
              <a:rPr lang="es-MX" sz="2000" b="1" dirty="0" smtClean="0">
                <a:latin typeface="Arial Black" pitchFamily="34" charset="0"/>
              </a:rPr>
              <a:t> Buenas Obras</a:t>
            </a:r>
          </a:p>
          <a:p>
            <a:pPr lvl="1" algn="ctr"/>
            <a:r>
              <a:rPr lang="es-MX" sz="3600" b="1" dirty="0" smtClean="0">
                <a:solidFill>
                  <a:srgbClr val="CC3300"/>
                </a:solidFill>
                <a:latin typeface="Arial Black" pitchFamily="34" charset="0"/>
              </a:rPr>
              <a:t>son nuestra obediencia a los </a:t>
            </a:r>
            <a:r>
              <a:rPr lang="es-MX" sz="3600" b="1" dirty="0" smtClean="0">
                <a:latin typeface="Arial Black" pitchFamily="34" charset="0"/>
              </a:rPr>
              <a:t>mandamientos</a:t>
            </a:r>
            <a:r>
              <a:rPr lang="es-MX" sz="3600" b="1" dirty="0" smtClean="0">
                <a:solidFill>
                  <a:srgbClr val="CC3300"/>
                </a:solidFill>
                <a:latin typeface="Arial Black" pitchFamily="34" charset="0"/>
              </a:rPr>
              <a:t> de Dios </a:t>
            </a:r>
            <a:endParaRPr lang="es-MX" sz="36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600" y="3501008"/>
            <a:ext cx="7560840" cy="22467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r>
              <a:rPr lang="es-MX" sz="2800" b="1" dirty="0" smtClean="0">
                <a:latin typeface="Arial Black" pitchFamily="34" charset="0"/>
              </a:rPr>
              <a:t>Las buenas obras son la obediencia a los mandamientos de Dios una vez que ya hemos creído en las obras de justicia de Jesucristo.</a:t>
            </a:r>
          </a:p>
        </p:txBody>
      </p:sp>
      <p:sp>
        <p:nvSpPr>
          <p:cNvPr id="8" name="7 Pergamino horizontal"/>
          <p:cNvSpPr/>
          <p:nvPr/>
        </p:nvSpPr>
        <p:spPr>
          <a:xfrm>
            <a:off x="323528" y="0"/>
            <a:ext cx="8280920" cy="37444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1475656" y="692696"/>
            <a:ext cx="6192688" cy="22467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2800" b="1" dirty="0" smtClean="0"/>
          </a:p>
          <a:p>
            <a:pPr lvl="1" algn="ctr"/>
            <a:r>
              <a:rPr lang="es-MX" sz="2800" b="1" dirty="0" smtClean="0"/>
              <a:t>¿Qué son las Buenas Obras?</a:t>
            </a:r>
          </a:p>
          <a:p>
            <a:pPr lvl="1" algn="ctr"/>
            <a:endParaRPr lang="es-MX" sz="2800" b="1" dirty="0" smtClean="0"/>
          </a:p>
          <a:p>
            <a:pPr lvl="1" algn="ctr"/>
            <a:r>
              <a:rPr lang="es-MX" sz="2800" b="1" dirty="0" smtClean="0"/>
              <a:t>¿Mandamientos de Hombres?</a:t>
            </a:r>
          </a:p>
          <a:p>
            <a:pPr lvl="1" algn="ctr"/>
            <a:r>
              <a:rPr lang="es-MX" sz="2800" b="1" dirty="0" smtClean="0"/>
              <a:t>¿Mandamientos de Dios?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827584" y="260648"/>
            <a:ext cx="7992888" cy="5509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r>
              <a:rPr lang="es-MX" sz="3200" b="1" dirty="0" smtClean="0">
                <a:latin typeface="Arial Black" pitchFamily="34" charset="0"/>
              </a:rPr>
              <a:t>Las </a:t>
            </a:r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buenas obras </a:t>
            </a:r>
            <a:r>
              <a:rPr lang="es-MX" sz="3200" b="1" dirty="0" smtClean="0">
                <a:latin typeface="Arial Black" pitchFamily="34" charset="0"/>
              </a:rPr>
              <a:t>son la obediencia a los mandamientos de Dios cuando </a:t>
            </a:r>
            <a:r>
              <a:rPr lang="es-MX" sz="3200" b="1" dirty="0" smtClean="0">
                <a:solidFill>
                  <a:schemeClr val="bg1"/>
                </a:solidFill>
                <a:latin typeface="Arial Black" pitchFamily="34" charset="0"/>
              </a:rPr>
              <a:t>hemos sido </a:t>
            </a:r>
            <a:r>
              <a:rPr lang="es-MX" sz="3200" b="1" dirty="0" smtClean="0">
                <a:latin typeface="Arial Black" pitchFamily="34" charset="0"/>
              </a:rPr>
              <a:t>redimidos, purificados y hechos pueblo celoso por las </a:t>
            </a:r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obras de justicia </a:t>
            </a:r>
            <a:r>
              <a:rPr lang="es-MX" sz="3200" b="1" dirty="0" smtClean="0">
                <a:latin typeface="Arial Black" pitchFamily="34" charset="0"/>
              </a:rPr>
              <a:t>de Jesucristo.</a:t>
            </a:r>
          </a:p>
          <a:p>
            <a:pPr lvl="1" algn="ctr"/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POR LO TANTO</a:t>
            </a:r>
            <a:r>
              <a:rPr lang="es-MX" sz="3200" b="1" dirty="0" smtClean="0">
                <a:latin typeface="Arial Black" pitchFamily="34" charset="0"/>
              </a:rPr>
              <a:t>,</a:t>
            </a: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las buenas obras sólo se las </a:t>
            </a:r>
            <a:r>
              <a:rPr lang="es-MX" sz="3200" b="1" dirty="0" smtClean="0">
                <a:solidFill>
                  <a:schemeClr val="bg1"/>
                </a:solidFill>
                <a:latin typeface="Arial Black" pitchFamily="34" charset="0"/>
              </a:rPr>
              <a:t>hacen</a:t>
            </a:r>
            <a:r>
              <a:rPr lang="es-MX" sz="3200" b="1" dirty="0" smtClean="0">
                <a:latin typeface="Arial Black" pitchFamily="34" charset="0"/>
              </a:rPr>
              <a:t> los que </a:t>
            </a:r>
            <a:r>
              <a:rPr lang="es-MX" sz="3200" b="1" dirty="0" smtClean="0">
                <a:solidFill>
                  <a:schemeClr val="bg1"/>
                </a:solidFill>
                <a:latin typeface="Arial Black" pitchFamily="34" charset="0"/>
              </a:rPr>
              <a:t>son</a:t>
            </a:r>
            <a:r>
              <a:rPr lang="es-MX" sz="3200" b="1" dirty="0" smtClean="0">
                <a:latin typeface="Arial Black" pitchFamily="34" charset="0"/>
              </a:rPr>
              <a:t> </a:t>
            </a:r>
          </a:p>
          <a:p>
            <a:pPr lvl="1" algn="ctr"/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RENOVADOS</a:t>
            </a:r>
            <a:r>
              <a:rPr lang="es-MX" sz="3200" b="1" dirty="0" smtClean="0">
                <a:latin typeface="Arial Black" pitchFamily="34" charset="0"/>
              </a:rPr>
              <a:t>, </a:t>
            </a:r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REGENERADOS</a:t>
            </a:r>
            <a:r>
              <a:rPr lang="es-MX" sz="3200" b="1" dirty="0" smtClean="0">
                <a:latin typeface="Arial Black" pitchFamily="34" charset="0"/>
              </a:rPr>
              <a:t> Y </a:t>
            </a:r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HEREDEROS</a:t>
            </a:r>
            <a:r>
              <a:rPr lang="es-MX" sz="3200" b="1" dirty="0" smtClean="0"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8" y="404664"/>
            <a:ext cx="8496944" cy="48245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611560" y="404664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dirty="0" smtClean="0">
                <a:solidFill>
                  <a:schemeClr val="bg1"/>
                </a:solidFill>
                <a:latin typeface="Arial Black" pitchFamily="34" charset="0"/>
              </a:rPr>
              <a:t>Tarea:</a:t>
            </a:r>
            <a:endParaRPr lang="es-MX" sz="6000" dirty="0" smtClean="0">
              <a:latin typeface="Arial Black" pitchFamily="34" charset="0"/>
            </a:endParaRPr>
          </a:p>
          <a:p>
            <a:r>
              <a:rPr lang="es-MX" sz="6000" dirty="0" smtClean="0">
                <a:latin typeface="Arial Black" pitchFamily="34" charset="0"/>
              </a:rPr>
              <a:t>Según Tito 3:8,</a:t>
            </a:r>
          </a:p>
          <a:p>
            <a:r>
              <a:rPr lang="es-MX" sz="6000" dirty="0" smtClean="0">
                <a:latin typeface="Arial Black" pitchFamily="34" charset="0"/>
              </a:rPr>
              <a:t>¿para quién son buenas y útiles las buenas obras?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6912768" cy="557075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r>
              <a:rPr lang="es-MX" sz="4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Tito 2:15-3:15</a:t>
            </a:r>
          </a:p>
          <a:p>
            <a:pPr lvl="1"/>
            <a:endParaRPr lang="es-MX" sz="4400" b="1" dirty="0" smtClean="0"/>
          </a:p>
          <a:p>
            <a:pPr lvl="1"/>
            <a:r>
              <a:rPr lang="es-MX" sz="3600" b="1" dirty="0" smtClean="0"/>
              <a:t>Lección 1. Mandamientos</a:t>
            </a:r>
          </a:p>
          <a:p>
            <a:pPr lvl="1"/>
            <a:r>
              <a:rPr lang="es-MX" sz="3600" b="1" dirty="0" smtClean="0"/>
              <a:t>Lección 2. Corrección o </a:t>
            </a:r>
          </a:p>
          <a:p>
            <a:pPr lvl="6"/>
            <a:r>
              <a:rPr lang="es-MX" sz="3600" b="1" dirty="0" smtClean="0"/>
              <a:t>Mandamiento</a:t>
            </a:r>
          </a:p>
          <a:p>
            <a:pPr lvl="1"/>
            <a:r>
              <a:rPr lang="es-MX" sz="3600" b="1" dirty="0" smtClean="0"/>
              <a:t>Lección 3. Regeneración y </a:t>
            </a:r>
          </a:p>
          <a:p>
            <a:pPr lvl="6"/>
            <a:r>
              <a:rPr lang="es-MX" sz="3600" b="1" dirty="0" smtClean="0"/>
              <a:t>Renovación</a:t>
            </a:r>
          </a:p>
          <a:p>
            <a:pPr lvl="1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836712"/>
            <a:ext cx="6912768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r>
              <a:rPr lang="es-MX" sz="4400" b="1" dirty="0" smtClean="0"/>
              <a:t>Repaso…</a:t>
            </a:r>
          </a:p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>
                <a:solidFill>
                  <a:srgbClr val="CC3300"/>
                </a:solidFill>
              </a:rPr>
              <a:t>Indicativo</a:t>
            </a:r>
          </a:p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/>
              <a:t>Imperativo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55576" y="1700808"/>
            <a:ext cx="7560840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r"/>
            <a:r>
              <a:rPr lang="es-MX" sz="4400" b="1" dirty="0" smtClean="0"/>
              <a:t>Lección 1. </a:t>
            </a:r>
          </a:p>
          <a:p>
            <a:pPr lvl="1" algn="r"/>
            <a:r>
              <a:rPr lang="es-MX" sz="4400" b="1" dirty="0" smtClean="0"/>
              <a:t>Mandamiento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ergamino horizontal"/>
          <p:cNvSpPr/>
          <p:nvPr/>
        </p:nvSpPr>
        <p:spPr>
          <a:xfrm>
            <a:off x="539552" y="764704"/>
            <a:ext cx="7560840" cy="37444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331640" y="1484784"/>
            <a:ext cx="6192688" cy="22467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2800" b="1" dirty="0" smtClean="0"/>
          </a:p>
          <a:p>
            <a:pPr lvl="1" algn="ctr"/>
            <a:r>
              <a:rPr lang="es-MX" sz="2800" b="1" dirty="0" smtClean="0"/>
              <a:t>¿Qué son las Buenas Obras?</a:t>
            </a:r>
          </a:p>
          <a:p>
            <a:pPr lvl="1" algn="ctr"/>
            <a:endParaRPr lang="es-MX" sz="2800" b="1" dirty="0" smtClean="0"/>
          </a:p>
          <a:p>
            <a:pPr lvl="1" algn="ctr"/>
            <a:r>
              <a:rPr lang="es-MX" sz="2800" b="1" dirty="0" smtClean="0"/>
              <a:t>¿Mandamientos de Hombres?</a:t>
            </a:r>
          </a:p>
          <a:p>
            <a:pPr lvl="1" algn="ctr"/>
            <a:r>
              <a:rPr lang="es-MX" sz="2800" b="1" dirty="0" smtClean="0"/>
              <a:t>¿Mandamientos de Dios?</a:t>
            </a:r>
            <a:endParaRPr lang="es-MX" sz="4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6912768" cy="47705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6000" b="1" dirty="0" smtClean="0">
              <a:latin typeface="Arial Black" pitchFamily="34" charset="0"/>
            </a:endParaRP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Buenas Obras</a:t>
            </a:r>
          </a:p>
          <a:p>
            <a:pPr lvl="1" algn="ctr"/>
            <a:endParaRPr lang="es-MX" sz="2000" b="1" dirty="0" smtClean="0">
              <a:latin typeface="Arial Black" pitchFamily="34" charset="0"/>
            </a:endParaRP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Tito 2:7, 14</a:t>
            </a: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Tito 3:1, 14</a:t>
            </a:r>
          </a:p>
          <a:p>
            <a:pPr marL="742950" indent="-742950"/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7200800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6000" b="1" dirty="0" smtClean="0">
              <a:latin typeface="Arial Black" pitchFamily="34" charset="0"/>
            </a:endParaRP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Saber</a:t>
            </a: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Ser</a:t>
            </a: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Hacer</a:t>
            </a:r>
          </a:p>
          <a:p>
            <a:pPr lvl="1" algn="ctr"/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980728"/>
            <a:ext cx="7056784" cy="353943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6000" b="1" dirty="0" smtClean="0">
              <a:latin typeface="Arial Black" pitchFamily="34" charset="0"/>
            </a:endParaRP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“Éramos…”</a:t>
            </a:r>
          </a:p>
          <a:p>
            <a:pPr lvl="1" algn="ctr"/>
            <a:r>
              <a:rPr lang="es-MX" sz="6000" b="1" dirty="0" smtClean="0">
                <a:latin typeface="Arial Black" pitchFamily="34" charset="0"/>
              </a:rPr>
              <a:t>Tito 1:3</a:t>
            </a:r>
          </a:p>
          <a:p>
            <a:pPr marL="742950" indent="-742950"/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15616" y="548680"/>
            <a:ext cx="7200800" cy="470898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6000" b="1" dirty="0" smtClean="0">
              <a:latin typeface="Arial Black" pitchFamily="34" charset="0"/>
            </a:endParaRPr>
          </a:p>
          <a:p>
            <a:pPr algn="ctr"/>
            <a:r>
              <a:rPr lang="es-MX" sz="2800" b="1" dirty="0" smtClean="0">
                <a:latin typeface="Arial Black" pitchFamily="34" charset="0"/>
              </a:rPr>
              <a:t>“Éramos insensatos, rebeldes, extraviados, esclavos de concupiscencias y deleites diversos, viviendo en malicia y envidia, aborrecibles, y aborreciéndonos unos a otros.”</a:t>
            </a:r>
          </a:p>
          <a:p>
            <a:pPr algn="ctr"/>
            <a:r>
              <a:rPr lang="es-MX" sz="2800" b="1" dirty="0" smtClean="0">
                <a:latin typeface="Arial Black" pitchFamily="34" charset="0"/>
              </a:rPr>
              <a:t>Tito 1:3</a:t>
            </a:r>
          </a:p>
          <a:p>
            <a:pPr marL="742950" indent="-742950"/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1048</TotalTime>
  <Words>608</Words>
  <Application>Microsoft Macintosh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189</cp:revision>
  <dcterms:created xsi:type="dcterms:W3CDTF">2017-07-09T16:48:22Z</dcterms:created>
  <dcterms:modified xsi:type="dcterms:W3CDTF">2017-08-11T20:49:22Z</dcterms:modified>
</cp:coreProperties>
</file>