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15"/>
  </p:notesMasterIdLst>
  <p:handoutMasterIdLst>
    <p:handoutMasterId r:id="rId16"/>
  </p:handoutMasterIdLst>
  <p:sldIdLst>
    <p:sldId id="338" r:id="rId3"/>
    <p:sldId id="302" r:id="rId4"/>
    <p:sldId id="544" r:id="rId5"/>
    <p:sldId id="546" r:id="rId6"/>
    <p:sldId id="545" r:id="rId7"/>
    <p:sldId id="547" r:id="rId8"/>
    <p:sldId id="548" r:id="rId9"/>
    <p:sldId id="549" r:id="rId10"/>
    <p:sldId id="550" r:id="rId11"/>
    <p:sldId id="551" r:id="rId12"/>
    <p:sldId id="585" r:id="rId13"/>
    <p:sldId id="58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C3EB261C-B9E9-4505-8A00-3E9FB3FFBC56}" type="asst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39F25257-A737-4ADD-93B9-7F637210135D}" type="parTrans" cxnId="{A16635B6-3B58-4407-BE28-55B466AB257E}">
      <dgm:prSet/>
      <dgm:spPr/>
      <dgm:t>
        <a:bodyPr/>
        <a:lstStyle/>
        <a:p>
          <a:endParaRPr lang="es-MX"/>
        </a:p>
      </dgm:t>
    </dgm:pt>
    <dgm:pt modelId="{51DC1C23-3099-48CD-B59A-9C0983095856}" type="sibTrans" cxnId="{A16635B6-3B58-4407-BE28-55B466AB257E}">
      <dgm:prSet/>
      <dgm:spPr/>
      <dgm:t>
        <a:bodyPr/>
        <a:lstStyle/>
        <a:p>
          <a:endParaRPr lang="es-MX"/>
        </a:p>
      </dgm:t>
    </dgm:pt>
    <dgm:pt modelId="{B2376703-0D46-4B17-B2FB-5F9F0A7B285E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C3CD71CA-13B2-4B8D-8BFD-5C8C16FDB3D2}" type="parTrans" cxnId="{5425DD16-FE0F-433A-905A-342BE238EA9A}">
      <dgm:prSet/>
      <dgm:spPr/>
      <dgm:t>
        <a:bodyPr/>
        <a:lstStyle/>
        <a:p>
          <a:endParaRPr lang="es-MX"/>
        </a:p>
      </dgm:t>
    </dgm:pt>
    <dgm:pt modelId="{2FC31A45-7999-4A18-AAC3-68DB345B8C10}" type="sibTrans" cxnId="{5425DD16-FE0F-433A-905A-342BE238EA9A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2" custScaleX="153886" custLinFactX="-84356" custLinFactNeighborX="-100000" custLinFactNeighborY="1194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45787262-34A5-459C-A4FB-0F029182CA0F}" type="pres">
      <dgm:prSet presAssocID="{0ACE607C-430D-4D29-8F73-1029EAFEBE55}" presName="hierChild3" presStyleCnt="0"/>
      <dgm:spPr/>
    </dgm:pt>
    <dgm:pt modelId="{EFCA8A7F-DA60-4DFE-91D9-8D570365127E}" type="pres">
      <dgm:prSet presAssocID="{39F25257-A737-4ADD-93B9-7F637210135D}" presName="Name111" presStyleLbl="parChTrans1D2" presStyleIdx="0" presStyleCnt="1"/>
      <dgm:spPr/>
      <dgm:t>
        <a:bodyPr/>
        <a:lstStyle/>
        <a:p>
          <a:endParaRPr lang="es-MX"/>
        </a:p>
      </dgm:t>
    </dgm:pt>
    <dgm:pt modelId="{92C00296-779B-4F79-ABE7-EA888E8F9520}" type="pres">
      <dgm:prSet presAssocID="{C3EB261C-B9E9-4505-8A00-3E9FB3FFBC56}" presName="hierRoot3" presStyleCnt="0">
        <dgm:presLayoutVars>
          <dgm:hierBranch val="init"/>
        </dgm:presLayoutVars>
      </dgm:prSet>
      <dgm:spPr/>
    </dgm:pt>
    <dgm:pt modelId="{461C12E1-BFBC-4264-BF3C-D16F2093CDCA}" type="pres">
      <dgm:prSet presAssocID="{C3EB261C-B9E9-4505-8A00-3E9FB3FFBC56}" presName="rootComposite3" presStyleCnt="0"/>
      <dgm:spPr/>
    </dgm:pt>
    <dgm:pt modelId="{46141452-D9D9-4DCE-9FD3-C661BB207AC2}" type="pres">
      <dgm:prSet presAssocID="{C3EB261C-B9E9-4505-8A00-3E9FB3FFBC56}" presName="rootText3" presStyleLbl="asst1" presStyleIdx="0" presStyleCnt="1" custScaleX="209782" custScaleY="174917" custLinFactX="31577" custLinFactNeighborX="100000" custLinFactNeighborY="-833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F022DA-E303-498D-BD6B-657CB7DFD703}" type="pres">
      <dgm:prSet presAssocID="{C3EB261C-B9E9-4505-8A00-3E9FB3FFBC56}" presName="rootConnector3" presStyleLbl="asst1" presStyleIdx="0" presStyleCnt="1"/>
      <dgm:spPr/>
      <dgm:t>
        <a:bodyPr/>
        <a:lstStyle/>
        <a:p>
          <a:endParaRPr lang="es-MX"/>
        </a:p>
      </dgm:t>
    </dgm:pt>
    <dgm:pt modelId="{3FCE3DA8-FE07-4406-98A1-6A669DA6356E}" type="pres">
      <dgm:prSet presAssocID="{C3EB261C-B9E9-4505-8A00-3E9FB3FFBC56}" presName="hierChild6" presStyleCnt="0"/>
      <dgm:spPr/>
    </dgm:pt>
    <dgm:pt modelId="{1E4B9B2D-9C82-49B3-B115-C8A712EAAC11}" type="pres">
      <dgm:prSet presAssocID="{C3EB261C-B9E9-4505-8A00-3E9FB3FFBC56}" presName="hierChild7" presStyleCnt="0"/>
      <dgm:spPr/>
    </dgm:pt>
    <dgm:pt modelId="{221FBCE9-9EBF-4B7F-9CAE-5300DBC1D8A3}" type="pres">
      <dgm:prSet presAssocID="{B2376703-0D46-4B17-B2FB-5F9F0A7B285E}" presName="hierRoot1" presStyleCnt="0">
        <dgm:presLayoutVars>
          <dgm:hierBranch val="init"/>
        </dgm:presLayoutVars>
      </dgm:prSet>
      <dgm:spPr/>
    </dgm:pt>
    <dgm:pt modelId="{1E060252-1FAB-483F-AAF5-02DA0D99F6CE}" type="pres">
      <dgm:prSet presAssocID="{B2376703-0D46-4B17-B2FB-5F9F0A7B285E}" presName="rootComposite1" presStyleCnt="0"/>
      <dgm:spPr/>
    </dgm:pt>
    <dgm:pt modelId="{539FDD80-51E8-453B-9F77-2324A23A1C23}" type="pres">
      <dgm:prSet presAssocID="{B2376703-0D46-4B17-B2FB-5F9F0A7B285E}" presName="rootText1" presStyleLbl="node0" presStyleIdx="1" presStyleCnt="2" custScaleX="404781" custScaleY="225567" custLinFactX="-234600" custLinFactY="-229374" custLinFactNeighborX="-300000" custLinFactNeighborY="-3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E553A75-9BE8-468A-9D04-02FB09241A04}" type="pres">
      <dgm:prSet presAssocID="{B2376703-0D46-4B17-B2FB-5F9F0A7B285E}" presName="rootConnector1" presStyleLbl="node1" presStyleIdx="0" presStyleCnt="0"/>
      <dgm:spPr/>
      <dgm:t>
        <a:bodyPr/>
        <a:lstStyle/>
        <a:p>
          <a:endParaRPr lang="es-MX"/>
        </a:p>
      </dgm:t>
    </dgm:pt>
    <dgm:pt modelId="{402C806E-128E-4EBF-8344-A3B2D593BBBC}" type="pres">
      <dgm:prSet presAssocID="{B2376703-0D46-4B17-B2FB-5F9F0A7B285E}" presName="hierChild2" presStyleCnt="0"/>
      <dgm:spPr/>
    </dgm:pt>
    <dgm:pt modelId="{1DC3EA5C-7BEC-4339-8AB1-8CB803A5EB5F}" type="pres">
      <dgm:prSet presAssocID="{B2376703-0D46-4B17-B2FB-5F9F0A7B285E}" presName="hierChild3" presStyleCnt="0"/>
      <dgm:spPr/>
    </dgm:pt>
  </dgm:ptLst>
  <dgm:cxnLst>
    <dgm:cxn modelId="{DB6EF8CB-5058-464D-9433-D0151A592367}" type="presOf" srcId="{B2376703-0D46-4B17-B2FB-5F9F0A7B285E}" destId="{539FDD80-51E8-453B-9F77-2324A23A1C23}" srcOrd="0" destOrd="0" presId="urn:microsoft.com/office/officeart/2005/8/layout/orgChart1"/>
    <dgm:cxn modelId="{04974425-7B3C-4713-BD1A-462F374A6F3A}" type="presOf" srcId="{0ACE607C-430D-4D29-8F73-1029EAFEBE55}" destId="{AC2C61AC-AC60-438F-898E-0FB7854199B1}" srcOrd="0" destOrd="0" presId="urn:microsoft.com/office/officeart/2005/8/layout/orgChart1"/>
    <dgm:cxn modelId="{5425DD16-FE0F-433A-905A-342BE238EA9A}" srcId="{5D12E55B-A886-4C5B-B11A-E603FE334198}" destId="{B2376703-0D46-4B17-B2FB-5F9F0A7B285E}" srcOrd="1" destOrd="0" parTransId="{C3CD71CA-13B2-4B8D-8BFD-5C8C16FDB3D2}" sibTransId="{2FC31A45-7999-4A18-AAC3-68DB345B8C10}"/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449D0DA0-D5FB-406D-B71B-B4BCFA6A67F4}" type="presOf" srcId="{39F25257-A737-4ADD-93B9-7F637210135D}" destId="{EFCA8A7F-DA60-4DFE-91D9-8D570365127E}" srcOrd="0" destOrd="0" presId="urn:microsoft.com/office/officeart/2005/8/layout/orgChart1"/>
    <dgm:cxn modelId="{90D853B0-7699-4A22-B3D4-D7A63EF75880}" type="presOf" srcId="{C3EB261C-B9E9-4505-8A00-3E9FB3FFBC56}" destId="{46141452-D9D9-4DCE-9FD3-C661BB207AC2}" srcOrd="0" destOrd="0" presId="urn:microsoft.com/office/officeart/2005/8/layout/orgChart1"/>
    <dgm:cxn modelId="{9FE58355-A852-4BB1-BD28-1196D885C505}" type="presOf" srcId="{C3EB261C-B9E9-4505-8A00-3E9FB3FFBC56}" destId="{F1F022DA-E303-498D-BD6B-657CB7DFD703}" srcOrd="1" destOrd="0" presId="urn:microsoft.com/office/officeart/2005/8/layout/orgChart1"/>
    <dgm:cxn modelId="{D9B1D55D-B39D-434A-8239-4D590E740A0B}" type="presOf" srcId="{5D12E55B-A886-4C5B-B11A-E603FE334198}" destId="{4EB67754-555F-4A2A-9D60-2E6D6B7D16C4}" srcOrd="0" destOrd="0" presId="urn:microsoft.com/office/officeart/2005/8/layout/orgChart1"/>
    <dgm:cxn modelId="{5ED3A52B-0FE7-4390-912F-0D3256B6F13C}" type="presOf" srcId="{B2376703-0D46-4B17-B2FB-5F9F0A7B285E}" destId="{2E553A75-9BE8-468A-9D04-02FB09241A04}" srcOrd="1" destOrd="0" presId="urn:microsoft.com/office/officeart/2005/8/layout/orgChart1"/>
    <dgm:cxn modelId="{AD2E6845-7035-4DB6-9C97-275D15377490}" type="presOf" srcId="{0ACE607C-430D-4D29-8F73-1029EAFEBE55}" destId="{EC893C17-48E3-46C3-BB7A-9F0D9B7D5090}" srcOrd="1" destOrd="0" presId="urn:microsoft.com/office/officeart/2005/8/layout/orgChart1"/>
    <dgm:cxn modelId="{A16635B6-3B58-4407-BE28-55B466AB257E}" srcId="{0ACE607C-430D-4D29-8F73-1029EAFEBE55}" destId="{C3EB261C-B9E9-4505-8A00-3E9FB3FFBC56}" srcOrd="0" destOrd="0" parTransId="{39F25257-A737-4ADD-93B9-7F637210135D}" sibTransId="{51DC1C23-3099-48CD-B59A-9C0983095856}"/>
    <dgm:cxn modelId="{E2E757BC-80B1-449E-ADEC-E99D9A237F2A}" type="presParOf" srcId="{4EB67754-555F-4A2A-9D60-2E6D6B7D16C4}" destId="{0CE505AA-8015-43D7-8B53-9807F78FC652}" srcOrd="0" destOrd="0" presId="urn:microsoft.com/office/officeart/2005/8/layout/orgChart1"/>
    <dgm:cxn modelId="{500DB2F0-2E08-438C-9F0D-8607A458EE9F}" type="presParOf" srcId="{0CE505AA-8015-43D7-8B53-9807F78FC652}" destId="{5B9C2470-F442-4F5B-A750-2D0C0C51FA14}" srcOrd="0" destOrd="0" presId="urn:microsoft.com/office/officeart/2005/8/layout/orgChart1"/>
    <dgm:cxn modelId="{ADA4C94D-5900-418F-88F2-AF81E4A8FCED}" type="presParOf" srcId="{5B9C2470-F442-4F5B-A750-2D0C0C51FA14}" destId="{AC2C61AC-AC60-438F-898E-0FB7854199B1}" srcOrd="0" destOrd="0" presId="urn:microsoft.com/office/officeart/2005/8/layout/orgChart1"/>
    <dgm:cxn modelId="{BA954D1D-CB44-4378-A038-AF3EAFEB5FE9}" type="presParOf" srcId="{5B9C2470-F442-4F5B-A750-2D0C0C51FA14}" destId="{EC893C17-48E3-46C3-BB7A-9F0D9B7D5090}" srcOrd="1" destOrd="0" presId="urn:microsoft.com/office/officeart/2005/8/layout/orgChart1"/>
    <dgm:cxn modelId="{D238BE6A-F740-403F-A189-D8E3B9E9DF8E}" type="presParOf" srcId="{0CE505AA-8015-43D7-8B53-9807F78FC652}" destId="{3DB06FC2-29A7-483B-A21D-40D57DD391E8}" srcOrd="1" destOrd="0" presId="urn:microsoft.com/office/officeart/2005/8/layout/orgChart1"/>
    <dgm:cxn modelId="{E9C56BF0-CF73-4868-9FFF-7BB2A57886E2}" type="presParOf" srcId="{0CE505AA-8015-43D7-8B53-9807F78FC652}" destId="{45787262-34A5-459C-A4FB-0F029182CA0F}" srcOrd="2" destOrd="0" presId="urn:microsoft.com/office/officeart/2005/8/layout/orgChart1"/>
    <dgm:cxn modelId="{AB5475FF-DF57-4606-B14F-F9D42BE756E2}" type="presParOf" srcId="{45787262-34A5-459C-A4FB-0F029182CA0F}" destId="{EFCA8A7F-DA60-4DFE-91D9-8D570365127E}" srcOrd="0" destOrd="0" presId="urn:microsoft.com/office/officeart/2005/8/layout/orgChart1"/>
    <dgm:cxn modelId="{61C724F3-2EFE-473A-ABD5-DBE172D339C8}" type="presParOf" srcId="{45787262-34A5-459C-A4FB-0F029182CA0F}" destId="{92C00296-779B-4F79-ABE7-EA888E8F9520}" srcOrd="1" destOrd="0" presId="urn:microsoft.com/office/officeart/2005/8/layout/orgChart1"/>
    <dgm:cxn modelId="{1CC9C066-5617-4B43-B4FE-44F9B4441690}" type="presParOf" srcId="{92C00296-779B-4F79-ABE7-EA888E8F9520}" destId="{461C12E1-BFBC-4264-BF3C-D16F2093CDCA}" srcOrd="0" destOrd="0" presId="urn:microsoft.com/office/officeart/2005/8/layout/orgChart1"/>
    <dgm:cxn modelId="{111B53D1-E506-4880-B853-FC8EDC359399}" type="presParOf" srcId="{461C12E1-BFBC-4264-BF3C-D16F2093CDCA}" destId="{46141452-D9D9-4DCE-9FD3-C661BB207AC2}" srcOrd="0" destOrd="0" presId="urn:microsoft.com/office/officeart/2005/8/layout/orgChart1"/>
    <dgm:cxn modelId="{7985D68B-6573-4398-AB9E-E7784FA7DD7F}" type="presParOf" srcId="{461C12E1-BFBC-4264-BF3C-D16F2093CDCA}" destId="{F1F022DA-E303-498D-BD6B-657CB7DFD703}" srcOrd="1" destOrd="0" presId="urn:microsoft.com/office/officeart/2005/8/layout/orgChart1"/>
    <dgm:cxn modelId="{E1D0F3E6-9D1E-443A-8341-1D1323B81EB9}" type="presParOf" srcId="{92C00296-779B-4F79-ABE7-EA888E8F9520}" destId="{3FCE3DA8-FE07-4406-98A1-6A669DA6356E}" srcOrd="1" destOrd="0" presId="urn:microsoft.com/office/officeart/2005/8/layout/orgChart1"/>
    <dgm:cxn modelId="{576BA581-2912-44F8-8649-B6EFD22B8675}" type="presParOf" srcId="{92C00296-779B-4F79-ABE7-EA888E8F9520}" destId="{1E4B9B2D-9C82-49B3-B115-C8A712EAAC11}" srcOrd="2" destOrd="0" presId="urn:microsoft.com/office/officeart/2005/8/layout/orgChart1"/>
    <dgm:cxn modelId="{FD39944E-4736-4221-8F59-8394D0C8DAE8}" type="presParOf" srcId="{4EB67754-555F-4A2A-9D60-2E6D6B7D16C4}" destId="{221FBCE9-9EBF-4B7F-9CAE-5300DBC1D8A3}" srcOrd="1" destOrd="0" presId="urn:microsoft.com/office/officeart/2005/8/layout/orgChart1"/>
    <dgm:cxn modelId="{8A7F0CD1-5C2E-4E3D-86F3-DF2473D39EA8}" type="presParOf" srcId="{221FBCE9-9EBF-4B7F-9CAE-5300DBC1D8A3}" destId="{1E060252-1FAB-483F-AAF5-02DA0D99F6CE}" srcOrd="0" destOrd="0" presId="urn:microsoft.com/office/officeart/2005/8/layout/orgChart1"/>
    <dgm:cxn modelId="{28A7CFC6-B7D0-4C12-BF69-FF84A81C8CEE}" type="presParOf" srcId="{1E060252-1FAB-483F-AAF5-02DA0D99F6CE}" destId="{539FDD80-51E8-453B-9F77-2324A23A1C23}" srcOrd="0" destOrd="0" presId="urn:microsoft.com/office/officeart/2005/8/layout/orgChart1"/>
    <dgm:cxn modelId="{1A3D4F54-0DB3-475E-9C74-0D241F6C7AD3}" type="presParOf" srcId="{1E060252-1FAB-483F-AAF5-02DA0D99F6CE}" destId="{2E553A75-9BE8-468A-9D04-02FB09241A04}" srcOrd="1" destOrd="0" presId="urn:microsoft.com/office/officeart/2005/8/layout/orgChart1"/>
    <dgm:cxn modelId="{C817242B-90D8-487B-850F-6C81872A973E}" type="presParOf" srcId="{221FBCE9-9EBF-4B7F-9CAE-5300DBC1D8A3}" destId="{402C806E-128E-4EBF-8344-A3B2D593BBBC}" srcOrd="1" destOrd="0" presId="urn:microsoft.com/office/officeart/2005/8/layout/orgChart1"/>
    <dgm:cxn modelId="{22DA0158-8663-4DB9-80C0-90DDF364EFC9}" type="presParOf" srcId="{221FBCE9-9EBF-4B7F-9CAE-5300DBC1D8A3}" destId="{1DC3EA5C-7BEC-4339-8AB1-8CB803A5EB5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CA8A7F-DA60-4DFE-91D9-8D570365127E}">
      <dsp:nvSpPr>
        <dsp:cNvPr id="0" name=""/>
        <dsp:cNvSpPr/>
      </dsp:nvSpPr>
      <dsp:spPr>
        <a:xfrm>
          <a:off x="387380" y="1134949"/>
          <a:ext cx="275942" cy="2748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842"/>
              </a:lnTo>
              <a:lnTo>
                <a:pt x="275942" y="2748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0" y="883217"/>
          <a:ext cx="774760" cy="251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iglesia</a:t>
          </a:r>
          <a:endParaRPr lang="es-MX" sz="1600" kern="1200" dirty="0"/>
        </a:p>
      </dsp:txBody>
      <dsp:txXfrm>
        <a:off x="0" y="883217"/>
        <a:ext cx="774760" cy="251731"/>
      </dsp:txXfrm>
    </dsp:sp>
    <dsp:sp modelId="{46141452-D9D9-4DCE-9FD3-C661BB207AC2}">
      <dsp:nvSpPr>
        <dsp:cNvPr id="0" name=""/>
        <dsp:cNvSpPr/>
      </dsp:nvSpPr>
      <dsp:spPr>
        <a:xfrm>
          <a:off x="663322" y="1189630"/>
          <a:ext cx="1056176" cy="440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Ministerio</a:t>
          </a:r>
          <a:endParaRPr lang="es-MX" sz="1600" kern="1200" dirty="0"/>
        </a:p>
      </dsp:txBody>
      <dsp:txXfrm>
        <a:off x="663322" y="1189630"/>
        <a:ext cx="1056176" cy="440321"/>
      </dsp:txXfrm>
    </dsp:sp>
    <dsp:sp modelId="{539FDD80-51E8-453B-9F77-2324A23A1C23}">
      <dsp:nvSpPr>
        <dsp:cNvPr id="0" name=""/>
        <dsp:cNvSpPr/>
      </dsp:nvSpPr>
      <dsp:spPr>
        <a:xfrm>
          <a:off x="0" y="0"/>
          <a:ext cx="2037926" cy="567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IGLESIA</a:t>
          </a:r>
          <a:endParaRPr lang="es-MX" sz="1600" kern="1200" dirty="0"/>
        </a:p>
      </dsp:txBody>
      <dsp:txXfrm>
        <a:off x="0" y="0"/>
        <a:ext cx="2037926" cy="5678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Layout" Target="../diagrams/layout1.xml"/><Relationship Id="rId7" Type="http://schemas.openxmlformats.org/officeDocument/2006/relationships/hyperlink" Target="https://www.google.com/url?sa=i&amp;rct=j&amp;q=&amp;esrc=s&amp;source=images&amp;cd=&amp;cad=rja&amp;uact=8&amp;ved=2ahUKEwi02uSB5aDZAhVKw4MKHUf4D2kQjRx6BAgAEAY&amp;url=https://www.pinterest.com/claudiaribeirao/old-trains/&amp;psig=AOvVaw2uDEXoV8sfSeyvahkaXVQv&amp;ust=1518539007476800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041399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15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135116" y="-128528"/>
            <a:ext cx="10830911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6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Procedimientos y Protocolos:</a:t>
            </a:r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rabicPeriod"/>
            </a:pPr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4. Lugar</a:t>
            </a:r>
          </a:p>
          <a:p>
            <a:pPr marL="914400" lvl="1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El patio o la sala de la casa</a:t>
            </a:r>
          </a:p>
          <a:p>
            <a:pPr marL="914400" lvl="1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En caso de lluvia: la sala</a:t>
            </a:r>
          </a:p>
          <a:p>
            <a:pPr marL="914400" lvl="1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En caso de ruido: la sala</a:t>
            </a:r>
          </a:p>
          <a:p>
            <a:pPr marL="914400" lvl="1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Los niños en la entrada de la casa</a:t>
            </a:r>
          </a:p>
          <a:p>
            <a:pPr marL="914400" lvl="1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Las reuniones nunca son en las casas de los asistentes</a:t>
            </a:r>
          </a:p>
          <a:p>
            <a:pPr marL="457200" indent="-457200"/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2.   Niños</a:t>
            </a:r>
          </a:p>
          <a:p>
            <a:pPr marL="914400" lvl="1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Los niños tendrán una práctica de manualidades desarrollando un muñeco títere</a:t>
            </a:r>
          </a:p>
          <a:p>
            <a:pPr marL="914400" lvl="1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Los niños seguirán la oración de Jesús en el evangelio de Juan</a:t>
            </a:r>
          </a:p>
          <a:p>
            <a:pPr marL="914400" lvl="1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En el caso de bebés debe haber un colaborador especial para la atención</a:t>
            </a:r>
          </a:p>
          <a:p>
            <a:pPr marL="914400" lvl="1" indent="-457200">
              <a:buAutoNum type="alphaLcPeriod"/>
            </a:pPr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3.  Avisos</a:t>
            </a:r>
          </a:p>
          <a:p>
            <a:pPr marL="914400" lvl="1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En la primera sesión se piden los teléfonos</a:t>
            </a:r>
          </a:p>
          <a:p>
            <a:pPr marL="914400" lvl="1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Se abre un grupo de mensajes de texto exclusivo para avisos</a:t>
            </a: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819807" y="3197037"/>
            <a:ext cx="2743200" cy="3693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b="1" dirty="0" smtClean="0">
                <a:solidFill>
                  <a:schemeClr val="bg2">
                    <a:lumMod val="25000"/>
                  </a:schemeClr>
                </a:solidFill>
              </a:rPr>
              <a:t>Ejemplo</a:t>
            </a:r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1601" name="Rectangle 1"/>
          <p:cNvSpPr>
            <a:spLocks noChangeArrowheads="1"/>
          </p:cNvSpPr>
          <p:nvPr/>
        </p:nvSpPr>
        <p:spPr bwMode="auto">
          <a:xfrm>
            <a:off x="0" y="97795"/>
            <a:ext cx="145905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Plan para conseguir Pr</a:t>
            </a:r>
            <a:endParaRPr kumimoji="0" 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9790" y="28758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614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4824248"/>
            <a:ext cx="1217369" cy="1103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graphicFrame>
        <p:nvGraphicFramePr>
          <p:cNvPr id="28" name="27 Diagrama"/>
          <p:cNvGraphicFramePr/>
          <p:nvPr/>
        </p:nvGraphicFramePr>
        <p:xfrm>
          <a:off x="536029" y="522892"/>
          <a:ext cx="3641833" cy="2504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Imagen relacionada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03825" y="482269"/>
            <a:ext cx="6802328" cy="510488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0096" y="835587"/>
            <a:ext cx="8435866" cy="4745421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15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853561" y="2422643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spcBef>
                <a:spcPct val="0"/>
              </a:spcBef>
            </a:pPr>
            <a:endParaRPr lang="en-US" sz="24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marL="514350" lvl="0" indent="-514350">
              <a:spcBef>
                <a:spcPct val="0"/>
              </a:spcBef>
              <a:buAutoNum type="arabicPeriod"/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Escribir 5 los Procedimientos de las 10 Políticas de mi ministerio. (Total 50)</a:t>
            </a: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5  Planeación II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3 Políticas y Procedimientos</a:t>
            </a: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83629" y="207766"/>
            <a:ext cx="9532882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PLANEACIÓN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Visión 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¿Qué hago que Dios quiere que haga?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Misión 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¿Por qué hago lo que hago?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Metas 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¿Qué necesita suceder para lograr la </a:t>
            </a:r>
            <a:r>
              <a:rPr lang="es-MX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Visión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mediante la </a:t>
            </a:r>
            <a:r>
              <a:rPr lang="es-MX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Misión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?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Objetivos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¿Qué se necesita hacer para que suceda la </a:t>
            </a:r>
            <a:r>
              <a:rPr lang="es-MX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Meta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?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Estrategias 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¿Qué hay disponible para alcanzar los </a:t>
            </a:r>
            <a:r>
              <a:rPr lang="es-MX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Objetivos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?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Presupuesto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¿Cómo se distribuyen los recursos financieros en cada </a:t>
            </a:r>
            <a:r>
              <a:rPr lang="es-MX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Estrategia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?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Políticas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¿Cuál es la base para tomar decisiones?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Procedimientos y Protocolos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	¿Cómo se implementa la toma de decisiones?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418897" y="367673"/>
            <a:ext cx="1045779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/>
            <a:r>
              <a:rPr lang="es-MX" sz="96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Políticas</a:t>
            </a:r>
          </a:p>
          <a:p>
            <a:pPr marL="514350" indent="-514350" algn="ctr"/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Declaraciones explícitas por escrito </a:t>
            </a:r>
          </a:p>
          <a:p>
            <a:pPr marL="514350" indent="-514350" algn="ctr"/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que dictan la toma de decisiones para la acción.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55228" y="806855"/>
            <a:ext cx="9532882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PLANEACIÓN</a:t>
            </a:r>
          </a:p>
          <a:p>
            <a:endParaRPr lang="es-MX" sz="2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Procedimientos y Protocolos</a:t>
            </a:r>
          </a:p>
          <a:p>
            <a:pPr algn="ctr"/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¿Cómo implemento </a:t>
            </a:r>
          </a:p>
          <a:p>
            <a:pPr algn="ctr"/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la toma de decisiones?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140371" y="887936"/>
            <a:ext cx="11051629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/>
            <a:r>
              <a:rPr lang="es-MX" sz="48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Políticas: </a:t>
            </a:r>
          </a:p>
          <a:p>
            <a:pPr marL="514350" indent="-514350" algn="ctr"/>
            <a:r>
              <a:rPr lang="es-MX" sz="48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Diez Mandamientos</a:t>
            </a:r>
          </a:p>
          <a:p>
            <a:pPr marL="514350" indent="-514350" algn="ctr"/>
            <a:r>
              <a:rPr lang="es-MX" sz="48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Decálogo</a:t>
            </a:r>
          </a:p>
          <a:p>
            <a:pPr marL="514350" indent="-514350" algn="ctr"/>
            <a:endParaRPr lang="es-MX" b="1" i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 algn="ctr"/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Procedimientos y Protocolos: </a:t>
            </a:r>
          </a:p>
          <a:p>
            <a:pPr marL="514350" indent="-514350" algn="ctr"/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Ley</a:t>
            </a:r>
          </a:p>
        </p:txBody>
      </p:sp>
      <p:sp>
        <p:nvSpPr>
          <p:cNvPr id="6" name="5 CuadroTexto"/>
          <p:cNvSpPr txBox="1"/>
          <p:nvPr/>
        </p:nvSpPr>
        <p:spPr>
          <a:xfrm rot="16200000">
            <a:off x="-886807" y="2826401"/>
            <a:ext cx="4075386" cy="132343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s-MX" sz="4000" b="1" dirty="0" smtClean="0">
                <a:solidFill>
                  <a:schemeClr val="bg2">
                    <a:lumMod val="25000"/>
                  </a:schemeClr>
                </a:solidFill>
              </a:rPr>
              <a:t>Analogía</a:t>
            </a:r>
          </a:p>
          <a:p>
            <a:pPr algn="ctr"/>
            <a:r>
              <a:rPr lang="es-MX" sz="4000" b="1" dirty="0" smtClean="0">
                <a:solidFill>
                  <a:schemeClr val="bg2">
                    <a:lumMod val="25000"/>
                  </a:schemeClr>
                </a:solidFill>
              </a:rPr>
              <a:t>Comparación</a:t>
            </a:r>
            <a:endParaRPr lang="es-MX" sz="40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140371" y="887936"/>
            <a:ext cx="11051629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/>
            <a:r>
              <a:rPr lang="es-MX" sz="48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Políticas: </a:t>
            </a:r>
          </a:p>
          <a:p>
            <a:pPr marL="514350" indent="-514350" algn="ctr"/>
            <a:r>
              <a:rPr lang="es-MX" sz="48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Decálogo</a:t>
            </a:r>
          </a:p>
          <a:p>
            <a:pPr marL="514350" indent="-514350" algn="ctr"/>
            <a:r>
              <a:rPr lang="es-MX" sz="48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Sermón del Monte</a:t>
            </a:r>
          </a:p>
          <a:p>
            <a:pPr marL="514350" indent="-514350" algn="ctr"/>
            <a:endParaRPr lang="es-MX" b="1" i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 algn="ctr"/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Procedimientos y Protocolos: </a:t>
            </a:r>
          </a:p>
          <a:p>
            <a:pPr marL="514350" indent="-514350" algn="ctr"/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Aplicación práctica</a:t>
            </a:r>
          </a:p>
        </p:txBody>
      </p:sp>
      <p:sp>
        <p:nvSpPr>
          <p:cNvPr id="6" name="5 CuadroTexto"/>
          <p:cNvSpPr txBox="1"/>
          <p:nvPr/>
        </p:nvSpPr>
        <p:spPr>
          <a:xfrm rot="16200000">
            <a:off x="-886807" y="2826401"/>
            <a:ext cx="4075386" cy="132343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s-MX" sz="4000" b="1" dirty="0" smtClean="0">
                <a:solidFill>
                  <a:schemeClr val="bg2">
                    <a:lumMod val="25000"/>
                  </a:schemeClr>
                </a:solidFill>
              </a:rPr>
              <a:t>Analogía</a:t>
            </a:r>
          </a:p>
          <a:p>
            <a:pPr algn="ctr"/>
            <a:r>
              <a:rPr lang="es-MX" sz="4000" b="1" dirty="0" smtClean="0">
                <a:solidFill>
                  <a:schemeClr val="bg2">
                    <a:lumMod val="25000"/>
                  </a:schemeClr>
                </a:solidFill>
              </a:rPr>
              <a:t>Comparación</a:t>
            </a:r>
            <a:endParaRPr lang="es-MX" sz="40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166650" y="840639"/>
            <a:ext cx="1072580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/>
            <a:r>
              <a:rPr lang="es-MX" sz="80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Procedimientos </a:t>
            </a:r>
          </a:p>
          <a:p>
            <a:pPr marL="514350" indent="-514350" algn="ctr"/>
            <a:r>
              <a:rPr lang="es-MX" sz="80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y Protocolos</a:t>
            </a:r>
            <a:endParaRPr lang="es-MX" sz="3200" b="1" i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 algn="ctr"/>
            <a:endParaRPr lang="es-MX" sz="4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 algn="ctr"/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 S C R I T O 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135116" y="-128528"/>
            <a:ext cx="10830911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6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Procedimientos y Protocolos:</a:t>
            </a:r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rabicPeriod"/>
            </a:pPr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Colaboradores</a:t>
            </a:r>
          </a:p>
          <a:p>
            <a:pPr marL="914400" lvl="1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Colaborador 1 se encarga de preparar el refrigerio</a:t>
            </a:r>
          </a:p>
          <a:p>
            <a:pPr marL="914400" lvl="1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Colaborador 2 se encarga de traer las sillas</a:t>
            </a:r>
          </a:p>
          <a:p>
            <a:pPr marL="914400" lvl="1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Yo me encargo de preparar los estudios bíblicos y sacar copias</a:t>
            </a:r>
          </a:p>
          <a:p>
            <a:pPr marL="457200" indent="-457200"/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2.   Suspensión Extraordinaria</a:t>
            </a:r>
          </a:p>
          <a:p>
            <a:pPr marL="914400" lvl="1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En caso de que no pueda asistir Colaborador 1 sustituye </a:t>
            </a:r>
          </a:p>
          <a:p>
            <a:pPr marL="914400" lvl="1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La suspensión se avisa mediante mensajes de texto a todos los asistentes</a:t>
            </a:r>
          </a:p>
          <a:p>
            <a:pPr marL="457200" indent="-457200"/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rabicPeriod" startAt="3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Orden </a:t>
            </a:r>
          </a:p>
          <a:p>
            <a:pPr marL="914400" lvl="1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a.   Se empieza a las 7:05 con 3 asistentes o hasta que se completen </a:t>
            </a:r>
          </a:p>
          <a:p>
            <a:pPr marL="914400" lvl="1" indent="-457200">
              <a:buAutoNum type="alphaLcPeriod" startAt="2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El responsable ora al iniciar</a:t>
            </a:r>
          </a:p>
          <a:p>
            <a:pPr marL="914400" lvl="1" indent="-457200">
              <a:buAutoNum type="alphaLcPeriod" startAt="2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Sí hay lugar a la discusión y al diálogo paralelo</a:t>
            </a:r>
          </a:p>
          <a:p>
            <a:pPr marL="914400" lvl="1" indent="-457200">
              <a:buAutoNum type="alphaLcPeriod" startAt="3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Sólo 2 asistentes dan testimonio del crecimiento espiritual</a:t>
            </a:r>
          </a:p>
          <a:p>
            <a:pPr marL="914400" lvl="1" indent="-457200">
              <a:buAutoNum type="alphaLcPeriod" startAt="3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El refrigerio se prepara antes de la sesión y se deja listo…</a:t>
            </a: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819807" y="3197037"/>
            <a:ext cx="2743200" cy="3693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b="1" dirty="0" smtClean="0">
                <a:solidFill>
                  <a:schemeClr val="bg2">
                    <a:lumMod val="25000"/>
                  </a:schemeClr>
                </a:solidFill>
              </a:rPr>
              <a:t>Ejemplo</a:t>
            </a:r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1601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Plan para conseguir lo que se necesita</a:t>
            </a: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489</Words>
  <Application>Microsoft Office PowerPoint</Application>
  <PresentationFormat>Personalizado</PresentationFormat>
  <Paragraphs>148</Paragraphs>
  <Slides>12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Whirligig design template</vt:lpstr>
      <vt:lpstr>15</vt:lpstr>
      <vt:lpstr>U. 5  Planeación II L. 3 Políticas y Procedimientos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 Tarea  No. 15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2018-02-20T20:28:11Z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