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338" r:id="rId3"/>
    <p:sldId id="302" r:id="rId4"/>
    <p:sldId id="544" r:id="rId5"/>
    <p:sldId id="546" r:id="rId6"/>
    <p:sldId id="545" r:id="rId7"/>
    <p:sldId id="547" r:id="rId8"/>
    <p:sldId id="548" r:id="rId9"/>
    <p:sldId id="549" r:id="rId10"/>
    <p:sldId id="550" r:id="rId11"/>
    <p:sldId id="551" r:id="rId12"/>
    <p:sldId id="585" r:id="rId13"/>
    <p:sldId id="5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DB6EF8CB-5058-464D-9433-D0151A592367}" type="presOf" srcId="{B2376703-0D46-4B17-B2FB-5F9F0A7B285E}" destId="{539FDD80-51E8-453B-9F77-2324A23A1C23}" srcOrd="0" destOrd="0" presId="urn:microsoft.com/office/officeart/2005/8/layout/orgChart1"/>
    <dgm:cxn modelId="{04974425-7B3C-4713-BD1A-462F374A6F3A}" type="presOf" srcId="{0ACE607C-430D-4D29-8F73-1029EAFEBE55}" destId="{AC2C61AC-AC60-438F-898E-0FB7854199B1}" srcOrd="0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449D0DA0-D5FB-406D-B71B-B4BCFA6A67F4}" type="presOf" srcId="{39F25257-A737-4ADD-93B9-7F637210135D}" destId="{EFCA8A7F-DA60-4DFE-91D9-8D570365127E}" srcOrd="0" destOrd="0" presId="urn:microsoft.com/office/officeart/2005/8/layout/orgChart1"/>
    <dgm:cxn modelId="{90D853B0-7699-4A22-B3D4-D7A63EF75880}" type="presOf" srcId="{C3EB261C-B9E9-4505-8A00-3E9FB3FFBC56}" destId="{46141452-D9D9-4DCE-9FD3-C661BB207AC2}" srcOrd="0" destOrd="0" presId="urn:microsoft.com/office/officeart/2005/8/layout/orgChart1"/>
    <dgm:cxn modelId="{9FE58355-A852-4BB1-BD28-1196D885C505}" type="presOf" srcId="{C3EB261C-B9E9-4505-8A00-3E9FB3FFBC56}" destId="{F1F022DA-E303-498D-BD6B-657CB7DFD703}" srcOrd="1" destOrd="0" presId="urn:microsoft.com/office/officeart/2005/8/layout/orgChart1"/>
    <dgm:cxn modelId="{D9B1D55D-B39D-434A-8239-4D590E740A0B}" type="presOf" srcId="{5D12E55B-A886-4C5B-B11A-E603FE334198}" destId="{4EB67754-555F-4A2A-9D60-2E6D6B7D16C4}" srcOrd="0" destOrd="0" presId="urn:microsoft.com/office/officeart/2005/8/layout/orgChart1"/>
    <dgm:cxn modelId="{5ED3A52B-0FE7-4390-912F-0D3256B6F13C}" type="presOf" srcId="{B2376703-0D46-4B17-B2FB-5F9F0A7B285E}" destId="{2E553A75-9BE8-468A-9D04-02FB09241A04}" srcOrd="1" destOrd="0" presId="urn:microsoft.com/office/officeart/2005/8/layout/orgChart1"/>
    <dgm:cxn modelId="{AD2E6845-7035-4DB6-9C97-275D15377490}" type="presOf" srcId="{0ACE607C-430D-4D29-8F73-1029EAFEBE55}" destId="{EC893C17-48E3-46C3-BB7A-9F0D9B7D5090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E2E757BC-80B1-449E-ADEC-E99D9A237F2A}" type="presParOf" srcId="{4EB67754-555F-4A2A-9D60-2E6D6B7D16C4}" destId="{0CE505AA-8015-43D7-8B53-9807F78FC652}" srcOrd="0" destOrd="0" presId="urn:microsoft.com/office/officeart/2005/8/layout/orgChart1"/>
    <dgm:cxn modelId="{500DB2F0-2E08-438C-9F0D-8607A458EE9F}" type="presParOf" srcId="{0CE505AA-8015-43D7-8B53-9807F78FC652}" destId="{5B9C2470-F442-4F5B-A750-2D0C0C51FA14}" srcOrd="0" destOrd="0" presId="urn:microsoft.com/office/officeart/2005/8/layout/orgChart1"/>
    <dgm:cxn modelId="{ADA4C94D-5900-418F-88F2-AF81E4A8FCED}" type="presParOf" srcId="{5B9C2470-F442-4F5B-A750-2D0C0C51FA14}" destId="{AC2C61AC-AC60-438F-898E-0FB7854199B1}" srcOrd="0" destOrd="0" presId="urn:microsoft.com/office/officeart/2005/8/layout/orgChart1"/>
    <dgm:cxn modelId="{BA954D1D-CB44-4378-A038-AF3EAFEB5FE9}" type="presParOf" srcId="{5B9C2470-F442-4F5B-A750-2D0C0C51FA14}" destId="{EC893C17-48E3-46C3-BB7A-9F0D9B7D5090}" srcOrd="1" destOrd="0" presId="urn:microsoft.com/office/officeart/2005/8/layout/orgChart1"/>
    <dgm:cxn modelId="{D238BE6A-F740-403F-A189-D8E3B9E9DF8E}" type="presParOf" srcId="{0CE505AA-8015-43D7-8B53-9807F78FC652}" destId="{3DB06FC2-29A7-483B-A21D-40D57DD391E8}" srcOrd="1" destOrd="0" presId="urn:microsoft.com/office/officeart/2005/8/layout/orgChart1"/>
    <dgm:cxn modelId="{E9C56BF0-CF73-4868-9FFF-7BB2A57886E2}" type="presParOf" srcId="{0CE505AA-8015-43D7-8B53-9807F78FC652}" destId="{45787262-34A5-459C-A4FB-0F029182CA0F}" srcOrd="2" destOrd="0" presId="urn:microsoft.com/office/officeart/2005/8/layout/orgChart1"/>
    <dgm:cxn modelId="{AB5475FF-DF57-4606-B14F-F9D42BE756E2}" type="presParOf" srcId="{45787262-34A5-459C-A4FB-0F029182CA0F}" destId="{EFCA8A7F-DA60-4DFE-91D9-8D570365127E}" srcOrd="0" destOrd="0" presId="urn:microsoft.com/office/officeart/2005/8/layout/orgChart1"/>
    <dgm:cxn modelId="{61C724F3-2EFE-473A-ABD5-DBE172D339C8}" type="presParOf" srcId="{45787262-34A5-459C-A4FB-0F029182CA0F}" destId="{92C00296-779B-4F79-ABE7-EA888E8F9520}" srcOrd="1" destOrd="0" presId="urn:microsoft.com/office/officeart/2005/8/layout/orgChart1"/>
    <dgm:cxn modelId="{1CC9C066-5617-4B43-B4FE-44F9B4441690}" type="presParOf" srcId="{92C00296-779B-4F79-ABE7-EA888E8F9520}" destId="{461C12E1-BFBC-4264-BF3C-D16F2093CDCA}" srcOrd="0" destOrd="0" presId="urn:microsoft.com/office/officeart/2005/8/layout/orgChart1"/>
    <dgm:cxn modelId="{111B53D1-E506-4880-B853-FC8EDC359399}" type="presParOf" srcId="{461C12E1-BFBC-4264-BF3C-D16F2093CDCA}" destId="{46141452-D9D9-4DCE-9FD3-C661BB207AC2}" srcOrd="0" destOrd="0" presId="urn:microsoft.com/office/officeart/2005/8/layout/orgChart1"/>
    <dgm:cxn modelId="{7985D68B-6573-4398-AB9E-E7784FA7DD7F}" type="presParOf" srcId="{461C12E1-BFBC-4264-BF3C-D16F2093CDCA}" destId="{F1F022DA-E303-498D-BD6B-657CB7DFD703}" srcOrd="1" destOrd="0" presId="urn:microsoft.com/office/officeart/2005/8/layout/orgChart1"/>
    <dgm:cxn modelId="{E1D0F3E6-9D1E-443A-8341-1D1323B81EB9}" type="presParOf" srcId="{92C00296-779B-4F79-ABE7-EA888E8F9520}" destId="{3FCE3DA8-FE07-4406-98A1-6A669DA6356E}" srcOrd="1" destOrd="0" presId="urn:microsoft.com/office/officeart/2005/8/layout/orgChart1"/>
    <dgm:cxn modelId="{576BA581-2912-44F8-8649-B6EFD22B8675}" type="presParOf" srcId="{92C00296-779B-4F79-ABE7-EA888E8F9520}" destId="{1E4B9B2D-9C82-49B3-B115-C8A712EAAC11}" srcOrd="2" destOrd="0" presId="urn:microsoft.com/office/officeart/2005/8/layout/orgChart1"/>
    <dgm:cxn modelId="{FD39944E-4736-4221-8F59-8394D0C8DAE8}" type="presParOf" srcId="{4EB67754-555F-4A2A-9D60-2E6D6B7D16C4}" destId="{221FBCE9-9EBF-4B7F-9CAE-5300DBC1D8A3}" srcOrd="1" destOrd="0" presId="urn:microsoft.com/office/officeart/2005/8/layout/orgChart1"/>
    <dgm:cxn modelId="{8A7F0CD1-5C2E-4E3D-86F3-DF2473D39EA8}" type="presParOf" srcId="{221FBCE9-9EBF-4B7F-9CAE-5300DBC1D8A3}" destId="{1E060252-1FAB-483F-AAF5-02DA0D99F6CE}" srcOrd="0" destOrd="0" presId="urn:microsoft.com/office/officeart/2005/8/layout/orgChart1"/>
    <dgm:cxn modelId="{28A7CFC6-B7D0-4C12-BF69-FF84A81C8CEE}" type="presParOf" srcId="{1E060252-1FAB-483F-AAF5-02DA0D99F6CE}" destId="{539FDD80-51E8-453B-9F77-2324A23A1C23}" srcOrd="0" destOrd="0" presId="urn:microsoft.com/office/officeart/2005/8/layout/orgChart1"/>
    <dgm:cxn modelId="{1A3D4F54-0DB3-475E-9C74-0D241F6C7AD3}" type="presParOf" srcId="{1E060252-1FAB-483F-AAF5-02DA0D99F6CE}" destId="{2E553A75-9BE8-468A-9D04-02FB09241A04}" srcOrd="1" destOrd="0" presId="urn:microsoft.com/office/officeart/2005/8/layout/orgChart1"/>
    <dgm:cxn modelId="{C817242B-90D8-487B-850F-6C81872A973E}" type="presParOf" srcId="{221FBCE9-9EBF-4B7F-9CAE-5300DBC1D8A3}" destId="{402C806E-128E-4EBF-8344-A3B2D593BBBC}" srcOrd="1" destOrd="0" presId="urn:microsoft.com/office/officeart/2005/8/layout/orgChart1"/>
    <dgm:cxn modelId="{22DA0158-8663-4DB9-80C0-90DDF364EFC9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1399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15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35116" y="-128528"/>
            <a:ext cx="108309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y Protocolos:</a:t>
            </a: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Lugar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patio o la sala de la casa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caso de lluvia: la sala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caso de ruido: la sala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niños en la entrada de la casa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 reuniones nunca son en las casas de los asistentes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  Niños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niños tendrán una práctica de manualidades desarrollando un muñeco títere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niños seguirán la oración de Jesús en el evangelio de Juan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el caso de bebés debe haber un colaborador especial para la atención</a:t>
            </a:r>
          </a:p>
          <a:p>
            <a:pPr marL="914400" lvl="1" indent="-457200">
              <a:buAutoNum type="alphaL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 Avisos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primera sesión se piden los teléfonos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abre un grupo de mensajes de texto exclusivo para avisos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97795"/>
            <a:ext cx="14590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Pr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15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Escribir 5 los Procedimientos de las 10 Políticas de mi ministerio. (Total 50)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5  Planeación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Políticas y Procedimientos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3629" y="207766"/>
            <a:ext cx="953288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hago que Dios quiere que haga?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¿Por qué hago lo que hago?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necesita suceder para lograr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Objetivos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se necesita hacer para que suceda la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Estrategias 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¿Qué hay disponible para alcanzar los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Objetivos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Presupuesto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¿Cómo se distribuyen los recursos financieros en cada </a:t>
            </a:r>
            <a:r>
              <a:rPr lang="es-MX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Estrategia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Políticas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¿Cuál es la base para tomar decisiones?</a:t>
            </a:r>
          </a:p>
          <a:p>
            <a:pPr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Procedimientos y Protocolos</a:t>
            </a:r>
          </a:p>
          <a:p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	¿Cómo se implementa la toma de decisiones?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18897" y="367673"/>
            <a:ext cx="104577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9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Declaraciones explícitas por escrito 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que dictan la toma de decisiones para la acción.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55228" y="806855"/>
            <a:ext cx="95328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  <a:p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y Protocolos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implemento 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toma de decisiones?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0371" y="887936"/>
            <a:ext cx="1105162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 </a:t>
            </a:r>
          </a:p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Diez Mandamientos</a:t>
            </a:r>
          </a:p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Decálogo</a:t>
            </a:r>
          </a:p>
          <a:p>
            <a:pPr marL="514350" indent="-514350" algn="ctr"/>
            <a:endParaRPr lang="es-MX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y Protocolos: 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Ley</a:t>
            </a: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886807" y="2826401"/>
            <a:ext cx="4075386" cy="13234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Analogía</a:t>
            </a:r>
          </a:p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Comparación</a:t>
            </a:r>
            <a:endParaRPr lang="es-MX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0371" y="887936"/>
            <a:ext cx="1105162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Políticas: </a:t>
            </a:r>
          </a:p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Decálogo</a:t>
            </a:r>
          </a:p>
          <a:p>
            <a:pPr marL="514350" indent="-514350" algn="ctr"/>
            <a:r>
              <a:rPr lang="es-MX" sz="48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Sermón del Monte</a:t>
            </a:r>
          </a:p>
          <a:p>
            <a:pPr marL="514350" indent="-514350" algn="ctr"/>
            <a:endParaRPr lang="es-MX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y Protocolos: </a:t>
            </a:r>
          </a:p>
          <a:p>
            <a:pPr marL="514350" indent="-514350" algn="ctr"/>
            <a:r>
              <a:rPr lang="es-MX" sz="7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Aplicación práctica</a:t>
            </a: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886807" y="2826401"/>
            <a:ext cx="4075386" cy="132343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Analogía</a:t>
            </a:r>
          </a:p>
          <a:p>
            <a:pPr algn="ctr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>Comparación</a:t>
            </a:r>
            <a:endParaRPr lang="es-MX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66650" y="840639"/>
            <a:ext cx="107258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</a:t>
            </a:r>
          </a:p>
          <a:p>
            <a:pPr marL="514350" indent="-514350" algn="ctr"/>
            <a:r>
              <a:rPr lang="es-MX" sz="8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Protocolos</a:t>
            </a:r>
            <a:endParaRPr lang="es-MX" sz="32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 S C R I T O 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35116" y="-128528"/>
            <a:ext cx="1083091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Procedimientos y Protocolos:</a:t>
            </a: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Colaboradores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Colaborador 1 se encarga de preparar el refrigerio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Colaborador 2 se encarga de traer las sillas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Yo me encargo de preparar los estudios bíblicos y sacar copias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  Suspensión Extraordinaria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caso de que no pueda asistir Colaborador 1 sustituye </a:t>
            </a:r>
          </a:p>
          <a:p>
            <a:pPr marL="914400" lvl="1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suspensión se avisa mediante mensajes de texto a todos los asistentes</a:t>
            </a:r>
          </a:p>
          <a:p>
            <a:pPr marL="457200" indent="-457200"/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3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Orden 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 Se empieza a las 7:05 con 3 asistentes o hasta que se completen </a:t>
            </a:r>
          </a:p>
          <a:p>
            <a:pPr marL="914400" lvl="1" indent="-457200">
              <a:buAutoNum type="alpha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responsable ora al iniciar</a:t>
            </a:r>
          </a:p>
          <a:p>
            <a:pPr marL="914400" lvl="1" indent="-457200">
              <a:buAutoNum type="alphaL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Sí hay lugar a la discusión y al diálogo paralelo</a:t>
            </a:r>
          </a:p>
          <a:p>
            <a:pPr marL="914400" lvl="1" indent="-457200">
              <a:buAutoNum type="alphaLcPeriod" startAt="3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Sólo 2 asistentes dan testimonio del crecimiento espiritual</a:t>
            </a:r>
          </a:p>
          <a:p>
            <a:pPr marL="914400" lvl="1" indent="-457200">
              <a:buAutoNum type="alphaLcPeriod" startAt="3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refrigerio se prepara antes de la sesión y se deja listo…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16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 para conseguir lo que se necesita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489</Words>
  <Application>Microsoft Office PowerPoint</Application>
  <PresentationFormat>Personalizado</PresentationFormat>
  <Paragraphs>148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15</vt:lpstr>
      <vt:lpstr>U. 5  Planeación II L. 3 Políticas y Procedimientos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2018-02-20T20:28:11Z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