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II. La Lectura de teología"/>
          <p:cNvSpPr txBox="1"/>
          <p:nvPr>
            <p:ph type="title"/>
          </p:nvPr>
        </p:nvSpPr>
        <p:spPr>
          <a:xfrm>
            <a:off x="527396" y="5981700"/>
            <a:ext cx="12280208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XII. La Lectura de teología</a:t>
            </a:r>
          </a:p>
        </p:txBody>
      </p:sp>
      <p:sp>
        <p:nvSpPr>
          <p:cNvPr id="139" name="Lección 35. Comprendiendo Significado"/>
          <p:cNvSpPr txBox="1"/>
          <p:nvPr>
            <p:ph type="body" sz="quarter" idx="1"/>
          </p:nvPr>
        </p:nvSpPr>
        <p:spPr>
          <a:xfrm>
            <a:off x="469551" y="7740650"/>
            <a:ext cx="12395898" cy="130810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35. Comprendiendo Significado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Literatura Primaria… Sagradas Escrituras…"/>
          <p:cNvSpPr txBox="1"/>
          <p:nvPr/>
        </p:nvSpPr>
        <p:spPr>
          <a:xfrm>
            <a:off x="602926" y="742949"/>
            <a:ext cx="11798948" cy="826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8600" indent="-228600" algn="l" defTabSz="457200">
              <a:buSzPct val="80000"/>
              <a:buBlip>
                <a:blip r:embed="rId2"/>
              </a:buBlip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Literatura Primaria… Sagradas Escrituras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hechos creadores, testificados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hechos redentores, revelados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Registro de significado espiritual, revelado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Autor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Escritor (hagiógrafo)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Género literario</a:t>
            </a:r>
          </a:p>
          <a:p>
            <a:pPr algn="l" defTabSz="457200"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228600" indent="-228600" algn="l" defTabSz="457200">
              <a:buSzPct val="80000"/>
              <a:buBlip>
                <a:blip r:embed="rId2"/>
              </a:buBlip>
              <a:defRPr b="0" sz="36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 Literatura Secundaria… </a:t>
            </a:r>
            <a:r>
              <a:rPr>
                <a:solidFill>
                  <a:srgbClr val="D4FB79"/>
                </a:solidFill>
              </a:rPr>
              <a:t>teología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solidFill>
                  <a:srgbClr val="D4FB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Lector</a:t>
            </a:r>
            <a:r>
              <a:rPr>
                <a:solidFill>
                  <a:srgbClr val="FFFFFF"/>
                </a:solidFill>
              </a:rPr>
              <a:t> de la Literatura Primara</a:t>
            </a:r>
            <a:endParaRPr>
              <a:solidFill>
                <a:srgbClr val="FFFFFF"/>
              </a:solidFill>
            </a:endParaRP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Comentarista de </a:t>
            </a:r>
            <a:r>
              <a:rPr>
                <a:solidFill>
                  <a:srgbClr val="D4FB79"/>
                </a:solidFill>
              </a:rPr>
              <a:t>hechos de </a:t>
            </a:r>
            <a:r>
              <a:t>Literatura Primaria</a:t>
            </a:r>
          </a:p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solidFill>
                  <a:srgbClr val="FF7E79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Comentarista de significados de Literatura Primaria…</a:t>
            </a:r>
          </a:p>
        </p:txBody>
      </p:sp>
      <p:sp>
        <p:nvSpPr>
          <p:cNvPr id="142" name="Comentarista de hechos Literatura Primaria…"/>
          <p:cNvSpPr txBox="1"/>
          <p:nvPr/>
        </p:nvSpPr>
        <p:spPr>
          <a:xfrm>
            <a:off x="798190" y="10458449"/>
            <a:ext cx="1140842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4" marL="1143000" indent="-228600" algn="l" defTabSz="457200">
              <a:buSzPct val="80000"/>
              <a:buBlip>
                <a:blip r:embed="rId3"/>
              </a:buBlip>
              <a:defRPr b="0" sz="36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Comentarista de </a:t>
            </a:r>
            <a:r>
              <a:rPr>
                <a:solidFill>
                  <a:srgbClr val="D4FB79"/>
                </a:solidFill>
              </a:rPr>
              <a:t>hechos </a:t>
            </a:r>
            <a:r>
              <a:t>Literatura Primaria…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060450"/>
            <a:ext cx="11430000" cy="763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