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g"/>
  <Default Extension="png" ContentType="image/png"/>
  <Default Extension="bmp" ContentType="image/bmp"/>
  <Default Extension="gif" ContentType="image/gif"/>
  <Default Extension="tif" ContentType="image/tif"/>
  <Default Extension="pdf" ContentType="application/pdf"/>
  <Default Extension="mov" ContentType="application/movie"/>
  <Default Extension="vml" ContentType="application/vnd.openxmlformats-officedocument.vmlDrawing"/>
  <Default Extension="xlsx" ContentType="application/vnd.openxmlformats-officedocument.spreadsheetml.sheet"/>
  <Override PartName="/docProps/core.xml" ContentType="application/vnd.openxmlformats-package.core-propertie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commentAuthors.xml" ContentType="application/vnd.openxmlformats-officedocument.presentationml.commentAuthors+xml"/>
  <Override PartName="/ppt/tableStyles.xml" ContentType="application/vnd.openxmlformats-officedocument.presentationml.tableStyl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media/image1.jpeg" ContentType="image/jpeg"/>
  <Override PartName="/ppt/theme/theme2.xml" ContentType="application/vnd.openxmlformats-officedocument.theme+xml"/>
</Types>
</file>

<file path=_rels/.rels><?xml version="1.0" encoding="UTF-8" standalone="yes"?>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officeDocument" Target="ppt/presentation.xml"/>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5"/>
  </p:sldMasterIdLst>
  <p:notesMasterIdLst>
    <p:notesMasterId r:id="rId7"/>
  </p:notesMasterIdLst>
  <p:sldIdLst>
    <p:sldId id="256" r:id="rId8"/>
    <p:sldId id="257" r:id="rId9"/>
    <p:sldId id="258" r:id="rId10"/>
  </p:sldIdLst>
  <p:sldSz cx="13004800" cy="97536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0" baseline="0" cap="none" i="0" spc="0" strike="noStrike" sz="1800" u="none" kumimoji="0" normalizeH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1pPr>
    <a:lvl2pPr marL="0" marR="0" indent="228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2pPr>
    <a:lvl3pPr marL="0" marR="0" indent="457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3pPr>
    <a:lvl4pPr marL="0" marR="0" indent="685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4pPr>
    <a:lvl5pPr marL="0" marR="0" indent="9144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5pPr>
    <a:lvl6pPr marL="0" marR="0" indent="11430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6pPr>
    <a:lvl7pPr marL="0" marR="0" indent="13716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7pPr>
    <a:lvl8pPr marL="0" marR="0" indent="16002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8pPr>
    <a:lvl9pPr marL="0" marR="0" indent="1828800" algn="ctr" defTabSz="5842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b="1" baseline="0" cap="none" i="0" spc="0" strike="noStrike" sz="2400" u="none" kumimoji="0" normalizeH="0">
        <a:ln>
          <a:noFill/>
        </a:ln>
        <a:solidFill>
          <a:srgbClr val="FFFFFF"/>
        </a:solidFill>
        <a:effectLst/>
        <a:uFillTx/>
        <a:latin typeface="Helvetica Neue"/>
        <a:ea typeface="Helvetica Neue"/>
        <a:cs typeface="Helvetica Neue"/>
        <a:sym typeface="Helvetica Neue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/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loop="0"/>
</p:presentationPr>
</file>

<file path=ppt/tableStyles.xml><?xml version="1.0" encoding="utf-8"?>
<a:tblStyleLst xmlns:a="http://schemas.openxmlformats.org/drawingml/2006/main" xmlns:r="http://schemas.openxmlformats.org/officeDocument/2006/relationships" def="{5940675A-B579-460E-94D1-54222C63F5DA}">
  <a:tblStyle styleId="{4C3C2611-4C71-4FC5-86AE-919BDF0F9419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032650"/>
          </a:solidFill>
        </a:fill>
      </a:tcStyle>
    </a:firstRow>
  </a:tblStyle>
  <a:tblStyle styleId="{C7B018BB-80A7-4F77-B60F-C8B233D01FF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84E00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17101"/>
          </a:solidFill>
        </a:fill>
      </a:tcStyle>
    </a:firstRow>
  </a:tblStyle>
  <a:tblStyle styleId="{EEE7283C-3CF3-47DC-8721-378D4A62B228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5">
              <a:hueOff val="106375"/>
              <a:satOff val="9554"/>
              <a:lumOff val="-13516"/>
            </a:schemeClr>
          </a:solidFill>
        </a:fill>
      </a:tcStyle>
    </a:firstRow>
  </a:tblStyle>
  <a:tblStyle styleId="{CF821DB8-F4EB-4A41-A1BA-3FCAFE7338EE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6">
              <a:hueOff val="-119728"/>
              <a:satOff val="5580"/>
              <a:lumOff val="-12961"/>
            </a:schemeClr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650E48"/>
          </a:solidFill>
        </a:fill>
      </a:tcStyle>
    </a:firstRow>
  </a:tblStyle>
  <a:tblStyle styleId="{33BA23B1-9221-436E-865A-0063620EA4FD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798089"/>
          </a:solidFill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6A0AC"/>
          </a:solidFill>
        </a:fill>
      </a:tcStyle>
    </a:firstRow>
  </a:tblStyle>
  <a:tblStyle styleId="{2708684C-4D16-4618-839F-0558EEFCDFE6}" styleName="">
    <a:tblBg/>
    <a:wholeTbl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 b="def" i="def"/>
      <a:tcStyle>
        <a:tcBdr/>
        <a:fill>
          <a:solidFill>
            <a:srgbClr val="747676">
              <a:alpha val="63790"/>
            </a:srgbClr>
          </a:solidFill>
        </a:fill>
      </a:tcStyle>
    </a:band2H>
    <a:firstCol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ff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 Neue"/>
          <a:ea typeface="Helvetica Neue"/>
          <a:cs typeface="Helvetica Neue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1"/>
</file>

<file path=ppt/_rels/presentation.xml.rels><?xml version="1.0" encoding="UTF-8" standalone="yes"?><Relationships xmlns="http://schemas.openxmlformats.org/package/2006/relationships"><Relationship Id="rId1" Type="http://schemas.openxmlformats.org/officeDocument/2006/relationships/presProps" Target="presProps.xml"/><Relationship Id="rId2" Type="http://schemas.openxmlformats.org/officeDocument/2006/relationships/viewProps" Target="viewProps.xml"/><Relationship Id="rId3" Type="http://schemas.openxmlformats.org/officeDocument/2006/relationships/commentAuthors" Target="commentAuthor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Relationship Id="rId9" Type="http://schemas.openxmlformats.org/officeDocument/2006/relationships/slide" Target="slides/slide2.xml"/><Relationship Id="rId10" Type="http://schemas.openxmlformats.org/officeDocument/2006/relationships/slide" Target="slides/slide3.xml"/></Relationships>

</file>

<file path=ppt/notesMasters/_rels/notes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2.xml"/></Relationships>
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4" name="Shape 134"/>
          <p:cNvSpPr/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  <p:sp>
        <p:nvSpPr>
          <p:cNvPr id="135" name="Shape 135"/>
          <p:cNvSpPr/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p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2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0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1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1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1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.jpeg"/></Relationships>

</file>

<file path=ppt/slideLayouts/_rels/slideLayout2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3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4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5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6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7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8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_rels/slideLayout9.xml.rels><?xml version="1.0" encoding="UTF-8" standalone="yes"?><Relationships xmlns="http://schemas.openxmlformats.org/package/2006/relationships"><Relationship Id="rId1" Type="http://schemas.openxmlformats.org/officeDocument/2006/relationships/slideMaster" Target="../slideMasters/slideMaster1.xml"/>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showMasterSp="1" showMasterPhAnim="1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/>
          <p:nvPr>
            <p:ph type="title"/>
          </p:nvPr>
        </p:nvSpPr>
        <p:spPr>
          <a:xfrm>
            <a:off x="1270000" y="1638300"/>
            <a:ext cx="10464800" cy="3302000"/>
          </a:xfrm>
          <a:prstGeom prst="rect">
            <a:avLst/>
          </a:prstGeom>
        </p:spPr>
        <p:txBody>
          <a:bodyPr anchor="b"/>
          <a:lstStyle/>
          <a:p>
            <a:pPr/>
            <a:r>
              <a:t>Title Text</a:t>
            </a:r>
          </a:p>
        </p:txBody>
      </p:sp>
      <p:sp>
        <p:nvSpPr>
          <p:cNvPr id="12" name="Body Level One…"/>
          <p:cNvSpPr txBox="1"/>
          <p:nvPr>
            <p:ph type="body" sz="quarter" idx="1"/>
          </p:nvPr>
        </p:nvSpPr>
        <p:spPr>
          <a:xfrm>
            <a:off x="1270000" y="50292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 txBox="1"/>
          <p:nvPr>
            <p:ph type="body" sz="quarter" idx="13"/>
          </p:nvPr>
        </p:nvSpPr>
        <p:spPr>
          <a:xfrm>
            <a:off x="1270000" y="6362700"/>
            <a:ext cx="10464800" cy="461366"/>
          </a:xfrm>
          <a:prstGeom prst="rect">
            <a:avLst/>
          </a:prstGeom>
        </p:spPr>
        <p:txBody>
          <a:bodyPr anchor="t"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i="1" sz="2400"/>
            </a:lvl1pPr>
          </a:lstStyle>
          <a:p>
            <a:pPr/>
            <a:r>
              <a:t>–Johnny Appleseed</a:t>
            </a:r>
          </a:p>
        </p:txBody>
      </p:sp>
      <p:sp>
        <p:nvSpPr>
          <p:cNvPr id="94" name="“Type a quote here.”"/>
          <p:cNvSpPr txBox="1"/>
          <p:nvPr>
            <p:ph type="body" sz="quarter" idx="14"/>
          </p:nvPr>
        </p:nvSpPr>
        <p:spPr>
          <a:xfrm>
            <a:off x="1270000" y="4308599"/>
            <a:ext cx="10464800" cy="609776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>
              <a:spcBef>
                <a:spcPts val="0"/>
              </a:spcBef>
              <a:buClrTx/>
              <a:buSzTx/>
              <a:buNone/>
              <a:defRPr sz="3400">
                <a:latin typeface="+mn-lt"/>
                <a:ea typeface="+mn-ea"/>
                <a:cs typeface="+mn-cs"/>
                <a:sym typeface="Helvetica Neue Medium"/>
              </a:defRPr>
            </a:lvl1pPr>
          </a:lstStyle>
          <a:p>
            <a:pPr/>
            <a:r>
              <a:t>“Type a quote here.” </a:t>
            </a:r>
          </a:p>
        </p:txBody>
      </p:sp>
      <p:sp>
        <p:nvSpPr>
          <p:cNvPr id="95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/>
          <p:nvPr>
            <p:ph type="pic" idx="13"/>
          </p:nvPr>
        </p:nvSpPr>
        <p:spPr>
          <a:xfrm>
            <a:off x="0" y="0"/>
            <a:ext cx="13004800" cy="9753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0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Image"/>
          <p:cNvSpPr/>
          <p:nvPr>
            <p:ph type="pic" sz="half" idx="13"/>
          </p:nvPr>
        </p:nvSpPr>
        <p:spPr>
          <a:xfrm>
            <a:off x="1854200" y="1441449"/>
            <a:ext cx="9612314" cy="4889502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118" name="Title Text"/>
          <p:cNvSpPr txBox="1"/>
          <p:nvPr>
            <p:ph type="title"/>
          </p:nvPr>
        </p:nvSpPr>
        <p:spPr>
          <a:xfrm>
            <a:off x="1079500" y="6515100"/>
            <a:ext cx="11176000" cy="1625600"/>
          </a:xfrm>
          <a:prstGeom prst="rect">
            <a:avLst/>
          </a:prstGeom>
        </p:spPr>
        <p:txBody>
          <a:bodyPr anchor="b"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19" name="Body Level One…"/>
          <p:cNvSpPr txBox="1"/>
          <p:nvPr>
            <p:ph type="body" sz="quarter" idx="1"/>
          </p:nvPr>
        </p:nvSpPr>
        <p:spPr>
          <a:xfrm>
            <a:off x="1079500" y="8166100"/>
            <a:ext cx="11176000" cy="13081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  <a:lvl2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2pPr>
            <a:lvl3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3pPr>
            <a:lvl4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4pPr>
            <a:lvl5pPr marL="0" indent="0" algn="ctr">
              <a:spcBef>
                <a:spcPts val="0"/>
              </a:spcBef>
              <a:buClrTx/>
              <a:buSzTx/>
              <a:buNone/>
              <a:defRPr spc="144" sz="3600">
                <a:effectLst>
                  <a:outerShdw sx="100000" sy="100000" kx="0" ky="0" algn="b" rotWithShape="0" blurRad="25400" dist="27326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20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bg>
      <p:bgPr>
        <a:blipFill rotWithShape="1">
          <a:blip r:embed="rId2"/>
          <a:srcRect l="0" t="0" r="0" b="0"/>
          <a:stretch>
            <a:fillRect/>
          </a:stretch>
        </a:blip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Title Text"/>
          <p:cNvSpPr txBox="1"/>
          <p:nvPr>
            <p:ph type="title"/>
          </p:nvPr>
        </p:nvSpPr>
        <p:spPr>
          <a:xfrm>
            <a:off x="1079500" y="3416300"/>
            <a:ext cx="11176000" cy="2921000"/>
          </a:xfrm>
          <a:prstGeom prst="rect">
            <a:avLst/>
          </a:prstGeom>
        </p:spPr>
        <p:txBody>
          <a:bodyPr/>
          <a:lstStyle>
            <a:lvl1pPr>
              <a:defRPr cap="all" spc="232" sz="5800">
                <a:solidFill>
                  <a:srgbClr val="EBEBEB"/>
                </a:solidFill>
                <a:effectLst>
                  <a:outerShdw sx="100000" sy="100000" kx="0" ky="0" algn="b" rotWithShape="0" blurRad="25400" dist="25400" dir="16200000">
                    <a:srgbClr val="000000">
                      <a:alpha val="50000"/>
                    </a:srgbClr>
                  </a:outerShdw>
                </a:effectLst>
                <a:latin typeface="Cochin"/>
                <a:ea typeface="Cochin"/>
                <a:cs typeface="Cochin"/>
                <a:sym typeface="Cochin"/>
              </a:defRPr>
            </a:lvl1pPr>
          </a:lstStyle>
          <a:p>
            <a:pPr/>
            <a:r>
              <a:t>Title Text</a:t>
            </a:r>
          </a:p>
        </p:txBody>
      </p:sp>
      <p:sp>
        <p:nvSpPr>
          <p:cNvPr id="128" name="Slide Number"/>
          <p:cNvSpPr txBox="1"/>
          <p:nvPr>
            <p:ph type="sldNum" sz="quarter" idx="2"/>
          </p:nvPr>
        </p:nvSpPr>
        <p:spPr>
          <a:xfrm>
            <a:off x="6324599" y="9118599"/>
            <a:ext cx="342901" cy="355601"/>
          </a:xfrm>
          <a:prstGeom prst="rect">
            <a:avLst/>
          </a:prstGeom>
        </p:spPr>
        <p:txBody>
          <a:bodyPr anchor="ctr"/>
          <a:lstStyle>
            <a:lvl1pPr>
              <a:defRPr sz="1800">
                <a:solidFill>
                  <a:srgbClr val="8C8C8C"/>
                </a:solidFill>
                <a:effectLst>
                  <a:outerShdw sx="100000" sy="100000" kx="0" ky="0" algn="b" rotWithShape="0" blurRad="25400" dist="23648" dir="16200000">
                    <a:srgbClr val="000000">
                      <a:alpha val="20689"/>
                    </a:srgbClr>
                  </a:outerShdw>
                </a:effectLst>
                <a:latin typeface="Baskerville"/>
                <a:ea typeface="Baskerville"/>
                <a:cs typeface="Baskerville"/>
                <a:sym typeface="Baskerville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/>
          <p:nvPr>
            <p:ph type="pic" idx="13"/>
          </p:nvPr>
        </p:nvSpPr>
        <p:spPr>
          <a:xfrm>
            <a:off x="1619250" y="673100"/>
            <a:ext cx="9758016" cy="5905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21" name="Title Text"/>
          <p:cNvSpPr txBox="1"/>
          <p:nvPr>
            <p:ph type="title"/>
          </p:nvPr>
        </p:nvSpPr>
        <p:spPr>
          <a:xfrm>
            <a:off x="1270000" y="6718300"/>
            <a:ext cx="10464800" cy="14224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22" name="Body Level One…"/>
          <p:cNvSpPr txBox="1"/>
          <p:nvPr>
            <p:ph type="body" sz="quarter" idx="1"/>
          </p:nvPr>
        </p:nvSpPr>
        <p:spPr>
          <a:xfrm>
            <a:off x="1270000" y="8153400"/>
            <a:ext cx="10464800" cy="11303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/>
          <p:nvPr>
            <p:ph type="title"/>
          </p:nvPr>
        </p:nvSpPr>
        <p:spPr>
          <a:xfrm>
            <a:off x="1270000" y="3225800"/>
            <a:ext cx="10464800" cy="3302000"/>
          </a:xfrm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3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/>
          <p:nvPr>
            <p:ph type="pic" sz="half" idx="13"/>
          </p:nvPr>
        </p:nvSpPr>
        <p:spPr>
          <a:xfrm>
            <a:off x="6718300" y="638919"/>
            <a:ext cx="5334001" cy="8216901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39" name="Title Text"/>
          <p:cNvSpPr txBox="1"/>
          <p:nvPr>
            <p:ph type="title"/>
          </p:nvPr>
        </p:nvSpPr>
        <p:spPr>
          <a:xfrm>
            <a:off x="952500" y="635000"/>
            <a:ext cx="5334000" cy="3987800"/>
          </a:xfrm>
          <a:prstGeom prst="rect">
            <a:avLst/>
          </a:prstGeom>
        </p:spPr>
        <p:txBody>
          <a:bodyPr anchor="b"/>
          <a:lstStyle>
            <a:lvl1pPr>
              <a:defRPr sz="6000"/>
            </a:lvl1pPr>
          </a:lstStyle>
          <a:p>
            <a:pPr/>
            <a:r>
              <a:t>Title Text</a:t>
            </a:r>
          </a:p>
        </p:txBody>
      </p:sp>
      <p:sp>
        <p:nvSpPr>
          <p:cNvPr id="40" name="Body Level One…"/>
          <p:cNvSpPr txBox="1"/>
          <p:nvPr>
            <p:ph type="body" sz="quarter" idx="1"/>
          </p:nvPr>
        </p:nvSpPr>
        <p:spPr>
          <a:xfrm>
            <a:off x="952500" y="4724400"/>
            <a:ext cx="5334000" cy="4114800"/>
          </a:xfrm>
          <a:prstGeom prst="rect">
            <a:avLst/>
          </a:prstGeom>
        </p:spPr>
        <p:txBody>
          <a:bodyPr anchor="t"/>
          <a:lstStyle>
            <a:lvl1pPr marL="0" indent="0" algn="ctr">
              <a:spcBef>
                <a:spcPts val="0"/>
              </a:spcBef>
              <a:buClrTx/>
              <a:buSzTx/>
              <a:buNone/>
              <a:defRPr sz="3700"/>
            </a:lvl1pPr>
            <a:lvl2pPr marL="0" indent="228600" algn="ctr">
              <a:spcBef>
                <a:spcPts val="0"/>
              </a:spcBef>
              <a:buClrTx/>
              <a:buSzTx/>
              <a:buNone/>
              <a:defRPr sz="3700"/>
            </a:lvl2pPr>
            <a:lvl3pPr marL="0" indent="457200" algn="ctr">
              <a:spcBef>
                <a:spcPts val="0"/>
              </a:spcBef>
              <a:buClrTx/>
              <a:buSzTx/>
              <a:buNone/>
              <a:defRPr sz="3700"/>
            </a:lvl3pPr>
            <a:lvl4pPr marL="0" indent="685800" algn="ctr">
              <a:spcBef>
                <a:spcPts val="0"/>
              </a:spcBef>
              <a:buClrTx/>
              <a:buSzTx/>
              <a:buNone/>
              <a:defRPr sz="3700"/>
            </a:lvl4pPr>
            <a:lvl5pPr marL="0" indent="914400" algn="ctr">
              <a:spcBef>
                <a:spcPts val="0"/>
              </a:spcBef>
              <a:buClrTx/>
              <a:buSzTx/>
              <a:buNone/>
              <a:defRPr sz="37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49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57" name="Body Level One…"/>
          <p:cNvSpPr txBox="1"/>
          <p:nvPr>
            <p:ph type="body" idx="1"/>
          </p:nvPr>
        </p:nvSpPr>
        <p:spPr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/>
          <p:nvPr>
            <p:ph type="pic" sz="half" idx="13"/>
          </p:nvPr>
        </p:nvSpPr>
        <p:spPr>
          <a:xfrm>
            <a:off x="6718300" y="2590800"/>
            <a:ext cx="5334000" cy="62865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66" name="Title Text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  <a:r>
              <a:t>Title Text</a:t>
            </a:r>
          </a:p>
        </p:txBody>
      </p:sp>
      <p:sp>
        <p:nvSpPr>
          <p:cNvPr id="67" name="Body Level One…"/>
          <p:cNvSpPr txBox="1"/>
          <p:nvPr>
            <p:ph type="body" sz="half" idx="1"/>
          </p:nvPr>
        </p:nvSpPr>
        <p:spPr>
          <a:xfrm>
            <a:off x="952500" y="2590800"/>
            <a:ext cx="5334000" cy="6286500"/>
          </a:xfrm>
          <a:prstGeom prst="rect">
            <a:avLst/>
          </a:prstGeom>
        </p:spPr>
        <p:txBody>
          <a:bodyPr/>
          <a:lstStyle>
            <a:lvl1pPr marL="342900" indent="-342900">
              <a:spcBef>
                <a:spcPts val="3200"/>
              </a:spcBef>
              <a:buClrTx/>
              <a:defRPr sz="2800"/>
            </a:lvl1pPr>
            <a:lvl2pPr marL="685800" indent="-342900">
              <a:spcBef>
                <a:spcPts val="3200"/>
              </a:spcBef>
              <a:buClrTx/>
              <a:defRPr sz="2800"/>
            </a:lvl2pPr>
            <a:lvl3pPr marL="1028700" indent="-342900">
              <a:spcBef>
                <a:spcPts val="3200"/>
              </a:spcBef>
              <a:buClrTx/>
              <a:defRPr sz="2800"/>
            </a:lvl3pPr>
            <a:lvl4pPr marL="1371600" indent="-342900">
              <a:spcBef>
                <a:spcPts val="3200"/>
              </a:spcBef>
              <a:buClrTx/>
              <a:defRPr sz="2800"/>
            </a:lvl4pPr>
            <a:lvl5pPr marL="1714500" indent="-342900">
              <a:spcBef>
                <a:spcPts val="3200"/>
              </a:spcBef>
              <a:buClrTx/>
              <a:defRPr sz="2800"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/>
          <p:nvPr>
            <p:ph type="body" idx="1"/>
          </p:nvPr>
        </p:nvSpPr>
        <p:spPr>
          <a:xfrm>
            <a:off x="952500" y="1270000"/>
            <a:ext cx="11099800" cy="7213600"/>
          </a:xfrm>
          <a:prstGeom prst="rect">
            <a:avLst/>
          </a:prstGeom>
        </p:spPr>
        <p:txBody>
          <a:bodyPr/>
          <a:lstStyle>
            <a:lvl1pPr>
              <a:buClrTx/>
            </a:lvl1pPr>
            <a:lvl2pPr>
              <a:buClrTx/>
            </a:lvl2pPr>
            <a:lvl3pPr>
              <a:buClrTx/>
            </a:lvl3pPr>
            <a:lvl4pPr>
              <a:buClrTx/>
            </a:lvl4pPr>
            <a:lvl5pPr>
              <a:buClrTx/>
            </a:lvl5pPr>
          </a:lstStyle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 showMasterSp="1" showMasterPhAnim="1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/>
          <p:nvPr>
            <p:ph type="pic" sz="quarter" idx="13"/>
          </p:nvPr>
        </p:nvSpPr>
        <p:spPr>
          <a:xfrm>
            <a:off x="6731000" y="49657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4" name="Image"/>
          <p:cNvSpPr/>
          <p:nvPr>
            <p:ph type="pic" sz="quarter" idx="14"/>
          </p:nvPr>
        </p:nvSpPr>
        <p:spPr>
          <a:xfrm>
            <a:off x="6731000" y="635000"/>
            <a:ext cx="5334000" cy="38989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5" name="Image"/>
          <p:cNvSpPr/>
          <p:nvPr>
            <p:ph type="pic" sz="half" idx="15"/>
          </p:nvPr>
        </p:nvSpPr>
        <p:spPr>
          <a:xfrm>
            <a:off x="952500" y="635000"/>
            <a:ext cx="5334000" cy="8229600"/>
          </a:xfrm>
          <a:prstGeom prst="rect">
            <a:avLst/>
          </a:prstGeom>
        </p:spPr>
        <p:txBody>
          <a:bodyPr lIns="91439" tIns="45719" rIns="91439" bIns="45719" anchor="t">
            <a:noAutofit/>
          </a:bodyPr>
          <a:lstStyle/>
          <a:p>
            <a:pPr/>
          </a:p>
        </p:txBody>
      </p:sp>
      <p:sp>
        <p:nvSpPr>
          <p:cNvPr id="86" name="Slide Number"/>
          <p:cNvSpPr txBox="1"/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pPr/>
            <a:fld id="{86CB4B4D-7CA3-9044-876B-883B54F8677D}" type="slidenum"/>
          </a:p>
        </p:txBody>
      </p:sp>
    </p:spTree>
  </p:cSld>
  <p:clrMapOvr>
    <a:masterClrMapping/>
  </p:clrMapOvr>
  <p:transition xmlns:p14="http://schemas.microsoft.com/office/powerpoint/2010/main" spd="med" advClick="1"/>
</p:sldLayout>
</file>

<file path=ppt/slideMasters/_rels/slideMaster1.xml.rels><?xml version="1.0" encoding="UTF-8" standalone="yes"?>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<Relationship Id="rId3" Type="http://schemas.openxmlformats.org/officeDocument/2006/relationships/slideLayout" Target="../slideLayouts/slideLayout2.xml"/><Relationship Id="rId4" Type="http://schemas.openxmlformats.org/officeDocument/2006/relationships/slideLayout" Target="../slideLayouts/slideLayout3.xml"/><Relationship Id="rId5" Type="http://schemas.openxmlformats.org/officeDocument/2006/relationships/slideLayout" Target="../slideLayouts/slideLayout4.xml"/><Relationship Id="rId6" Type="http://schemas.openxmlformats.org/officeDocument/2006/relationships/slideLayout" Target="../slideLayouts/slideLayout5.xml"/><Relationship Id="rId7" Type="http://schemas.openxmlformats.org/officeDocument/2006/relationships/slideLayout" Target="../slideLayouts/slideLayout6.xml"/><Relationship Id="rId8" Type="http://schemas.openxmlformats.org/officeDocument/2006/relationships/slideLayout" Target="../slideLayouts/slideLayout7.xml"/><Relationship Id="rId9" Type="http://schemas.openxmlformats.org/officeDocument/2006/relationships/slideLayout" Target="../slideLayouts/slideLayout8.xml"/><Relationship Id="rId10" Type="http://schemas.openxmlformats.org/officeDocument/2006/relationships/slideLayout" Target="../slideLayouts/slideLayout9.xml"/><Relationship Id="rId11" Type="http://schemas.openxmlformats.org/officeDocument/2006/relationships/slideLayout" Target="../slideLayouts/slideLayout10.xml"/><Relationship Id="rId12" Type="http://schemas.openxmlformats.org/officeDocument/2006/relationships/slideLayout" Target="../slideLayouts/slideLayout11.xml"/><Relationship Id="rId13" Type="http://schemas.openxmlformats.org/officeDocument/2006/relationships/slideLayout" Target="../slideLayouts/slideLayout12.xml"/><Relationship Id="rId14" Type="http://schemas.openxmlformats.org/officeDocument/2006/relationships/slideLayout" Target="../slideLayouts/slideLayout13.xml"/><Relationship Id="rId15" Type="http://schemas.openxmlformats.org/officeDocument/2006/relationships/slideLayout" Target="../slideLayouts/slideLayout14.xml"/>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/>
          <p:nvPr>
            <p:ph type="title"/>
          </p:nvPr>
        </p:nvSpPr>
        <p:spPr>
          <a:xfrm>
            <a:off x="952500" y="254000"/>
            <a:ext cx="11099800" cy="21590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Title Text</a:t>
            </a:r>
          </a:p>
        </p:txBody>
      </p:sp>
      <p:sp>
        <p:nvSpPr>
          <p:cNvPr id="3" name="Body Level One…"/>
          <p:cNvSpPr txBox="1"/>
          <p:nvPr>
            <p:ph type="body" idx="1"/>
          </p:nvPr>
        </p:nvSpPr>
        <p:spPr>
          <a:xfrm>
            <a:off x="952500" y="2590800"/>
            <a:ext cx="11099800" cy="628650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normAutofit fontScale="100000" lnSpcReduction="0"/>
          </a:bodyPr>
          <a:lstStyle/>
          <a:p>
            <a:pPr/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/>
          <p:nvPr>
            <p:ph type="sldNum" sz="quarter" idx="2"/>
          </p:nvPr>
        </p:nvSpPr>
        <p:spPr>
          <a:xfrm>
            <a:off x="6328884" y="9296400"/>
            <a:ext cx="340259" cy="324306"/>
          </a:xfrm>
          <a:prstGeom prst="rect">
            <a:avLst/>
          </a:prstGeom>
          <a:ln w="12700">
            <a:miter lim="400000"/>
          </a:ln>
        </p:spPr>
        <p:txBody>
          <a:bodyPr wrap="none" lIns="50800" tIns="50800" rIns="50800" bIns="50800">
            <a:spAutoFit/>
          </a:bodyPr>
          <a:lstStyle>
            <a:lvl1pPr>
              <a:defRPr b="0" sz="1600">
                <a:latin typeface="Helvetica Neue Light"/>
                <a:ea typeface="Helvetica Neue Light"/>
                <a:cs typeface="Helvetica Neue Light"/>
                <a:sym typeface="Helvetica Neue Light"/>
              </a:defRPr>
            </a:lvl1pPr>
          </a:lstStyle>
          <a:p>
            <a:pPr/>
            <a:fld id="{86CB4B4D-7CA3-9044-876B-883B54F8677D}" type="slidenum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  <p:sldLayoutId id="2147483659" r:id="rId12"/>
    <p:sldLayoutId id="2147483660" r:id="rId13"/>
    <p:sldLayoutId id="2147483661" r:id="rId14"/>
    <p:sldLayoutId id="2147483662" r:id="rId15"/>
  </p:sldLayoutIdLst>
  <p:transition xmlns:p14="http://schemas.microsoft.com/office/powerpoint/2010/main" spd="med" advClick="1"/>
  <p:txStyles>
    <p:title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8000" u="none">
          <a:ln>
            <a:noFill/>
          </a:ln>
          <a:solidFill>
            <a:srgbClr val="FFFFFF"/>
          </a:solidFill>
          <a:uFillTx/>
          <a:latin typeface="+mn-lt"/>
          <a:ea typeface="+mn-ea"/>
          <a:cs typeface="+mn-cs"/>
          <a:sym typeface="Helvetica Neue Medium"/>
        </a:defRPr>
      </a:lvl9pPr>
    </p:titleStyle>
    <p:bodyStyle>
      <a:lvl1pPr marL="444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1pPr>
      <a:lvl2pPr marL="889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2pPr>
      <a:lvl3pPr marL="1333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3pPr>
      <a:lvl4pPr marL="1778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4pPr>
      <a:lvl5pPr marL="2222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5pPr>
      <a:lvl6pPr marL="2667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6pPr>
      <a:lvl7pPr marL="3111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7pPr>
      <a:lvl8pPr marL="35560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8pPr>
      <a:lvl9pPr marL="4000500" marR="0" indent="-444500" algn="l" defTabSz="584200" rtl="0" latinLnBrk="0">
        <a:lnSpc>
          <a:spcPct val="100000"/>
        </a:lnSpc>
        <a:spcBef>
          <a:spcPts val="4200"/>
        </a:spcBef>
        <a:spcAft>
          <a:spcPts val="0"/>
        </a:spcAft>
        <a:buClr>
          <a:srgbClr val="FFFFFF"/>
        </a:buClr>
        <a:buSzPct val="145000"/>
        <a:buFontTx/>
        <a:buChar char="•"/>
        <a:tabLst/>
        <a:defRPr b="0" baseline="0" cap="none" i="0" spc="0" strike="noStrike" sz="3200" u="none">
          <a:ln>
            <a:noFill/>
          </a:ln>
          <a:solidFill>
            <a:srgbClr val="FFFFFF"/>
          </a:solidFill>
          <a:uFillTx/>
          <a:latin typeface="Helvetica Neue"/>
          <a:ea typeface="Helvetica Neue"/>
          <a:cs typeface="Helvetica Neue"/>
          <a:sym typeface="Helvetica Neue"/>
        </a:defRPr>
      </a:lvl9pPr>
    </p:bodyStyle>
    <p:otherStyle>
      <a:lvl1pPr marL="0" marR="0" indent="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1pPr>
      <a:lvl2pPr marL="0" marR="0" indent="228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2pPr>
      <a:lvl3pPr marL="0" marR="0" indent="457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3pPr>
      <a:lvl4pPr marL="0" marR="0" indent="685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4pPr>
      <a:lvl5pPr marL="0" marR="0" indent="9144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5pPr>
      <a:lvl6pPr marL="0" marR="0" indent="11430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6pPr>
      <a:lvl7pPr marL="0" marR="0" indent="13716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7pPr>
      <a:lvl8pPr marL="0" marR="0" indent="16002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8pPr>
      <a:lvl9pPr marL="0" marR="0" indent="1828800" algn="ctr" defTabSz="5842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b="0" baseline="0" cap="none" i="0" spc="0" strike="noStrike" sz="1600" u="none">
          <a:ln>
            <a:noFill/>
          </a:ln>
          <a:solidFill>
            <a:schemeClr val="tx1"/>
          </a:solidFill>
          <a:uFillTx/>
          <a:latin typeface="+mn-lt"/>
          <a:ea typeface="+mn-ea"/>
          <a:cs typeface="+mn-cs"/>
          <a:sym typeface="Helvetica Neue Light"/>
        </a:defRPr>
      </a:lvl9pPr>
    </p:otherStyle>
  </p:txStyles>
</p:sldMaster>
</file>

<file path=ppt/slides/_rels/slide1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3.xml"/><Relationship Id="rId2" Type="http://schemas.openxmlformats.org/officeDocument/2006/relationships/image" Target="../media/image1.png"/></Relationships>

</file>

<file path=ppt/slides/_rels/slide2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2.png"/><Relationship Id="rId3" Type="http://schemas.openxmlformats.org/officeDocument/2006/relationships/image" Target="../media/image3.png"/></Relationships>

</file>

<file path=ppt/slides/_rels/slide3.xml.rels><?xml version="1.0" encoding="UTF-8" standalone="yes"?><Relationships xmlns="http://schemas.openxmlformats.org/package/2006/relationships"><Relationship Id="rId1" Type="http://schemas.openxmlformats.org/officeDocument/2006/relationships/slideLayout" Target="../slideLayouts/slideLayout14.xml"/><Relationship Id="rId2" Type="http://schemas.openxmlformats.org/officeDocument/2006/relationships/image" Target="../media/image1.tif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7" name="Image" descr="Image"/>
          <p:cNvPicPr>
            <a:picLocks noChangeAspect="1"/>
          </p:cNvPicPr>
          <p:nvPr>
            <p:ph type="pic" idx="13"/>
          </p:nvPr>
        </p:nvPicPr>
        <p:blipFill>
          <a:blip r:embed="rId2">
            <a:extLst/>
          </a:blip>
          <a:stretch>
            <a:fillRect/>
          </a:stretch>
        </p:blipFill>
        <p:spPr>
          <a:xfrm>
            <a:off x="1759742" y="768348"/>
            <a:ext cx="9815516" cy="5080003"/>
          </a:xfrm>
          <a:prstGeom prst="rect">
            <a:avLst/>
          </a:prstGeom>
        </p:spPr>
      </p:pic>
      <p:sp>
        <p:nvSpPr>
          <p:cNvPr id="138" name="XII. La Lectura de teología"/>
          <p:cNvSpPr txBox="1"/>
          <p:nvPr>
            <p:ph type="title"/>
          </p:nvPr>
        </p:nvSpPr>
        <p:spPr>
          <a:xfrm>
            <a:off x="527396" y="5981700"/>
            <a:ext cx="12280208" cy="1625600"/>
          </a:xfrm>
          <a:prstGeom prst="rect">
            <a:avLst/>
          </a:prstGeom>
        </p:spPr>
        <p:txBody>
          <a:bodyPr/>
          <a:lstStyle>
            <a:lvl1pPr>
              <a:defRPr b="1" spc="200" sz="5100"/>
            </a:lvl1pPr>
          </a:lstStyle>
          <a:p>
            <a:pPr/>
            <a:r>
              <a:t>XII. La Lectura de teología</a:t>
            </a:r>
          </a:p>
        </p:txBody>
      </p:sp>
      <p:sp>
        <p:nvSpPr>
          <p:cNvPr id="139" name="Lección 35. Comprendiendo Significado"/>
          <p:cNvSpPr txBox="1"/>
          <p:nvPr>
            <p:ph type="body" sz="quarter" idx="1"/>
          </p:nvPr>
        </p:nvSpPr>
        <p:spPr>
          <a:xfrm>
            <a:off x="469551" y="7740650"/>
            <a:ext cx="12395898" cy="1308100"/>
          </a:xfrm>
          <a:prstGeom prst="rect">
            <a:avLst/>
          </a:prstGeom>
        </p:spPr>
        <p:txBody>
          <a:bodyPr/>
          <a:lstStyle>
            <a:lvl1pPr>
              <a:defRPr b="1" spc="100">
                <a:solidFill>
                  <a:srgbClr val="D4FB79"/>
                </a:solidFill>
              </a:defRPr>
            </a:lvl1pPr>
          </a:lstStyle>
          <a:p>
            <a:pPr/>
            <a:r>
              <a:t>Lección 35. Comprendiendo Significado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" name="Literatura Primaria… Sagradas Escrituras…"/>
          <p:cNvSpPr txBox="1"/>
          <p:nvPr/>
        </p:nvSpPr>
        <p:spPr>
          <a:xfrm>
            <a:off x="602926" y="742949"/>
            <a:ext cx="11798948" cy="82677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lIns="50800" tIns="50800" rIns="50800" bIns="50800" anchor="ctr">
            <a:spAutoFit/>
          </a:bodyPr>
          <a:lstStyle/>
          <a:p>
            <a:pPr marL="228600" indent="-228600" algn="l" defTabSz="457200">
              <a:buSzPct val="80000"/>
              <a:buBlip>
                <a:blip r:embed="rId2"/>
              </a:buBlip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Primaria… Sagradas Escrituras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creadores, testificados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hechos redentores, revelados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Registro de significado espiritual, revelado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Autor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Escritor (hagiógrafo)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Género literario</a:t>
            </a:r>
          </a:p>
          <a:p>
            <a:pPr algn="l" defTabSz="457200"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</a:p>
          <a:p>
            <a:pPr marL="228600" indent="-228600" algn="l" defTabSz="457200">
              <a:buSzPct val="80000"/>
              <a:buBlip>
                <a:blip r:embed="rId2"/>
              </a:buBlip>
              <a:defRPr b="0" sz="3600">
                <a:latin typeface="Arial Black"/>
                <a:ea typeface="Arial Black"/>
                <a:cs typeface="Arial Black"/>
                <a:sym typeface="Arial Black"/>
              </a:defRPr>
            </a:pPr>
            <a:r>
              <a:t> Literatura Secundaria… </a:t>
            </a:r>
            <a:r>
              <a:rPr>
                <a:solidFill>
                  <a:srgbClr val="D4FB79"/>
                </a:solidFill>
              </a:rPr>
              <a:t>teología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solidFill>
                  <a:srgbClr val="D4FB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Lector</a:t>
            </a:r>
            <a:r>
              <a:rPr>
                <a:solidFill>
                  <a:srgbClr val="FFFFFF"/>
                </a:solidFill>
              </a:rPr>
              <a:t> de la Literatura Primara</a:t>
            </a:r>
            <a:endParaRPr>
              <a:solidFill>
                <a:srgbClr val="FFFFFF"/>
              </a:solidFill>
            </a:endParaRP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D4FB79"/>
                </a:solidFill>
              </a:rPr>
              <a:t>hechos de </a:t>
            </a:r>
            <a:r>
              <a:t>Literatura Primaria</a:t>
            </a:r>
          </a:p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solidFill>
                  <a:srgbClr val="FF7E79"/>
                </a:solidFill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significados de Literatura Primaria…</a:t>
            </a:r>
          </a:p>
        </p:txBody>
      </p:sp>
      <p:sp>
        <p:nvSpPr>
          <p:cNvPr id="142" name="Comentarista de hechos Literatura Primaria…"/>
          <p:cNvSpPr txBox="1"/>
          <p:nvPr/>
        </p:nvSpPr>
        <p:spPr>
          <a:xfrm>
            <a:off x="798190" y="10458449"/>
            <a:ext cx="11408420" cy="72390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val="1"/>
            </a:ext>
          </a:extLst>
        </p:spPr>
        <p:txBody>
          <a:bodyPr wrap="none" lIns="50800" tIns="50800" rIns="50800" bIns="50800" anchor="ctr">
            <a:spAutoFit/>
          </a:bodyPr>
          <a:lstStyle/>
          <a:p>
            <a:pPr lvl="4" marL="1143000" indent="-228600" algn="l" defTabSz="457200">
              <a:buSzPct val="80000"/>
              <a:buBlip>
                <a:blip r:embed="rId3"/>
              </a:buBlip>
              <a:defRPr b="0" sz="3600">
                <a:latin typeface="Avenir Heavy"/>
                <a:ea typeface="Avenir Heavy"/>
                <a:cs typeface="Avenir Heavy"/>
                <a:sym typeface="Avenir Heavy"/>
              </a:defRPr>
            </a:pPr>
            <a:r>
              <a:t>Comentarista de </a:t>
            </a:r>
            <a:r>
              <a:rPr>
                <a:solidFill>
                  <a:srgbClr val="D4FB79"/>
                </a:solidFill>
              </a:rPr>
              <a:t>hechos </a:t>
            </a:r>
            <a:r>
              <a:t>Literatura Primaria… </a:t>
            </a:r>
          </a:p>
        </p:txBody>
      </p:sp>
    </p:spTree>
  </p:cSld>
  <p:clrMapOvr>
    <a:masterClrMapping/>
  </p:clrMapOvr>
  <p:transition xmlns:p14="http://schemas.microsoft.com/office/powerpoint/2010/main" spd="med" advClick="1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1" showMasterPhAnim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" name="Title"/>
          <p:cNvSpPr txBox="1"/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pPr/>
          </a:p>
        </p:txBody>
      </p:sp>
      <p:pic>
        <p:nvPicPr>
          <p:cNvPr id="145" name="Image" descr="Image"/>
          <p:cNvPicPr>
            <a:picLocks noChangeAspect="1"/>
          </p:cNvPicPr>
          <p:nvPr/>
        </p:nvPicPr>
        <p:blipFill>
          <a:blip r:embed="rId2">
            <a:extLst/>
          </a:blip>
          <a:stretch>
            <a:fillRect/>
          </a:stretch>
        </p:blipFill>
        <p:spPr>
          <a:xfrm>
            <a:off x="787400" y="1060450"/>
            <a:ext cx="11430000" cy="7632700"/>
          </a:xfrm>
          <a:prstGeom prst="rect">
            <a:avLst/>
          </a:prstGeom>
          <a:ln w="12700">
            <a:miter lim="400000"/>
          </a:ln>
        </p:spPr>
      </p:pic>
    </p:spTree>
  </p:cSld>
  <p:clrMapOvr>
    <a:masterClrMapping/>
  </p:clrMapOvr>
  <p:transition xmlns:p14="http://schemas.microsoft.com/office/powerpoint/2010/main" spd="med" advClick="1"/>
</p:sld>
</file>

<file path=ppt/theme/theme1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ppt/theme/theme2.xml><?xml version="1.0" encoding="utf-8"?>
<a:theme xmlns:a="http://schemas.openxmlformats.org/drawingml/2006/main" xmlns:r="http://schemas.openxmlformats.org/officeDocument/2006/relationships" name="Black">
  <a:themeElements>
    <a:clrScheme name="Black">
      <a:dk1>
        <a:srgbClr val="000000"/>
      </a:dk1>
      <a:lt1>
        <a:srgbClr val="FFFFFF"/>
      </a:lt1>
      <a:dk2>
        <a:srgbClr val="434343"/>
      </a:dk2>
      <a:lt2>
        <a:srgbClr val="A9A9A9"/>
      </a:lt2>
      <a:accent1>
        <a:srgbClr val="0076BA"/>
      </a:accent1>
      <a:accent2>
        <a:srgbClr val="00A89D"/>
      </a:accent2>
      <a:accent3>
        <a:srgbClr val="1DB100"/>
      </a:accent3>
      <a:accent4>
        <a:srgbClr val="F8BA00"/>
      </a:accent4>
      <a:accent5>
        <a:srgbClr val="EE220C"/>
      </a:accent5>
      <a:accent6>
        <a:srgbClr val="CB297B"/>
      </a:accent6>
      <a:hlink>
        <a:srgbClr val="0000FF"/>
      </a:hlink>
      <a:folHlink>
        <a:srgbClr val="FF00FF"/>
      </a:folHlink>
    </a:clrScheme>
    <a:fontScheme name="Black">
      <a:majorFont>
        <a:latin typeface="Helvetica Neue Medium"/>
        <a:ea typeface="Helvetica Neue Medium"/>
        <a:cs typeface="Helvetica Neue Medium"/>
      </a:majorFont>
      <a:minorFont>
        <a:latin typeface="Helvetica Neue Medium"/>
        <a:ea typeface="Helvetica Neue Medium"/>
        <a:cs typeface="Helvetica Neue Medium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solidFill>
          <a:schemeClr val="accent1">
            <a:lumOff val="13529"/>
          </a:schemeClr>
        </a:solidFill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22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Neue Medium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spDef>
    <a:lnDef>
      <a:spPr>
        <a:noFill/>
        <a:ln w="25400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 upright="0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lnDef>
    <a:txDef>
      <a:spPr>
        <a:noFill/>
        <a:ln w="12700" cap="flat">
          <a:noFill/>
          <a:miter lim="400000"/>
        </a:ln>
        <a:effectLst/>
        <a:sp3d/>
      </a:spPr>
      <a:bodyPr rot="0" spcFirstLastPara="1" vertOverflow="overflow" horzOverflow="overflow" vert="horz" wrap="square" lIns="50800" tIns="50800" rIns="50800" bIns="50800" numCol="1" spcCol="38100" rtlCol="0" anchor="ctr" upright="0">
        <a:spAutoFit/>
      </a:bodyPr>
      <a:lstStyle>
        <a:defPPr marL="0" marR="0" indent="0" algn="ctr" defTabSz="5842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1" baseline="0" cap="none" i="0" spc="0" strike="noStrike" sz="2400" u="none" kumimoji="0" normalizeH="0">
            <a:ln>
              <a:noFill/>
            </a:ln>
            <a:solidFill>
              <a:srgbClr val="FFFFFF"/>
            </a:solidFill>
            <a:effectLst/>
            <a:uFillTx/>
            <a:latin typeface="Helvetica Neue"/>
            <a:ea typeface="Helvetica Neue"/>
            <a:cs typeface="Helvetica Neue"/>
            <a:sym typeface="Helvetica Neue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b="0" baseline="0" cap="none" i="0" spc="0" strike="noStrike" sz="1800" u="none" kumimoji="0" normalizeH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/>
        <a:fillRef idx="0"/>
        <a:effectRef idx="0"/>
        <a:fontRef idx="none"/>
      </a:style>
    </a:txDef>
  </a:objectDefaults>
</a:theme>
</file>

<file path=docProps/app.xml><?xml version="1.0" encoding="utf-8"?>
<Properties xmlns="http://schemas.openxmlformats.org/officeDocument/2006/extended-properties" xmlns:vt="http://schemas.openxmlformats.org/officeDocument/2006/docPropsVTypes"/>
</file>

<file path=docProps/core.xml><?xml version="1.0" encoding="utf-8"?>
<cp:coreProperties xmlns:cp="http://schemas.openxmlformats.org/package/2006/metadata/core-properties" xmlns:dc="http://purl.org/dc/elements/1.1/" xmlns:dcterms="http://purl.org/dc/terms/" xmlns:xsi="http://www.w3.org/2001/XMLSchema-instance"/>
</file>