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3" r:id="rId4"/>
    <p:sldId id="264" r:id="rId5"/>
    <p:sldId id="265" r:id="rId6"/>
    <p:sldId id="266" r:id="rId7"/>
    <p:sldId id="267" r:id="rId8"/>
    <p:sldId id="268" r:id="rId9"/>
    <p:sldId id="269" r:id="rId10"/>
    <p:sldId id="270" r:id="rId11"/>
    <p:sldId id="271" r:id="rId12"/>
    <p:sldId id="272" r:id="rId13"/>
    <p:sldId id="273" r:id="rId14"/>
    <p:sldId id="274" r:id="rId15"/>
    <p:sldId id="261" r:id="rId16"/>
    <p:sldId id="262" r:id="rId1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03A3B6BE-0E44-4B15-A110-C866EF5FA0A6}" type="datetimeFigureOut">
              <a:rPr lang="es-MX" smtClean="0"/>
              <a:t>24/05/2022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57AAA68-1AD0-405D-8AEC-38C097921A4E}" type="slidenum">
              <a:rPr lang="es-MX" smtClean="0"/>
              <a:t>‹Nº›</a:t>
            </a:fld>
            <a:endParaRPr lang="es-MX"/>
          </a:p>
        </p:txBody>
      </p:sp>
    </p:spTree>
    <p:extLst>
      <p:ext uri="{BB962C8B-B14F-4D97-AF65-F5344CB8AC3E}">
        <p14:creationId xmlns:p14="http://schemas.microsoft.com/office/powerpoint/2010/main" val="2942217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03A3B6BE-0E44-4B15-A110-C866EF5FA0A6}" type="datetimeFigureOut">
              <a:rPr lang="es-MX" smtClean="0"/>
              <a:t>24/05/2022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57AAA68-1AD0-405D-8AEC-38C097921A4E}" type="slidenum">
              <a:rPr lang="es-MX" smtClean="0"/>
              <a:t>‹Nº›</a:t>
            </a:fld>
            <a:endParaRPr lang="es-MX"/>
          </a:p>
        </p:txBody>
      </p:sp>
    </p:spTree>
    <p:extLst>
      <p:ext uri="{BB962C8B-B14F-4D97-AF65-F5344CB8AC3E}">
        <p14:creationId xmlns:p14="http://schemas.microsoft.com/office/powerpoint/2010/main" val="3026848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03A3B6BE-0E44-4B15-A110-C866EF5FA0A6}" type="datetimeFigureOut">
              <a:rPr lang="es-MX" smtClean="0"/>
              <a:t>24/05/2022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57AAA68-1AD0-405D-8AEC-38C097921A4E}" type="slidenum">
              <a:rPr lang="es-MX" smtClean="0"/>
              <a:t>‹Nº›</a:t>
            </a:fld>
            <a:endParaRPr lang="es-MX"/>
          </a:p>
        </p:txBody>
      </p:sp>
    </p:spTree>
    <p:extLst>
      <p:ext uri="{BB962C8B-B14F-4D97-AF65-F5344CB8AC3E}">
        <p14:creationId xmlns:p14="http://schemas.microsoft.com/office/powerpoint/2010/main" val="2385552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03A3B6BE-0E44-4B15-A110-C866EF5FA0A6}" type="datetimeFigureOut">
              <a:rPr lang="es-MX" smtClean="0"/>
              <a:t>24/05/2022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57AAA68-1AD0-405D-8AEC-38C097921A4E}" type="slidenum">
              <a:rPr lang="es-MX" smtClean="0"/>
              <a:t>‹Nº›</a:t>
            </a:fld>
            <a:endParaRPr lang="es-MX"/>
          </a:p>
        </p:txBody>
      </p:sp>
    </p:spTree>
    <p:extLst>
      <p:ext uri="{BB962C8B-B14F-4D97-AF65-F5344CB8AC3E}">
        <p14:creationId xmlns:p14="http://schemas.microsoft.com/office/powerpoint/2010/main" val="338372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03A3B6BE-0E44-4B15-A110-C866EF5FA0A6}" type="datetimeFigureOut">
              <a:rPr lang="es-MX" smtClean="0"/>
              <a:t>24/05/2022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57AAA68-1AD0-405D-8AEC-38C097921A4E}" type="slidenum">
              <a:rPr lang="es-MX" smtClean="0"/>
              <a:t>‹Nº›</a:t>
            </a:fld>
            <a:endParaRPr lang="es-MX"/>
          </a:p>
        </p:txBody>
      </p:sp>
    </p:spTree>
    <p:extLst>
      <p:ext uri="{BB962C8B-B14F-4D97-AF65-F5344CB8AC3E}">
        <p14:creationId xmlns:p14="http://schemas.microsoft.com/office/powerpoint/2010/main" val="2522940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03A3B6BE-0E44-4B15-A110-C866EF5FA0A6}" type="datetimeFigureOut">
              <a:rPr lang="es-MX" smtClean="0"/>
              <a:t>24/05/2022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57AAA68-1AD0-405D-8AEC-38C097921A4E}" type="slidenum">
              <a:rPr lang="es-MX" smtClean="0"/>
              <a:t>‹Nº›</a:t>
            </a:fld>
            <a:endParaRPr lang="es-MX"/>
          </a:p>
        </p:txBody>
      </p:sp>
    </p:spTree>
    <p:extLst>
      <p:ext uri="{BB962C8B-B14F-4D97-AF65-F5344CB8AC3E}">
        <p14:creationId xmlns:p14="http://schemas.microsoft.com/office/powerpoint/2010/main" val="1481773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03A3B6BE-0E44-4B15-A110-C866EF5FA0A6}" type="datetimeFigureOut">
              <a:rPr lang="es-MX" smtClean="0"/>
              <a:t>24/05/2022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C57AAA68-1AD0-405D-8AEC-38C097921A4E}" type="slidenum">
              <a:rPr lang="es-MX" smtClean="0"/>
              <a:t>‹Nº›</a:t>
            </a:fld>
            <a:endParaRPr lang="es-MX"/>
          </a:p>
        </p:txBody>
      </p:sp>
    </p:spTree>
    <p:extLst>
      <p:ext uri="{BB962C8B-B14F-4D97-AF65-F5344CB8AC3E}">
        <p14:creationId xmlns:p14="http://schemas.microsoft.com/office/powerpoint/2010/main" val="165692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03A3B6BE-0E44-4B15-A110-C866EF5FA0A6}" type="datetimeFigureOut">
              <a:rPr lang="es-MX" smtClean="0"/>
              <a:t>24/05/2022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C57AAA68-1AD0-405D-8AEC-38C097921A4E}" type="slidenum">
              <a:rPr lang="es-MX" smtClean="0"/>
              <a:t>‹Nº›</a:t>
            </a:fld>
            <a:endParaRPr lang="es-MX"/>
          </a:p>
        </p:txBody>
      </p:sp>
    </p:spTree>
    <p:extLst>
      <p:ext uri="{BB962C8B-B14F-4D97-AF65-F5344CB8AC3E}">
        <p14:creationId xmlns:p14="http://schemas.microsoft.com/office/powerpoint/2010/main" val="3864625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3A3B6BE-0E44-4B15-A110-C866EF5FA0A6}" type="datetimeFigureOut">
              <a:rPr lang="es-MX" smtClean="0"/>
              <a:t>24/05/2022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C57AAA68-1AD0-405D-8AEC-38C097921A4E}" type="slidenum">
              <a:rPr lang="es-MX" smtClean="0"/>
              <a:t>‹Nº›</a:t>
            </a:fld>
            <a:endParaRPr lang="es-MX"/>
          </a:p>
        </p:txBody>
      </p:sp>
    </p:spTree>
    <p:extLst>
      <p:ext uri="{BB962C8B-B14F-4D97-AF65-F5344CB8AC3E}">
        <p14:creationId xmlns:p14="http://schemas.microsoft.com/office/powerpoint/2010/main" val="1881877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03A3B6BE-0E44-4B15-A110-C866EF5FA0A6}" type="datetimeFigureOut">
              <a:rPr lang="es-MX" smtClean="0"/>
              <a:t>24/05/2022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57AAA68-1AD0-405D-8AEC-38C097921A4E}" type="slidenum">
              <a:rPr lang="es-MX" smtClean="0"/>
              <a:t>‹Nº›</a:t>
            </a:fld>
            <a:endParaRPr lang="es-MX"/>
          </a:p>
        </p:txBody>
      </p:sp>
    </p:spTree>
    <p:extLst>
      <p:ext uri="{BB962C8B-B14F-4D97-AF65-F5344CB8AC3E}">
        <p14:creationId xmlns:p14="http://schemas.microsoft.com/office/powerpoint/2010/main" val="1174289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03A3B6BE-0E44-4B15-A110-C866EF5FA0A6}" type="datetimeFigureOut">
              <a:rPr lang="es-MX" smtClean="0"/>
              <a:t>24/05/2022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57AAA68-1AD0-405D-8AEC-38C097921A4E}" type="slidenum">
              <a:rPr lang="es-MX" smtClean="0"/>
              <a:t>‹Nº›</a:t>
            </a:fld>
            <a:endParaRPr lang="es-MX"/>
          </a:p>
        </p:txBody>
      </p:sp>
    </p:spTree>
    <p:extLst>
      <p:ext uri="{BB962C8B-B14F-4D97-AF65-F5344CB8AC3E}">
        <p14:creationId xmlns:p14="http://schemas.microsoft.com/office/powerpoint/2010/main" val="741768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A3B6BE-0E44-4B15-A110-C866EF5FA0A6}" type="datetimeFigureOut">
              <a:rPr lang="es-MX" smtClean="0"/>
              <a:t>24/05/2022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7AAA68-1AD0-405D-8AEC-38C097921A4E}" type="slidenum">
              <a:rPr lang="es-MX" smtClean="0"/>
              <a:t>‹Nº›</a:t>
            </a:fld>
            <a:endParaRPr lang="es-MX"/>
          </a:p>
        </p:txBody>
      </p:sp>
    </p:spTree>
    <p:extLst>
      <p:ext uri="{BB962C8B-B14F-4D97-AF65-F5344CB8AC3E}">
        <p14:creationId xmlns:p14="http://schemas.microsoft.com/office/powerpoint/2010/main" val="32592379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smtClean="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endPar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endParaRPr>
          </a:p>
        </p:txBody>
      </p:sp>
      <p:sp>
        <p:nvSpPr>
          <p:cNvPr id="7" name="CuadroTexto 6">
            <a:extLst>
              <a:ext uri="{FF2B5EF4-FFF2-40B4-BE49-F238E27FC236}">
                <a16:creationId xmlns:a16="http://schemas.microsoft.com/office/drawing/2014/main" xmlns=""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a16="http://schemas.microsoft.com/office/drawing/2014/main" xmlns=""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smtClean="0">
                <a:latin typeface="Arial" panose="020B0604020202020204" pitchFamily="34" charset="0"/>
                <a:ea typeface="Lato" panose="020F0502020204030203" pitchFamily="34" charset="0"/>
                <a:cs typeface="Arial" panose="020B0604020202020204" pitchFamily="34" charset="0"/>
              </a:rPr>
              <a:t>UNIDAD 6: </a:t>
            </a:r>
          </a:p>
          <a:p>
            <a:pPr algn="ctr"/>
            <a:r>
              <a:rPr lang="es-MX" sz="2400" b="1" dirty="0" smtClean="0">
                <a:latin typeface="Arial" panose="020B0604020202020204" pitchFamily="34" charset="0"/>
                <a:ea typeface="Lato" panose="020F0502020204030203" pitchFamily="34" charset="0"/>
                <a:cs typeface="Arial" panose="020B0604020202020204" pitchFamily="34" charset="0"/>
              </a:rPr>
              <a:t>EL FENÓMENO DE LAS SECTAS</a:t>
            </a: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smtClean="0">
                <a:latin typeface="Arial" panose="020B0604020202020204" pitchFamily="34" charset="0"/>
                <a:ea typeface="Lato" panose="020F0502020204030203" pitchFamily="34" charset="0"/>
                <a:cs typeface="Arial" panose="020B0604020202020204" pitchFamily="34" charset="0"/>
              </a:rPr>
              <a:t>MORMONES</a:t>
            </a:r>
            <a:endParaRPr lang="es-MX" sz="2400" b="1" dirty="0">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1666930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r>
              <a:rPr lang="es-MX" dirty="0" smtClean="0">
                <a:latin typeface="Times New Roman" pitchFamily="18" charset="0"/>
                <a:cs typeface="Times New Roman" pitchFamily="18" charset="0"/>
              </a:rPr>
              <a:t>Dicen que el Espíritu Santo no tiene cuerpo; y por lo tanto puede venir y habitar entre  los creyentes.</a:t>
            </a:r>
          </a:p>
          <a:p>
            <a:r>
              <a:rPr lang="es-MX" dirty="0" smtClean="0">
                <a:latin typeface="Times New Roman" pitchFamily="18" charset="0"/>
                <a:cs typeface="Times New Roman" pitchFamily="18" charset="0"/>
              </a:rPr>
              <a:t>Enseñan que el sacerdocio mormón reparte los dones del Espíritu Santo a su voluntad.</a:t>
            </a:r>
            <a:endParaRPr lang="es-MX" dirty="0">
              <a:latin typeface="Times New Roman" pitchFamily="18" charset="0"/>
              <a:cs typeface="Times New Roman" pitchFamily="18" charset="0"/>
            </a:endParaRPr>
          </a:p>
        </p:txBody>
      </p:sp>
    </p:spTree>
    <p:extLst>
      <p:ext uri="{BB962C8B-B14F-4D97-AF65-F5344CB8AC3E}">
        <p14:creationId xmlns:p14="http://schemas.microsoft.com/office/powerpoint/2010/main" val="1389765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effectLst>
                  <a:outerShdw blurRad="38100" dist="38100" dir="2700000" algn="tl">
                    <a:srgbClr val="000000">
                      <a:alpha val="43137"/>
                    </a:srgbClr>
                  </a:outerShdw>
                </a:effectLst>
                <a:latin typeface="Times New Roman" pitchFamily="18" charset="0"/>
                <a:cs typeface="Times New Roman" pitchFamily="18" charset="0"/>
              </a:rPr>
              <a:t>EL PECADO Y LA SALVACIÓN</a:t>
            </a:r>
            <a:endParaRPr lang="es-MX"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2 Marcador de contenido"/>
          <p:cNvSpPr>
            <a:spLocks noGrp="1"/>
          </p:cNvSpPr>
          <p:nvPr>
            <p:ph idx="1"/>
          </p:nvPr>
        </p:nvSpPr>
        <p:spPr/>
        <p:txBody>
          <a:bodyPr/>
          <a:lstStyle/>
          <a:p>
            <a:r>
              <a:rPr lang="es-MX" dirty="0" smtClean="0">
                <a:latin typeface="Times New Roman" pitchFamily="18" charset="0"/>
                <a:cs typeface="Times New Roman" pitchFamily="18" charset="0"/>
              </a:rPr>
              <a:t>Enseñan que Adán se vio en necesidad de desobedecer uno de los mandamientos de Jehová para poder cumplir con otro más importante, el de poblar la tierra. Por la desobediencia de Eva, ella fue condenada a la mortalidad. Para poder retenerla como esposa y poblar la tierra, Adán tuvo que hacerse mortal. En su sabiduría, desobedeció para que pudiera nacer la raza humana.</a:t>
            </a:r>
            <a:endParaRPr lang="es-MX" dirty="0">
              <a:latin typeface="Times New Roman" pitchFamily="18" charset="0"/>
              <a:cs typeface="Times New Roman" pitchFamily="18" charset="0"/>
            </a:endParaRPr>
          </a:p>
        </p:txBody>
      </p:sp>
    </p:spTree>
    <p:extLst>
      <p:ext uri="{BB962C8B-B14F-4D97-AF65-F5344CB8AC3E}">
        <p14:creationId xmlns:p14="http://schemas.microsoft.com/office/powerpoint/2010/main" val="3995263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r>
              <a:rPr lang="es-MX" dirty="0" smtClean="0">
                <a:latin typeface="Times New Roman" pitchFamily="18" charset="0"/>
                <a:cs typeface="Times New Roman" pitchFamily="18" charset="0"/>
              </a:rPr>
              <a:t>El mormonismo enseña que Jesucristo expió el pecado de su padre, El Dios-Adán. Esto hizo posible la liberación de la humanidad de los efectos de la caída, pero no servía para redimir al hombre de los pecados individuales.</a:t>
            </a:r>
            <a:endParaRPr lang="es-MX" dirty="0">
              <a:latin typeface="Times New Roman" pitchFamily="18" charset="0"/>
              <a:cs typeface="Times New Roman" pitchFamily="18" charset="0"/>
            </a:endParaRPr>
          </a:p>
        </p:txBody>
      </p:sp>
    </p:spTree>
    <p:extLst>
      <p:ext uri="{BB962C8B-B14F-4D97-AF65-F5344CB8AC3E}">
        <p14:creationId xmlns:p14="http://schemas.microsoft.com/office/powerpoint/2010/main" val="3370922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algn="just"/>
            <a:r>
              <a:rPr lang="es-MX" dirty="0" smtClean="0">
                <a:latin typeface="Times New Roman" pitchFamily="18" charset="0"/>
                <a:cs typeface="Times New Roman" pitchFamily="18" charset="0"/>
              </a:rPr>
              <a:t>Se afirma que la redención individual depende de las obras de la persona, de sus propios esfuerzos. Para conseguir la salvación personal, hay que ser miembro de la Iglesia de Jesucristo de los Santos de los Últimos Días y cumplir con sus ritos y ceremonias.</a:t>
            </a:r>
            <a:endParaRPr lang="es-MX" dirty="0">
              <a:latin typeface="Times New Roman" pitchFamily="18" charset="0"/>
              <a:cs typeface="Times New Roman" pitchFamily="18" charset="0"/>
            </a:endParaRPr>
          </a:p>
        </p:txBody>
      </p:sp>
    </p:spTree>
    <p:extLst>
      <p:ext uri="{BB962C8B-B14F-4D97-AF65-F5344CB8AC3E}">
        <p14:creationId xmlns:p14="http://schemas.microsoft.com/office/powerpoint/2010/main" val="1464822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algn="just"/>
            <a:r>
              <a:rPr lang="es-MX" dirty="0" smtClean="0">
                <a:latin typeface="Times New Roman" pitchFamily="18" charset="0"/>
                <a:cs typeface="Times New Roman" pitchFamily="18" charset="0"/>
              </a:rPr>
              <a:t>Se enseña que los que mueren sin ser bautizados en la iglesia de los mormones tienen oportunidad de ir a la verdad en el mundo de los espíritus. Muchos creen pero no tienen allí la oportunidad de bautizarse para ser salvos. Los fieles que viven aún deben bautizarse en lugar de cada difunto cuya conversión desean. Así toman parte, cuantas veces deseen, en la salvación de las almas.</a:t>
            </a:r>
            <a:endParaRPr lang="es-MX" dirty="0">
              <a:latin typeface="Times New Roman" pitchFamily="18" charset="0"/>
              <a:cs typeface="Times New Roman" pitchFamily="18" charset="0"/>
            </a:endParaRPr>
          </a:p>
        </p:txBody>
      </p:sp>
    </p:spTree>
    <p:extLst>
      <p:ext uri="{BB962C8B-B14F-4D97-AF65-F5344CB8AC3E}">
        <p14:creationId xmlns:p14="http://schemas.microsoft.com/office/powerpoint/2010/main" val="3535098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smtClean="0">
                <a:solidFill>
                  <a:schemeClr val="bg1"/>
                </a:solidFill>
                <a:latin typeface="Arial" panose="020B0604020202020204" pitchFamily="34" charset="0"/>
                <a:ea typeface="Lato" panose="020F0502020204030203" pitchFamily="34" charset="0"/>
                <a:cs typeface="Arial" panose="020B0604020202020204" pitchFamily="34" charset="0"/>
              </a:rPr>
              <a:t>Oremos</a:t>
            </a:r>
            <a:endParaRPr lang="es-MX" sz="10666" b="1" dirty="0">
              <a:solidFill>
                <a:schemeClr val="bg1"/>
              </a:solidFill>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2752434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smtClean="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endParaRPr lang="es-MX" sz="10666" b="1" dirty="0">
              <a:solidFill>
                <a:schemeClr val="bg1"/>
              </a:solidFill>
              <a:latin typeface="Arial" panose="020B0604020202020204" pitchFamily="34" charset="0"/>
              <a:ea typeface="Lato" panose="020F0502020204030203" pitchFamily="34" charset="0"/>
              <a:cs typeface="Arial" panose="020B0604020202020204" pitchFamily="34" charset="0"/>
            </a:endParaRPr>
          </a:p>
        </p:txBody>
      </p:sp>
    </p:spTree>
    <p:extLst>
      <p:ext uri="{BB962C8B-B14F-4D97-AF65-F5344CB8AC3E}">
        <p14:creationId xmlns:p14="http://schemas.microsoft.com/office/powerpoint/2010/main" val="2880516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a16="http://schemas.microsoft.com/office/drawing/2014/main" xmlns="" id="{D594CBD1-3DE0-4C9B-9183-CC5A9D051771}"/>
              </a:ext>
            </a:extLst>
          </p:cNvPr>
          <p:cNvSpPr/>
          <p:nvPr/>
        </p:nvSpPr>
        <p:spPr>
          <a:xfrm>
            <a:off x="-1" y="1626818"/>
            <a:ext cx="12192001" cy="4014497"/>
          </a:xfrm>
          <a:prstGeom prst="rect">
            <a:avLst/>
          </a:prstGeom>
        </p:spPr>
        <p:txBody>
          <a:bodyPr wrap="square">
            <a:spAutoFit/>
          </a:bodyPr>
          <a:lstStyle/>
          <a:p>
            <a:pPr algn="ctr">
              <a:lnSpc>
                <a:spcPct val="107000"/>
              </a:lnSpc>
              <a:spcBef>
                <a:spcPts val="1600"/>
              </a:spcBef>
            </a:pPr>
            <a:r>
              <a:rPr lang="es-MX" sz="11733" b="1" kern="0" dirty="0" smtClean="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Los santos </a:t>
            </a:r>
          </a:p>
          <a:p>
            <a:pPr algn="ctr">
              <a:lnSpc>
                <a:spcPct val="107000"/>
              </a:lnSpc>
              <a:spcBef>
                <a:spcPts val="1600"/>
              </a:spcBef>
            </a:pPr>
            <a:r>
              <a:rPr lang="es-MX" sz="11733" b="1" kern="0" dirty="0" smtClean="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de los últimos días</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4080036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lstStyle/>
          <a:p>
            <a:r>
              <a:rPr lang="es-MX" b="1" dirty="0" smtClean="0">
                <a:effectLst>
                  <a:outerShdw blurRad="38100" dist="38100" dir="2700000" algn="tl">
                    <a:srgbClr val="000000">
                      <a:alpha val="43137"/>
                    </a:srgbClr>
                  </a:outerShdw>
                </a:effectLst>
                <a:latin typeface="Times New Roman" pitchFamily="18" charset="0"/>
                <a:cs typeface="Times New Roman" pitchFamily="18" charset="0"/>
              </a:rPr>
              <a:t>LOS SANTOS</a:t>
            </a:r>
            <a:endParaRPr lang="es-MX"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2 Marcador de contenido"/>
          <p:cNvSpPr>
            <a:spLocks noGrp="1"/>
          </p:cNvSpPr>
          <p:nvPr>
            <p:ph idx="1"/>
          </p:nvPr>
        </p:nvSpPr>
        <p:spPr/>
        <p:txBody>
          <a:bodyPr>
            <a:normAutofit lnSpcReduction="10000"/>
          </a:bodyPr>
          <a:lstStyle/>
          <a:p>
            <a:pPr algn="ctr">
              <a:buNone/>
            </a:pPr>
            <a:r>
              <a:rPr lang="es-MX" dirty="0">
                <a:latin typeface="Times New Roman" pitchFamily="18" charset="0"/>
                <a:cs typeface="Times New Roman" pitchFamily="18" charset="0"/>
              </a:rPr>
              <a:t>Hace más de siglo y medio una caravana de pioneros</a:t>
            </a:r>
          </a:p>
          <a:p>
            <a:pPr algn="ctr">
              <a:buNone/>
            </a:pPr>
            <a:r>
              <a:rPr lang="es-MX" dirty="0">
                <a:latin typeface="Times New Roman" pitchFamily="18" charset="0"/>
                <a:cs typeface="Times New Roman" pitchFamily="18" charset="0"/>
              </a:rPr>
              <a:t>atravesó a paso de bueyes las praderas interminables y las</a:t>
            </a:r>
          </a:p>
          <a:p>
            <a:pPr algn="ctr">
              <a:buNone/>
            </a:pPr>
            <a:r>
              <a:rPr lang="es-MX" dirty="0">
                <a:latin typeface="Times New Roman" pitchFamily="18" charset="0"/>
                <a:cs typeface="Times New Roman" pitchFamily="18" charset="0"/>
              </a:rPr>
              <a:t>formidables montañas de Norteamérica. Torturados por la sed</a:t>
            </a:r>
          </a:p>
          <a:p>
            <a:pPr algn="ctr">
              <a:buNone/>
            </a:pPr>
            <a:r>
              <a:rPr lang="es-MX" dirty="0">
                <a:latin typeface="Times New Roman" pitchFamily="18" charset="0"/>
                <a:cs typeface="Times New Roman" pitchFamily="18" charset="0"/>
              </a:rPr>
              <a:t>en el desierto, muriendo de frío al cruzar las sierras nevadas,</a:t>
            </a:r>
          </a:p>
          <a:p>
            <a:pPr algn="ctr">
              <a:buNone/>
            </a:pPr>
            <a:r>
              <a:rPr lang="es-MX" dirty="0">
                <a:latin typeface="Times New Roman" pitchFamily="18" charset="0"/>
                <a:cs typeface="Times New Roman" pitchFamily="18" charset="0"/>
              </a:rPr>
              <a:t>amanezados por indios hostiles, oraban a Dios y proseguían </a:t>
            </a:r>
            <a:r>
              <a:rPr lang="es-MX" dirty="0" smtClean="0">
                <a:latin typeface="Times New Roman" pitchFamily="18" charset="0"/>
                <a:cs typeface="Times New Roman" pitchFamily="18" charset="0"/>
              </a:rPr>
              <a:t>en su </a:t>
            </a:r>
            <a:r>
              <a:rPr lang="es-MX" dirty="0">
                <a:latin typeface="Times New Roman" pitchFamily="18" charset="0"/>
                <a:cs typeface="Times New Roman" pitchFamily="18" charset="0"/>
              </a:rPr>
              <a:t>marcha lenta hacia el oeste. Buscaban un lugar </a:t>
            </a:r>
            <a:r>
              <a:rPr lang="es-MX" dirty="0" smtClean="0">
                <a:latin typeface="Times New Roman" pitchFamily="18" charset="0"/>
                <a:cs typeface="Times New Roman" pitchFamily="18" charset="0"/>
              </a:rPr>
              <a:t>donde</a:t>
            </a:r>
            <a:endParaRPr lang="es-MX" dirty="0">
              <a:latin typeface="Times New Roman" pitchFamily="18" charset="0"/>
              <a:cs typeface="Times New Roman" pitchFamily="18" charset="0"/>
            </a:endParaRPr>
          </a:p>
          <a:p>
            <a:pPr algn="ctr">
              <a:buNone/>
            </a:pPr>
            <a:r>
              <a:rPr lang="es-MX" dirty="0">
                <a:latin typeface="Times New Roman" pitchFamily="18" charset="0"/>
                <a:cs typeface="Times New Roman" pitchFamily="18" charset="0"/>
              </a:rPr>
              <a:t>establecer e</a:t>
            </a:r>
            <a:r>
              <a:rPr lang="es-MX" dirty="0" smtClean="0">
                <a:latin typeface="Times New Roman" pitchFamily="18" charset="0"/>
                <a:cs typeface="Times New Roman" pitchFamily="18" charset="0"/>
              </a:rPr>
              <a:t>l </a:t>
            </a:r>
            <a:r>
              <a:rPr lang="es-MX" dirty="0">
                <a:latin typeface="Times New Roman" pitchFamily="18" charset="0"/>
                <a:cs typeface="Times New Roman" pitchFamily="18" charset="0"/>
              </a:rPr>
              <a:t>reino de Dios sobre la tierra. Se </a:t>
            </a:r>
            <a:r>
              <a:rPr lang="es-MX" dirty="0" smtClean="0">
                <a:latin typeface="Times New Roman" pitchFamily="18" charset="0"/>
                <a:cs typeface="Times New Roman" pitchFamily="18" charset="0"/>
              </a:rPr>
              <a:t>llamaban a </a:t>
            </a:r>
            <a:r>
              <a:rPr lang="es-MX" dirty="0">
                <a:latin typeface="Times New Roman" pitchFamily="18" charset="0"/>
                <a:cs typeface="Times New Roman" pitchFamily="18" charset="0"/>
              </a:rPr>
              <a:t>sí</a:t>
            </a:r>
          </a:p>
          <a:p>
            <a:pPr algn="ctr">
              <a:buNone/>
            </a:pPr>
            <a:r>
              <a:rPr lang="es-MX" dirty="0">
                <a:latin typeface="Times New Roman" pitchFamily="18" charset="0"/>
                <a:cs typeface="Times New Roman" pitchFamily="18" charset="0"/>
              </a:rPr>
              <a:t>mismos ''los santos de los últimos días'·. </a:t>
            </a:r>
            <a:endParaRPr lang="es-MX" dirty="0" smtClean="0">
              <a:latin typeface="Times New Roman" pitchFamily="18" charset="0"/>
              <a:cs typeface="Times New Roman" pitchFamily="18" charset="0"/>
            </a:endParaRPr>
          </a:p>
          <a:p>
            <a:pPr algn="ctr">
              <a:buNone/>
            </a:pPr>
            <a:r>
              <a:rPr lang="es-MX" dirty="0" smtClean="0">
                <a:latin typeface="Times New Roman" pitchFamily="18" charset="0"/>
                <a:cs typeface="Times New Roman" pitchFamily="18" charset="0"/>
              </a:rPr>
              <a:t>Otros </a:t>
            </a:r>
            <a:r>
              <a:rPr lang="es-MX" dirty="0">
                <a:latin typeface="Times New Roman" pitchFamily="18" charset="0"/>
                <a:cs typeface="Times New Roman" pitchFamily="18" charset="0"/>
              </a:rPr>
              <a:t>los llamaban '</a:t>
            </a:r>
            <a:r>
              <a:rPr lang="es-MX" dirty="0" smtClean="0">
                <a:latin typeface="Times New Roman" pitchFamily="18" charset="0"/>
                <a:cs typeface="Times New Roman" pitchFamily="18" charset="0"/>
              </a:rPr>
              <a:t>'los mormones</a:t>
            </a:r>
            <a:r>
              <a:rPr lang="es-MX" dirty="0">
                <a:latin typeface="Times New Roman" pitchFamily="18" charset="0"/>
                <a:cs typeface="Times New Roman" pitchFamily="18" charset="0"/>
              </a:rPr>
              <a:t>".</a:t>
            </a:r>
          </a:p>
        </p:txBody>
      </p:sp>
    </p:spTree>
    <p:extLst>
      <p:ext uri="{BB962C8B-B14F-4D97-AF65-F5344CB8AC3E}">
        <p14:creationId xmlns:p14="http://schemas.microsoft.com/office/powerpoint/2010/main" val="8319151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lstStyle/>
          <a:p>
            <a:r>
              <a:rPr lang="es-MX" b="1" dirty="0" smtClean="0">
                <a:effectLst>
                  <a:outerShdw blurRad="38100" dist="38100" dir="2700000" algn="tl">
                    <a:srgbClr val="000000">
                      <a:alpha val="43137"/>
                    </a:srgbClr>
                  </a:outerShdw>
                </a:effectLst>
                <a:latin typeface="Times New Roman" pitchFamily="18" charset="0"/>
                <a:cs typeface="Times New Roman" pitchFamily="18" charset="0"/>
              </a:rPr>
              <a:t>EL LIBRO DEL MORMÓN</a:t>
            </a:r>
            <a:endParaRPr lang="es-MX"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2 Marcador de contenido"/>
          <p:cNvSpPr>
            <a:spLocks noGrp="1"/>
          </p:cNvSpPr>
          <p:nvPr>
            <p:ph idx="1"/>
          </p:nvPr>
        </p:nvSpPr>
        <p:spPr/>
        <p:txBody>
          <a:bodyPr/>
          <a:lstStyle/>
          <a:p>
            <a:pPr algn="ctr">
              <a:buNone/>
            </a:pPr>
            <a:r>
              <a:rPr lang="es-MX" dirty="0">
                <a:latin typeface="Times New Roman" pitchFamily="18" charset="0"/>
                <a:cs typeface="Times New Roman" pitchFamily="18" charset="0"/>
              </a:rPr>
              <a:t>Estas iglesias tuvieron su origen </a:t>
            </a:r>
            <a:r>
              <a:rPr lang="es-MX" dirty="0" smtClean="0">
                <a:latin typeface="Times New Roman" pitchFamily="18" charset="0"/>
                <a:cs typeface="Times New Roman" pitchFamily="18" charset="0"/>
              </a:rPr>
              <a:t>en una "revelación</a:t>
            </a:r>
            <a:r>
              <a:rPr lang="es-MX" dirty="0">
                <a:latin typeface="Times New Roman" pitchFamily="18" charset="0"/>
                <a:cs typeface="Times New Roman" pitchFamily="18" charset="0"/>
              </a:rPr>
              <a:t>" </a:t>
            </a:r>
            <a:r>
              <a:rPr lang="es-MX" dirty="0" smtClean="0">
                <a:latin typeface="Times New Roman" pitchFamily="18" charset="0"/>
                <a:cs typeface="Times New Roman" pitchFamily="18" charset="0"/>
              </a:rPr>
              <a:t>recibida por </a:t>
            </a:r>
            <a:r>
              <a:rPr lang="es-MX" dirty="0">
                <a:latin typeface="Times New Roman" pitchFamily="18" charset="0"/>
                <a:cs typeface="Times New Roman" pitchFamily="18" charset="0"/>
              </a:rPr>
              <a:t>José Smith en el año 1823</a:t>
            </a:r>
            <a:r>
              <a:rPr lang="es-MX" dirty="0" smtClean="0">
                <a:latin typeface="Times New Roman" pitchFamily="18" charset="0"/>
                <a:cs typeface="Times New Roman" pitchFamily="18" charset="0"/>
              </a:rPr>
              <a:t>.</a:t>
            </a:r>
          </a:p>
          <a:p>
            <a:pPr algn="ctr">
              <a:buNone/>
            </a:pPr>
            <a:endParaRPr lang="es-MX" dirty="0" smtClean="0">
              <a:latin typeface="Times New Roman" pitchFamily="18" charset="0"/>
              <a:cs typeface="Times New Roman" pitchFamily="18" charset="0"/>
            </a:endParaRPr>
          </a:p>
          <a:p>
            <a:pPr algn="ctr">
              <a:buNone/>
            </a:pPr>
            <a:r>
              <a:rPr lang="es-MX" dirty="0" smtClean="0">
                <a:latin typeface="Times New Roman" pitchFamily="18" charset="0"/>
                <a:cs typeface="Times New Roman" pitchFamily="18" charset="0"/>
              </a:rPr>
              <a:t>Este libro es la máxima autoridad de fe y conducta para la iglesia que José Smith fundo en 1830.</a:t>
            </a:r>
            <a:endParaRPr lang="es-MX" dirty="0">
              <a:latin typeface="Times New Roman" pitchFamily="18" charset="0"/>
              <a:cs typeface="Times New Roman" pitchFamily="18" charset="0"/>
            </a:endParaRPr>
          </a:p>
        </p:txBody>
      </p:sp>
    </p:spTree>
    <p:extLst>
      <p:ext uri="{BB962C8B-B14F-4D97-AF65-F5344CB8AC3E}">
        <p14:creationId xmlns:p14="http://schemas.microsoft.com/office/powerpoint/2010/main" val="18465567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lstStyle/>
          <a:p>
            <a:r>
              <a:rPr lang="es-MX" b="1" dirty="0" smtClean="0">
                <a:effectLst>
                  <a:outerShdw blurRad="38100" dist="38100" dir="2700000" algn="tl">
                    <a:srgbClr val="000000">
                      <a:alpha val="43137"/>
                    </a:srgbClr>
                  </a:outerShdw>
                </a:effectLst>
                <a:latin typeface="Times New Roman" pitchFamily="18" charset="0"/>
                <a:cs typeface="Times New Roman" pitchFamily="18" charset="0"/>
              </a:rPr>
              <a:t>ALGUNOS PROBLEMAS</a:t>
            </a:r>
            <a:endParaRPr lang="es-MX"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2 Marcador de contenido"/>
          <p:cNvSpPr>
            <a:spLocks noGrp="1"/>
          </p:cNvSpPr>
          <p:nvPr>
            <p:ph idx="1"/>
          </p:nvPr>
        </p:nvSpPr>
        <p:spPr/>
        <p:txBody>
          <a:bodyPr/>
          <a:lstStyle/>
          <a:p>
            <a:pPr marL="514350" indent="-514350">
              <a:buFont typeface="+mj-lt"/>
              <a:buAutoNum type="arabicPeriod"/>
            </a:pPr>
            <a:r>
              <a:rPr lang="es-MX" dirty="0" smtClean="0">
                <a:latin typeface="Times New Roman" pitchFamily="18" charset="0"/>
                <a:cs typeface="Times New Roman" pitchFamily="18" charset="0"/>
              </a:rPr>
              <a:t>El manuscrito parece haber sido tomado de una novela escrita por Salomón </a:t>
            </a:r>
            <a:r>
              <a:rPr lang="es-MX" dirty="0" err="1" smtClean="0">
                <a:latin typeface="Times New Roman" pitchFamily="18" charset="0"/>
                <a:cs typeface="Times New Roman" pitchFamily="18" charset="0"/>
              </a:rPr>
              <a:t>Spaulding</a:t>
            </a:r>
            <a:r>
              <a:rPr lang="es-MX" dirty="0" smtClean="0">
                <a:latin typeface="Times New Roman" pitchFamily="18" charset="0"/>
                <a:cs typeface="Times New Roman" pitchFamily="18" charset="0"/>
              </a:rPr>
              <a:t>.</a:t>
            </a:r>
          </a:p>
          <a:p>
            <a:pPr marL="514350" indent="-514350">
              <a:buFont typeface="+mj-lt"/>
              <a:buAutoNum type="arabicPeriod"/>
            </a:pPr>
            <a:r>
              <a:rPr lang="es-MX" dirty="0" smtClean="0">
                <a:latin typeface="Times New Roman" pitchFamily="18" charset="0"/>
                <a:cs typeface="Times New Roman" pitchFamily="18" charset="0"/>
              </a:rPr>
              <a:t>Este libro cita diez mil citas que se halan en las palabras del Rey Jaime.</a:t>
            </a:r>
          </a:p>
          <a:p>
            <a:pPr marL="514350" indent="-514350">
              <a:buFont typeface="+mj-lt"/>
              <a:buAutoNum type="arabicPeriod"/>
            </a:pPr>
            <a:r>
              <a:rPr lang="es-MX" dirty="0" smtClean="0">
                <a:latin typeface="Times New Roman" pitchFamily="18" charset="0"/>
                <a:cs typeface="Times New Roman" pitchFamily="18" charset="0"/>
              </a:rPr>
              <a:t>El libro pone palabras que la Biblia atribuye al Señor en boca de personajes que vinieron siglos antes de su primera venida.</a:t>
            </a:r>
            <a:endParaRPr lang="es-MX" dirty="0">
              <a:latin typeface="Times New Roman" pitchFamily="18" charset="0"/>
              <a:cs typeface="Times New Roman" pitchFamily="18" charset="0"/>
            </a:endParaRPr>
          </a:p>
        </p:txBody>
      </p:sp>
    </p:spTree>
    <p:extLst>
      <p:ext uri="{BB962C8B-B14F-4D97-AF65-F5344CB8AC3E}">
        <p14:creationId xmlns:p14="http://schemas.microsoft.com/office/powerpoint/2010/main" val="3923083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lstStyle/>
          <a:p>
            <a:r>
              <a:rPr lang="es-MX" b="1" dirty="0" smtClean="0">
                <a:effectLst>
                  <a:outerShdw blurRad="38100" dist="38100" dir="2700000" algn="tl">
                    <a:srgbClr val="000000">
                      <a:alpha val="43137"/>
                    </a:srgbClr>
                  </a:outerShdw>
                </a:effectLst>
                <a:latin typeface="Times New Roman" pitchFamily="18" charset="0"/>
                <a:cs typeface="Times New Roman" pitchFamily="18" charset="0"/>
              </a:rPr>
              <a:t>FUNDACIÓN DE LA IGLESIA</a:t>
            </a:r>
            <a:endParaRPr lang="es-MX"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2 Marcador de contenido"/>
          <p:cNvSpPr>
            <a:spLocks noGrp="1"/>
          </p:cNvSpPr>
          <p:nvPr>
            <p:ph idx="1"/>
          </p:nvPr>
        </p:nvSpPr>
        <p:spPr/>
        <p:txBody>
          <a:bodyPr/>
          <a:lstStyle/>
          <a:p>
            <a:r>
              <a:rPr lang="es-MX" dirty="0" smtClean="0">
                <a:latin typeface="Times New Roman" pitchFamily="18" charset="0"/>
                <a:cs typeface="Times New Roman" pitchFamily="18" charset="0"/>
              </a:rPr>
              <a:t>José Smith fundó una iglesia con seis miembros. Solo en ella se conseguiría la salvación.</a:t>
            </a:r>
          </a:p>
          <a:p>
            <a:r>
              <a:rPr lang="es-MX" dirty="0" smtClean="0">
                <a:latin typeface="Times New Roman" pitchFamily="18" charset="0"/>
                <a:cs typeface="Times New Roman" pitchFamily="18" charset="0"/>
              </a:rPr>
              <a:t>Una serie de revelaciones que Smith recibía iba transformando las doctrinas de la iglesia, hasta que llegaron a ser una forma politeísta.</a:t>
            </a:r>
          </a:p>
          <a:p>
            <a:endParaRPr lang="es-MX" dirty="0">
              <a:latin typeface="Times New Roman" pitchFamily="18" charset="0"/>
              <a:cs typeface="Times New Roman" pitchFamily="18" charset="0"/>
            </a:endParaRPr>
          </a:p>
        </p:txBody>
      </p:sp>
    </p:spTree>
    <p:extLst>
      <p:ext uri="{BB962C8B-B14F-4D97-AF65-F5344CB8AC3E}">
        <p14:creationId xmlns:p14="http://schemas.microsoft.com/office/powerpoint/2010/main" val="1129155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a:xfrm>
            <a:off x="407896" y="365125"/>
            <a:ext cx="10515600" cy="1325563"/>
          </a:xfrm>
        </p:spPr>
        <p:txBody>
          <a:bodyPr>
            <a:normAutofit/>
          </a:bodyPr>
          <a:lstStyle/>
          <a:p>
            <a:r>
              <a:rPr lang="es-MX" b="1" dirty="0" smtClean="0">
                <a:effectLst>
                  <a:outerShdw blurRad="38100" dist="38100" dir="2700000" algn="tl">
                    <a:srgbClr val="000000">
                      <a:alpha val="43137"/>
                    </a:srgbClr>
                  </a:outerShdw>
                </a:effectLst>
                <a:latin typeface="Times New Roman" pitchFamily="18" charset="0"/>
                <a:cs typeface="Times New Roman" pitchFamily="18" charset="0"/>
              </a:rPr>
              <a:t>DOCTRINAS DEL MORMONISMO</a:t>
            </a:r>
            <a:endParaRPr lang="es-MX"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2 Marcador de contenido"/>
          <p:cNvSpPr>
            <a:spLocks noGrp="1"/>
          </p:cNvSpPr>
          <p:nvPr>
            <p:ph idx="1"/>
          </p:nvPr>
        </p:nvSpPr>
        <p:spPr/>
        <p:txBody>
          <a:bodyPr/>
          <a:lstStyle/>
          <a:p>
            <a:r>
              <a:rPr lang="es-MX" dirty="0" smtClean="0">
                <a:latin typeface="Times New Roman" pitchFamily="18" charset="0"/>
                <a:cs typeface="Times New Roman" pitchFamily="18" charset="0"/>
              </a:rPr>
              <a:t>Creen que la iglesia apóstata ha corrompido la Biblia gravemente, quitando muchas partes y agregado otras. Tienen su propia Biblia.</a:t>
            </a:r>
          </a:p>
          <a:p>
            <a:r>
              <a:rPr lang="es-MX" dirty="0" smtClean="0">
                <a:latin typeface="Times New Roman" pitchFamily="18" charset="0"/>
                <a:cs typeface="Times New Roman" pitchFamily="18" charset="0"/>
              </a:rPr>
              <a:t>El mormonismo dice que la Biblia es insuficiente.</a:t>
            </a:r>
          </a:p>
          <a:p>
            <a:r>
              <a:rPr lang="es-MX" dirty="0" smtClean="0">
                <a:latin typeface="Times New Roman" pitchFamily="18" charset="0"/>
                <a:cs typeface="Times New Roman" pitchFamily="18" charset="0"/>
              </a:rPr>
              <a:t>El mormonismo enseña que hay muchos dioses. </a:t>
            </a:r>
            <a:endParaRPr lang="es-MX" dirty="0">
              <a:latin typeface="Times New Roman" pitchFamily="18" charset="0"/>
              <a:cs typeface="Times New Roman" pitchFamily="18" charset="0"/>
            </a:endParaRPr>
          </a:p>
        </p:txBody>
      </p:sp>
    </p:spTree>
    <p:extLst>
      <p:ext uri="{BB962C8B-B14F-4D97-AF65-F5344CB8AC3E}">
        <p14:creationId xmlns:p14="http://schemas.microsoft.com/office/powerpoint/2010/main" val="3121365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r>
              <a:rPr lang="es-MX" dirty="0" smtClean="0">
                <a:latin typeface="Times New Roman" pitchFamily="18" charset="0"/>
                <a:cs typeface="Times New Roman" pitchFamily="18" charset="0"/>
              </a:rPr>
              <a:t>Enseña que todos los dioses, incluso Jesucristo y su Padre, tiene cuerpos gloriosos de carne y hueso y están sujetos a las leyes que gobiernan lo físico. El Espíritu Santo está en todo el universo.</a:t>
            </a:r>
          </a:p>
          <a:p>
            <a:r>
              <a:rPr lang="es-MX" dirty="0" smtClean="0">
                <a:latin typeface="Times New Roman" pitchFamily="18" charset="0"/>
                <a:cs typeface="Times New Roman" pitchFamily="18" charset="0"/>
              </a:rPr>
              <a:t>Enseñan que los dioses han sido humanos. Tienen muchas esposas y procrean hijos.</a:t>
            </a:r>
            <a:endParaRPr lang="es-MX" dirty="0">
              <a:latin typeface="Times New Roman" pitchFamily="18" charset="0"/>
              <a:cs typeface="Times New Roman" pitchFamily="18" charset="0"/>
            </a:endParaRPr>
          </a:p>
        </p:txBody>
      </p:sp>
    </p:spTree>
    <p:extLst>
      <p:ext uri="{BB962C8B-B14F-4D97-AF65-F5344CB8AC3E}">
        <p14:creationId xmlns:p14="http://schemas.microsoft.com/office/powerpoint/2010/main" val="3680189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r>
              <a:rPr lang="es-MX" dirty="0" smtClean="0">
                <a:latin typeface="Times New Roman" pitchFamily="18" charset="0"/>
                <a:cs typeface="Times New Roman" pitchFamily="18" charset="0"/>
              </a:rPr>
              <a:t>Se enseña que Adán es el dios de este mundo, el único dios con quien los humanos tenemos que ver.</a:t>
            </a:r>
          </a:p>
          <a:p>
            <a:r>
              <a:rPr lang="es-MX" dirty="0" smtClean="0">
                <a:latin typeface="Times New Roman" pitchFamily="18" charset="0"/>
                <a:cs typeface="Times New Roman" pitchFamily="18" charset="0"/>
              </a:rPr>
              <a:t>Dicen que Jesucristo fue el hijo de Dios-Adán y de María. No fue engendrado por el Espíritu Santo, sino por generación natural.</a:t>
            </a:r>
          </a:p>
          <a:p>
            <a:r>
              <a:rPr lang="es-MX" dirty="0" smtClean="0">
                <a:latin typeface="Times New Roman" pitchFamily="18" charset="0"/>
                <a:cs typeface="Times New Roman" pitchFamily="18" charset="0"/>
              </a:rPr>
              <a:t>Enseñan que Jesús tuvo varias esposas.</a:t>
            </a:r>
            <a:endParaRPr lang="es-MX" dirty="0">
              <a:latin typeface="Times New Roman" pitchFamily="18" charset="0"/>
              <a:cs typeface="Times New Roman" pitchFamily="18" charset="0"/>
            </a:endParaRPr>
          </a:p>
        </p:txBody>
      </p:sp>
    </p:spTree>
    <p:extLst>
      <p:ext uri="{BB962C8B-B14F-4D97-AF65-F5344CB8AC3E}">
        <p14:creationId xmlns:p14="http://schemas.microsoft.com/office/powerpoint/2010/main" val="168791995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705</Words>
  <Application>Microsoft Office PowerPoint</Application>
  <PresentationFormat>Panorámica</PresentationFormat>
  <Paragraphs>50</Paragraphs>
  <Slides>16</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16</vt:i4>
      </vt:variant>
    </vt:vector>
  </HeadingPairs>
  <TitlesOfParts>
    <vt:vector size="25" baseType="lpstr">
      <vt:lpstr>Aharoni</vt:lpstr>
      <vt:lpstr>Arial</vt:lpstr>
      <vt:lpstr>Arial Black</vt:lpstr>
      <vt:lpstr>Calibri</vt:lpstr>
      <vt:lpstr>Calibri Light</vt:lpstr>
      <vt:lpstr>Gabriola</vt:lpstr>
      <vt:lpstr>Lato</vt:lpstr>
      <vt:lpstr>Times New Roman</vt:lpstr>
      <vt:lpstr>Tema de Office</vt:lpstr>
      <vt:lpstr>Presentación de PowerPoint</vt:lpstr>
      <vt:lpstr>Presentación de PowerPoint</vt:lpstr>
      <vt:lpstr>LOS SANTOS</vt:lpstr>
      <vt:lpstr>EL LIBRO DEL MORMÓN</vt:lpstr>
      <vt:lpstr>ALGUNOS PROBLEMAS</vt:lpstr>
      <vt:lpstr>FUNDACIÓN DE LA IGLESIA</vt:lpstr>
      <vt:lpstr>DOCTRINAS DEL MORMONISMO</vt:lpstr>
      <vt:lpstr>Presentación de PowerPoint</vt:lpstr>
      <vt:lpstr>Presentación de PowerPoint</vt:lpstr>
      <vt:lpstr>Presentación de PowerPoint</vt:lpstr>
      <vt:lpstr>EL PECADO Y LA SALVACIÓN</vt:lpstr>
      <vt:lpstr>Presentación de PowerPoint</vt:lpstr>
      <vt:lpstr>Presentación de PowerPoint</vt:lpstr>
      <vt:lpstr>Presentación de PowerPoint</vt:lpstr>
      <vt:lpstr>Presentación de PowerPoint</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JULIO CONTRERAS</cp:lastModifiedBy>
  <cp:revision>3</cp:revision>
  <dcterms:created xsi:type="dcterms:W3CDTF">2022-05-09T00:25:54Z</dcterms:created>
  <dcterms:modified xsi:type="dcterms:W3CDTF">2022-05-24T20:31:00Z</dcterms:modified>
</cp:coreProperties>
</file>