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1"/>
  </p:notesMasterIdLst>
  <p:handoutMasterIdLst>
    <p:handoutMasterId r:id="rId22"/>
  </p:handoutMasterIdLst>
  <p:sldIdLst>
    <p:sldId id="326" r:id="rId3"/>
    <p:sldId id="290" r:id="rId4"/>
    <p:sldId id="382" r:id="rId5"/>
    <p:sldId id="383" r:id="rId6"/>
    <p:sldId id="385" r:id="rId7"/>
    <p:sldId id="552" r:id="rId8"/>
    <p:sldId id="553" r:id="rId9"/>
    <p:sldId id="554" r:id="rId10"/>
    <p:sldId id="555" r:id="rId11"/>
    <p:sldId id="388" r:id="rId12"/>
    <p:sldId id="378" r:id="rId13"/>
    <p:sldId id="389" r:id="rId14"/>
    <p:sldId id="384" r:id="rId15"/>
    <p:sldId id="387" r:id="rId16"/>
    <p:sldId id="396" r:id="rId17"/>
    <p:sldId id="397" r:id="rId18"/>
    <p:sldId id="392" r:id="rId19"/>
    <p:sldId id="39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LinFactNeighborX="-98489" custLinFactNeighborY="1075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887CA44F-5F6E-4AF5-9D0D-DBCE89069586}" type="presOf" srcId="{C3EB261C-B9E9-4505-8A00-3E9FB3FFBC56}" destId="{F1F022DA-E303-498D-BD6B-657CB7DFD703}" srcOrd="1" destOrd="0" presId="urn:microsoft.com/office/officeart/2005/8/layout/orgChart1"/>
    <dgm:cxn modelId="{B04BF561-8164-4E67-9FBF-6751601A3EE0}" type="presOf" srcId="{39F25257-A737-4ADD-93B9-7F637210135D}" destId="{EFCA8A7F-DA60-4DFE-91D9-8D570365127E}" srcOrd="0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4A715041-F798-4A7A-8CFB-49C725BDE80E}" type="presOf" srcId="{0ACE607C-430D-4D29-8F73-1029EAFEBE55}" destId="{EC893C17-48E3-46C3-BB7A-9F0D9B7D5090}" srcOrd="1" destOrd="0" presId="urn:microsoft.com/office/officeart/2005/8/layout/orgChart1"/>
    <dgm:cxn modelId="{69071680-4CC9-4B78-A33F-AD2E6D02299C}" type="presOf" srcId="{0ACE607C-430D-4D29-8F73-1029EAFEBE55}" destId="{AC2C61AC-AC60-438F-898E-0FB7854199B1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A8E78D58-7DD9-413B-A5C4-B19C9308AAE2}" type="presOf" srcId="{C3EB261C-B9E9-4505-8A00-3E9FB3FFBC56}" destId="{46141452-D9D9-4DCE-9FD3-C661BB207AC2}" srcOrd="0" destOrd="0" presId="urn:microsoft.com/office/officeart/2005/8/layout/orgChart1"/>
    <dgm:cxn modelId="{B91DE760-55CB-4092-9524-A4E793E54204}" type="presOf" srcId="{5D12E55B-A886-4C5B-B11A-E603FE334198}" destId="{4EB67754-555F-4A2A-9D60-2E6D6B7D16C4}" srcOrd="0" destOrd="0" presId="urn:microsoft.com/office/officeart/2005/8/layout/orgChart1"/>
    <dgm:cxn modelId="{0B09A85D-0556-45DF-B811-41B1E4BBDDD5}" type="presParOf" srcId="{4EB67754-555F-4A2A-9D60-2E6D6B7D16C4}" destId="{0CE505AA-8015-43D7-8B53-9807F78FC652}" srcOrd="0" destOrd="0" presId="urn:microsoft.com/office/officeart/2005/8/layout/orgChart1"/>
    <dgm:cxn modelId="{395217A4-EE8A-4038-BC62-32D6FDC35F2E}" type="presParOf" srcId="{0CE505AA-8015-43D7-8B53-9807F78FC652}" destId="{5B9C2470-F442-4F5B-A750-2D0C0C51FA14}" srcOrd="0" destOrd="0" presId="urn:microsoft.com/office/officeart/2005/8/layout/orgChart1"/>
    <dgm:cxn modelId="{3D78CB9F-17A0-49DC-8A97-3A3B8333022E}" type="presParOf" srcId="{5B9C2470-F442-4F5B-A750-2D0C0C51FA14}" destId="{AC2C61AC-AC60-438F-898E-0FB7854199B1}" srcOrd="0" destOrd="0" presId="urn:microsoft.com/office/officeart/2005/8/layout/orgChart1"/>
    <dgm:cxn modelId="{550A961C-74CE-44B5-AE3F-BA085177F234}" type="presParOf" srcId="{5B9C2470-F442-4F5B-A750-2D0C0C51FA14}" destId="{EC893C17-48E3-46C3-BB7A-9F0D9B7D5090}" srcOrd="1" destOrd="0" presId="urn:microsoft.com/office/officeart/2005/8/layout/orgChart1"/>
    <dgm:cxn modelId="{70C6F93E-3B61-40E4-8C74-A71D17048F01}" type="presParOf" srcId="{0CE505AA-8015-43D7-8B53-9807F78FC652}" destId="{3DB06FC2-29A7-483B-A21D-40D57DD391E8}" srcOrd="1" destOrd="0" presId="urn:microsoft.com/office/officeart/2005/8/layout/orgChart1"/>
    <dgm:cxn modelId="{F8DFE2C6-52BA-400D-BFEE-F97C5238B172}" type="presParOf" srcId="{0CE505AA-8015-43D7-8B53-9807F78FC652}" destId="{45787262-34A5-459C-A4FB-0F029182CA0F}" srcOrd="2" destOrd="0" presId="urn:microsoft.com/office/officeart/2005/8/layout/orgChart1"/>
    <dgm:cxn modelId="{9E34532C-5CDC-48E7-AFBF-AD30F59FD105}" type="presParOf" srcId="{45787262-34A5-459C-A4FB-0F029182CA0F}" destId="{EFCA8A7F-DA60-4DFE-91D9-8D570365127E}" srcOrd="0" destOrd="0" presId="urn:microsoft.com/office/officeart/2005/8/layout/orgChart1"/>
    <dgm:cxn modelId="{6F607E92-0D65-4781-B255-2C03E4E51BC1}" type="presParOf" srcId="{45787262-34A5-459C-A4FB-0F029182CA0F}" destId="{92C00296-779B-4F79-ABE7-EA888E8F9520}" srcOrd="1" destOrd="0" presId="urn:microsoft.com/office/officeart/2005/8/layout/orgChart1"/>
    <dgm:cxn modelId="{C20CE996-52AB-4358-B24A-17064B111C64}" type="presParOf" srcId="{92C00296-779B-4F79-ABE7-EA888E8F9520}" destId="{461C12E1-BFBC-4264-BF3C-D16F2093CDCA}" srcOrd="0" destOrd="0" presId="urn:microsoft.com/office/officeart/2005/8/layout/orgChart1"/>
    <dgm:cxn modelId="{AE1410CC-7EF3-4AC5-BB84-F4C9D2B8AB7B}" type="presParOf" srcId="{461C12E1-BFBC-4264-BF3C-D16F2093CDCA}" destId="{46141452-D9D9-4DCE-9FD3-C661BB207AC2}" srcOrd="0" destOrd="0" presId="urn:microsoft.com/office/officeart/2005/8/layout/orgChart1"/>
    <dgm:cxn modelId="{AD16DF67-C8E2-49EA-9AE7-62DCD2AB7DB5}" type="presParOf" srcId="{461C12E1-BFBC-4264-BF3C-D16F2093CDCA}" destId="{F1F022DA-E303-498D-BD6B-657CB7DFD703}" srcOrd="1" destOrd="0" presId="urn:microsoft.com/office/officeart/2005/8/layout/orgChart1"/>
    <dgm:cxn modelId="{CD3E0F3B-34C0-49CC-A8D2-BF304C04FB38}" type="presParOf" srcId="{92C00296-779B-4F79-ABE7-EA888E8F9520}" destId="{3FCE3DA8-FE07-4406-98A1-6A669DA6356E}" srcOrd="1" destOrd="0" presId="urn:microsoft.com/office/officeart/2005/8/layout/orgChart1"/>
    <dgm:cxn modelId="{A20CBD17-DC7F-4D8A-96A2-F789827D3DD1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E0C7FA18-60D6-4896-B41A-2808743D8AE8}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8F644EB9-2E16-4F87-A375-D83C2F8FE300}" type="parTrans" cxnId="{70712457-7F06-4F14-865B-FE40ABF08248}">
      <dgm:prSet/>
      <dgm:spPr/>
      <dgm:t>
        <a:bodyPr/>
        <a:lstStyle/>
        <a:p>
          <a:endParaRPr lang="es-MX"/>
        </a:p>
      </dgm:t>
    </dgm:pt>
    <dgm:pt modelId="{C69D1848-0FAF-4514-9B73-CF3C7B515A34}" type="sibTrans" cxnId="{70712457-7F06-4F14-865B-FE40ABF08248}">
      <dgm:prSet/>
      <dgm:spPr/>
      <dgm:t>
        <a:bodyPr/>
        <a:lstStyle/>
        <a:p>
          <a:endParaRPr lang="es-MX"/>
        </a:p>
      </dgm:t>
    </dgm:pt>
    <dgm:pt modelId="{AFD04DBE-BA73-4CF4-9FF0-E4334BE81409}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40749320-A2D7-4CB9-A371-8C8BE5441236}" type="parTrans" cxnId="{8E0CB61B-493E-4336-A35F-3D20499CD0AC}">
      <dgm:prSet/>
      <dgm:spPr/>
      <dgm:t>
        <a:bodyPr/>
        <a:lstStyle/>
        <a:p>
          <a:endParaRPr lang="es-MX"/>
        </a:p>
      </dgm:t>
    </dgm:pt>
    <dgm:pt modelId="{6693BB54-1AB1-4A09-97C3-2D6497F53CC2}" type="sibTrans" cxnId="{8E0CB61B-493E-4336-A35F-3D20499CD0AC}">
      <dgm:prSet/>
      <dgm:spPr/>
      <dgm:t>
        <a:bodyPr/>
        <a:lstStyle/>
        <a:p>
          <a:endParaRPr lang="es-MX"/>
        </a:p>
      </dgm:t>
    </dgm:pt>
    <dgm:pt modelId="{6B563851-1569-4E70-B20E-72FC9CE4BFE0}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7ECBD683-F4BD-4C71-B8C4-CC2ECBB153AC}" type="parTrans" cxnId="{7F2C348D-A72F-4C91-8BFF-343F4B8B6F39}">
      <dgm:prSet/>
      <dgm:spPr/>
      <dgm:t>
        <a:bodyPr/>
        <a:lstStyle/>
        <a:p>
          <a:endParaRPr lang="es-MX"/>
        </a:p>
      </dgm:t>
    </dgm:pt>
    <dgm:pt modelId="{406C36D4-7FC6-4A0D-973E-7E31E259DAAC}" type="sibTrans" cxnId="{7F2C348D-A72F-4C91-8BFF-343F4B8B6F39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F0CD8280-0118-4B65-B546-B41E86142816}" type="pres">
      <dgm:prSet presAssocID="{8F644EB9-2E16-4F87-A375-D83C2F8FE300}" presName="Name37" presStyleLbl="parChTrans1D2" presStyleIdx="0" presStyleCnt="4"/>
      <dgm:spPr/>
      <dgm:t>
        <a:bodyPr/>
        <a:lstStyle/>
        <a:p>
          <a:endParaRPr lang="es-MX"/>
        </a:p>
      </dgm:t>
    </dgm:pt>
    <dgm:pt modelId="{E7848752-2024-4E7D-B48E-81262A3E26C6}" type="pres">
      <dgm:prSet presAssocID="{E0C7FA18-60D6-4896-B41A-2808743D8AE8}" presName="hierRoot2" presStyleCnt="0">
        <dgm:presLayoutVars>
          <dgm:hierBranch val="init"/>
        </dgm:presLayoutVars>
      </dgm:prSet>
      <dgm:spPr/>
    </dgm:pt>
    <dgm:pt modelId="{EED71F7A-A565-4344-9324-419A1D6F7086}" type="pres">
      <dgm:prSet presAssocID="{E0C7FA18-60D6-4896-B41A-2808743D8AE8}" presName="rootComposite" presStyleCnt="0"/>
      <dgm:spPr/>
    </dgm:pt>
    <dgm:pt modelId="{F2B7915E-9AF1-4FC9-9488-8EEEB5F305B0}" type="pres">
      <dgm:prSet presAssocID="{E0C7FA18-60D6-4896-B41A-2808743D8AE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5E46BF0-73E4-49BF-9FD4-B59F8B221E88}" type="pres">
      <dgm:prSet presAssocID="{E0C7FA18-60D6-4896-B41A-2808743D8AE8}" presName="rootConnector" presStyleLbl="node2" presStyleIdx="0" presStyleCnt="3"/>
      <dgm:spPr/>
      <dgm:t>
        <a:bodyPr/>
        <a:lstStyle/>
        <a:p>
          <a:endParaRPr lang="es-MX"/>
        </a:p>
      </dgm:t>
    </dgm:pt>
    <dgm:pt modelId="{84F41AE8-BCD2-4AE6-A544-25441B2D8587}" type="pres">
      <dgm:prSet presAssocID="{E0C7FA18-60D6-4896-B41A-2808743D8AE8}" presName="hierChild4" presStyleCnt="0"/>
      <dgm:spPr/>
    </dgm:pt>
    <dgm:pt modelId="{4CAF6A0B-C6F3-4575-93DF-CDE5A98DF04D}" type="pres">
      <dgm:prSet presAssocID="{E0C7FA18-60D6-4896-B41A-2808743D8AE8}" presName="hierChild5" presStyleCnt="0"/>
      <dgm:spPr/>
    </dgm:pt>
    <dgm:pt modelId="{533ABA64-BC05-4789-A248-3776660D2A5A}" type="pres">
      <dgm:prSet presAssocID="{40749320-A2D7-4CB9-A371-8C8BE5441236}" presName="Name37" presStyleLbl="parChTrans1D2" presStyleIdx="1" presStyleCnt="4"/>
      <dgm:spPr/>
      <dgm:t>
        <a:bodyPr/>
        <a:lstStyle/>
        <a:p>
          <a:endParaRPr lang="es-MX"/>
        </a:p>
      </dgm:t>
    </dgm:pt>
    <dgm:pt modelId="{B5FDD4D3-90E4-4C73-A762-20A447B7ACE2}" type="pres">
      <dgm:prSet presAssocID="{AFD04DBE-BA73-4CF4-9FF0-E4334BE81409}" presName="hierRoot2" presStyleCnt="0">
        <dgm:presLayoutVars>
          <dgm:hierBranch val="init"/>
        </dgm:presLayoutVars>
      </dgm:prSet>
      <dgm:spPr/>
    </dgm:pt>
    <dgm:pt modelId="{C9B2ECA4-E674-45CE-A96B-6DF3C76E3F35}" type="pres">
      <dgm:prSet presAssocID="{AFD04DBE-BA73-4CF4-9FF0-E4334BE81409}" presName="rootComposite" presStyleCnt="0"/>
      <dgm:spPr/>
    </dgm:pt>
    <dgm:pt modelId="{5FEC3344-A066-4268-B655-50874F3F76A1}" type="pres">
      <dgm:prSet presAssocID="{AFD04DBE-BA73-4CF4-9FF0-E4334BE8140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AC3975F-1A38-4FAF-9164-9A38EA189271}" type="pres">
      <dgm:prSet presAssocID="{AFD04DBE-BA73-4CF4-9FF0-E4334BE81409}" presName="rootConnector" presStyleLbl="node2" presStyleIdx="1" presStyleCnt="3"/>
      <dgm:spPr/>
      <dgm:t>
        <a:bodyPr/>
        <a:lstStyle/>
        <a:p>
          <a:endParaRPr lang="es-MX"/>
        </a:p>
      </dgm:t>
    </dgm:pt>
    <dgm:pt modelId="{CA382FBA-A227-4139-9DFF-009D027A40E5}" type="pres">
      <dgm:prSet presAssocID="{AFD04DBE-BA73-4CF4-9FF0-E4334BE81409}" presName="hierChild4" presStyleCnt="0"/>
      <dgm:spPr/>
    </dgm:pt>
    <dgm:pt modelId="{95752045-2FDB-4314-BB1F-A1149C3BCC8D}" type="pres">
      <dgm:prSet presAssocID="{AFD04DBE-BA73-4CF4-9FF0-E4334BE81409}" presName="hierChild5" presStyleCnt="0"/>
      <dgm:spPr/>
    </dgm:pt>
    <dgm:pt modelId="{47CDE5A7-B482-49F3-A793-BB73720A21DA}" type="pres">
      <dgm:prSet presAssocID="{7ECBD683-F4BD-4C71-B8C4-CC2ECBB153AC}" presName="Name37" presStyleLbl="parChTrans1D2" presStyleIdx="2" presStyleCnt="4"/>
      <dgm:spPr/>
      <dgm:t>
        <a:bodyPr/>
        <a:lstStyle/>
        <a:p>
          <a:endParaRPr lang="es-MX"/>
        </a:p>
      </dgm:t>
    </dgm:pt>
    <dgm:pt modelId="{2BA91F31-4F01-4899-A6EC-E0BF8F440B58}" type="pres">
      <dgm:prSet presAssocID="{6B563851-1569-4E70-B20E-72FC9CE4BFE0}" presName="hierRoot2" presStyleCnt="0">
        <dgm:presLayoutVars>
          <dgm:hierBranch val="init"/>
        </dgm:presLayoutVars>
      </dgm:prSet>
      <dgm:spPr/>
    </dgm:pt>
    <dgm:pt modelId="{ACF16B6B-E297-4B9D-9F8D-E5D412982872}" type="pres">
      <dgm:prSet presAssocID="{6B563851-1569-4E70-B20E-72FC9CE4BFE0}" presName="rootComposite" presStyleCnt="0"/>
      <dgm:spPr/>
    </dgm:pt>
    <dgm:pt modelId="{A4BA610B-AB2D-4660-9A30-C49ECF7B3A7F}" type="pres">
      <dgm:prSet presAssocID="{6B563851-1569-4E70-B20E-72FC9CE4BFE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C44BAC9-F769-4FC3-9C6F-267FB0382B49}" type="pres">
      <dgm:prSet presAssocID="{6B563851-1569-4E70-B20E-72FC9CE4BFE0}" presName="rootConnector" presStyleLbl="node2" presStyleIdx="2" presStyleCnt="3"/>
      <dgm:spPr/>
      <dgm:t>
        <a:bodyPr/>
        <a:lstStyle/>
        <a:p>
          <a:endParaRPr lang="es-MX"/>
        </a:p>
      </dgm:t>
    </dgm:pt>
    <dgm:pt modelId="{04815FBA-42BE-4345-B4C1-61365E17DCA4}" type="pres">
      <dgm:prSet presAssocID="{6B563851-1569-4E70-B20E-72FC9CE4BFE0}" presName="hierChild4" presStyleCnt="0"/>
      <dgm:spPr/>
    </dgm:pt>
    <dgm:pt modelId="{4DEAF997-1C3D-4113-863F-4731D9C1E1E7}" type="pres">
      <dgm:prSet presAssocID="{6B563851-1569-4E70-B20E-72FC9CE4BFE0}" presName="hierChild5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3" presStyleCnt="4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1019ABB5-577F-4B2D-AF18-587513FDB23B}" type="presOf" srcId="{8F644EB9-2E16-4F87-A375-D83C2F8FE300}" destId="{F0CD8280-0118-4B65-B546-B41E86142816}" srcOrd="0" destOrd="0" presId="urn:microsoft.com/office/officeart/2005/8/layout/orgChart1"/>
    <dgm:cxn modelId="{80F86981-BF88-41D2-9EC6-70695C07E323}" type="presOf" srcId="{39F25257-A737-4ADD-93B9-7F637210135D}" destId="{EFCA8A7F-DA60-4DFE-91D9-8D570365127E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5BBE11FA-8B47-4B85-BAAF-CC5AFF4EE292}" type="presOf" srcId="{C3EB261C-B9E9-4505-8A00-3E9FB3FFBC56}" destId="{46141452-D9D9-4DCE-9FD3-C661BB207AC2}" srcOrd="0" destOrd="0" presId="urn:microsoft.com/office/officeart/2005/8/layout/orgChart1"/>
    <dgm:cxn modelId="{5B81EDBE-F2CC-4D3B-8647-7BA4D15CC101}" type="presOf" srcId="{E0C7FA18-60D6-4896-B41A-2808743D8AE8}" destId="{55E46BF0-73E4-49BF-9FD4-B59F8B221E88}" srcOrd="1" destOrd="0" presId="urn:microsoft.com/office/officeart/2005/8/layout/orgChart1"/>
    <dgm:cxn modelId="{3F8D09DF-F49C-4DAC-A3F4-08686576C01B}" type="presOf" srcId="{0ACE607C-430D-4D29-8F73-1029EAFEBE55}" destId="{EC893C17-48E3-46C3-BB7A-9F0D9B7D5090}" srcOrd="1" destOrd="0" presId="urn:microsoft.com/office/officeart/2005/8/layout/orgChart1"/>
    <dgm:cxn modelId="{1C5BA59E-8423-4611-8E22-CB26775857D9}" type="presOf" srcId="{7ECBD683-F4BD-4C71-B8C4-CC2ECBB153AC}" destId="{47CDE5A7-B482-49F3-A793-BB73720A21DA}" srcOrd="0" destOrd="0" presId="urn:microsoft.com/office/officeart/2005/8/layout/orgChart1"/>
    <dgm:cxn modelId="{70712457-7F06-4F14-865B-FE40ABF08248}" srcId="{0ACE607C-430D-4D29-8F73-1029EAFEBE55}" destId="{E0C7FA18-60D6-4896-B41A-2808743D8AE8}" srcOrd="1" destOrd="0" parTransId="{8F644EB9-2E16-4F87-A375-D83C2F8FE300}" sibTransId="{C69D1848-0FAF-4514-9B73-CF3C7B515A34}"/>
    <dgm:cxn modelId="{E70494E6-1E26-44A7-AFF5-EC8F3BD3FCD7}" type="presOf" srcId="{0ACE607C-430D-4D29-8F73-1029EAFEBE55}" destId="{AC2C61AC-AC60-438F-898E-0FB7854199B1}" srcOrd="0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2B542CC4-96CE-4949-BE74-1776BFF9D19D}" type="presOf" srcId="{C3EB261C-B9E9-4505-8A00-3E9FB3FFBC56}" destId="{F1F022DA-E303-498D-BD6B-657CB7DFD703}" srcOrd="1" destOrd="0" presId="urn:microsoft.com/office/officeart/2005/8/layout/orgChart1"/>
    <dgm:cxn modelId="{25F8BAE9-60C4-48C0-9C6F-6512FF43EDCA}" type="presOf" srcId="{AFD04DBE-BA73-4CF4-9FF0-E4334BE81409}" destId="{5FEC3344-A066-4268-B655-50874F3F76A1}" srcOrd="0" destOrd="0" presId="urn:microsoft.com/office/officeart/2005/8/layout/orgChart1"/>
    <dgm:cxn modelId="{8D0FB915-B7F1-4533-8160-62AF390EEB12}" type="presOf" srcId="{E0C7FA18-60D6-4896-B41A-2808743D8AE8}" destId="{F2B7915E-9AF1-4FC9-9488-8EEEB5F305B0}" srcOrd="0" destOrd="0" presId="urn:microsoft.com/office/officeart/2005/8/layout/orgChart1"/>
    <dgm:cxn modelId="{71F28899-B355-4EF7-A0A5-63CAFA49CFFB}" type="presOf" srcId="{AFD04DBE-BA73-4CF4-9FF0-E4334BE81409}" destId="{0AC3975F-1A38-4FAF-9164-9A38EA189271}" srcOrd="1" destOrd="0" presId="urn:microsoft.com/office/officeart/2005/8/layout/orgChart1"/>
    <dgm:cxn modelId="{570576B8-FF46-4438-80C0-B004274F057F}" type="presOf" srcId="{6B563851-1569-4E70-B20E-72FC9CE4BFE0}" destId="{7C44BAC9-F769-4FC3-9C6F-267FB0382B49}" srcOrd="1" destOrd="0" presId="urn:microsoft.com/office/officeart/2005/8/layout/orgChart1"/>
    <dgm:cxn modelId="{7F2C348D-A72F-4C91-8BFF-343F4B8B6F39}" srcId="{0ACE607C-430D-4D29-8F73-1029EAFEBE55}" destId="{6B563851-1569-4E70-B20E-72FC9CE4BFE0}" srcOrd="3" destOrd="0" parTransId="{7ECBD683-F4BD-4C71-B8C4-CC2ECBB153AC}" sibTransId="{406C36D4-7FC6-4A0D-973E-7E31E259DAAC}"/>
    <dgm:cxn modelId="{0CE4EA1B-4E3B-4D03-93FD-AB4DD1F321F9}" type="presOf" srcId="{40749320-A2D7-4CB9-A371-8C8BE5441236}" destId="{533ABA64-BC05-4789-A248-3776660D2A5A}" srcOrd="0" destOrd="0" presId="urn:microsoft.com/office/officeart/2005/8/layout/orgChart1"/>
    <dgm:cxn modelId="{A0F54F3B-A905-4F7D-9B51-F45045E162CE}" type="presOf" srcId="{5D12E55B-A886-4C5B-B11A-E603FE334198}" destId="{4EB67754-555F-4A2A-9D60-2E6D6B7D16C4}" srcOrd="0" destOrd="0" presId="urn:microsoft.com/office/officeart/2005/8/layout/orgChart1"/>
    <dgm:cxn modelId="{8E0CB61B-493E-4336-A35F-3D20499CD0AC}" srcId="{0ACE607C-430D-4D29-8F73-1029EAFEBE55}" destId="{AFD04DBE-BA73-4CF4-9FF0-E4334BE81409}" srcOrd="2" destOrd="0" parTransId="{40749320-A2D7-4CB9-A371-8C8BE5441236}" sibTransId="{6693BB54-1AB1-4A09-97C3-2D6497F53CC2}"/>
    <dgm:cxn modelId="{2FDB5B12-239E-474A-85E9-268B7330A6C2}" type="presOf" srcId="{6B563851-1569-4E70-B20E-72FC9CE4BFE0}" destId="{A4BA610B-AB2D-4660-9A30-C49ECF7B3A7F}" srcOrd="0" destOrd="0" presId="urn:microsoft.com/office/officeart/2005/8/layout/orgChart1"/>
    <dgm:cxn modelId="{756CC92D-23D6-4D11-B631-5657C5AB42D1}" type="presParOf" srcId="{4EB67754-555F-4A2A-9D60-2E6D6B7D16C4}" destId="{0CE505AA-8015-43D7-8B53-9807F78FC652}" srcOrd="0" destOrd="0" presId="urn:microsoft.com/office/officeart/2005/8/layout/orgChart1"/>
    <dgm:cxn modelId="{0FE7CABA-AF34-4AE1-B211-429423E7BA51}" type="presParOf" srcId="{0CE505AA-8015-43D7-8B53-9807F78FC652}" destId="{5B9C2470-F442-4F5B-A750-2D0C0C51FA14}" srcOrd="0" destOrd="0" presId="urn:microsoft.com/office/officeart/2005/8/layout/orgChart1"/>
    <dgm:cxn modelId="{0F21FF01-1DE9-4A15-B2F6-D6F5620C5D97}" type="presParOf" srcId="{5B9C2470-F442-4F5B-A750-2D0C0C51FA14}" destId="{AC2C61AC-AC60-438F-898E-0FB7854199B1}" srcOrd="0" destOrd="0" presId="urn:microsoft.com/office/officeart/2005/8/layout/orgChart1"/>
    <dgm:cxn modelId="{22B91435-0C04-46A6-ADD0-421741215B62}" type="presParOf" srcId="{5B9C2470-F442-4F5B-A750-2D0C0C51FA14}" destId="{EC893C17-48E3-46C3-BB7A-9F0D9B7D5090}" srcOrd="1" destOrd="0" presId="urn:microsoft.com/office/officeart/2005/8/layout/orgChart1"/>
    <dgm:cxn modelId="{C73E1679-1322-41AF-BF32-C059496E8B58}" type="presParOf" srcId="{0CE505AA-8015-43D7-8B53-9807F78FC652}" destId="{3DB06FC2-29A7-483B-A21D-40D57DD391E8}" srcOrd="1" destOrd="0" presId="urn:microsoft.com/office/officeart/2005/8/layout/orgChart1"/>
    <dgm:cxn modelId="{297D87A5-C563-40B1-96BC-C292B7807A36}" type="presParOf" srcId="{3DB06FC2-29A7-483B-A21D-40D57DD391E8}" destId="{F0CD8280-0118-4B65-B546-B41E86142816}" srcOrd="0" destOrd="0" presId="urn:microsoft.com/office/officeart/2005/8/layout/orgChart1"/>
    <dgm:cxn modelId="{4224D555-783B-4435-A0F5-AE773F4BB865}" type="presParOf" srcId="{3DB06FC2-29A7-483B-A21D-40D57DD391E8}" destId="{E7848752-2024-4E7D-B48E-81262A3E26C6}" srcOrd="1" destOrd="0" presId="urn:microsoft.com/office/officeart/2005/8/layout/orgChart1"/>
    <dgm:cxn modelId="{DD0CB249-9F2D-4BE9-88E5-E530E229A567}" type="presParOf" srcId="{E7848752-2024-4E7D-B48E-81262A3E26C6}" destId="{EED71F7A-A565-4344-9324-419A1D6F7086}" srcOrd="0" destOrd="0" presId="urn:microsoft.com/office/officeart/2005/8/layout/orgChart1"/>
    <dgm:cxn modelId="{40344232-119F-429D-AE22-70324A5B16D2}" type="presParOf" srcId="{EED71F7A-A565-4344-9324-419A1D6F7086}" destId="{F2B7915E-9AF1-4FC9-9488-8EEEB5F305B0}" srcOrd="0" destOrd="0" presId="urn:microsoft.com/office/officeart/2005/8/layout/orgChart1"/>
    <dgm:cxn modelId="{81775EC1-D17F-4C02-BCC1-768A51799DB9}" type="presParOf" srcId="{EED71F7A-A565-4344-9324-419A1D6F7086}" destId="{55E46BF0-73E4-49BF-9FD4-B59F8B221E88}" srcOrd="1" destOrd="0" presId="urn:microsoft.com/office/officeart/2005/8/layout/orgChart1"/>
    <dgm:cxn modelId="{FE5AB0FF-74F4-4DCD-8933-DCEAF9A670B0}" type="presParOf" srcId="{E7848752-2024-4E7D-B48E-81262A3E26C6}" destId="{84F41AE8-BCD2-4AE6-A544-25441B2D8587}" srcOrd="1" destOrd="0" presId="urn:microsoft.com/office/officeart/2005/8/layout/orgChart1"/>
    <dgm:cxn modelId="{DF5F03CE-09B3-49AE-BB36-074CFB1592B6}" type="presParOf" srcId="{E7848752-2024-4E7D-B48E-81262A3E26C6}" destId="{4CAF6A0B-C6F3-4575-93DF-CDE5A98DF04D}" srcOrd="2" destOrd="0" presId="urn:microsoft.com/office/officeart/2005/8/layout/orgChart1"/>
    <dgm:cxn modelId="{7580B2AD-E044-4301-B6C1-4DAE9F04B2ED}" type="presParOf" srcId="{3DB06FC2-29A7-483B-A21D-40D57DD391E8}" destId="{533ABA64-BC05-4789-A248-3776660D2A5A}" srcOrd="2" destOrd="0" presId="urn:microsoft.com/office/officeart/2005/8/layout/orgChart1"/>
    <dgm:cxn modelId="{F2B0965F-6EBF-49CD-A5B1-7B50F7390AF4}" type="presParOf" srcId="{3DB06FC2-29A7-483B-A21D-40D57DD391E8}" destId="{B5FDD4D3-90E4-4C73-A762-20A447B7ACE2}" srcOrd="3" destOrd="0" presId="urn:microsoft.com/office/officeart/2005/8/layout/orgChart1"/>
    <dgm:cxn modelId="{D0E98C6C-A796-4C27-9713-B95D76E6B195}" type="presParOf" srcId="{B5FDD4D3-90E4-4C73-A762-20A447B7ACE2}" destId="{C9B2ECA4-E674-45CE-A96B-6DF3C76E3F35}" srcOrd="0" destOrd="0" presId="urn:microsoft.com/office/officeart/2005/8/layout/orgChart1"/>
    <dgm:cxn modelId="{225248D9-06BE-4A08-882F-B7693147EE29}" type="presParOf" srcId="{C9B2ECA4-E674-45CE-A96B-6DF3C76E3F35}" destId="{5FEC3344-A066-4268-B655-50874F3F76A1}" srcOrd="0" destOrd="0" presId="urn:microsoft.com/office/officeart/2005/8/layout/orgChart1"/>
    <dgm:cxn modelId="{32FAAB8A-4B9B-4984-980B-1CC4F5092B50}" type="presParOf" srcId="{C9B2ECA4-E674-45CE-A96B-6DF3C76E3F35}" destId="{0AC3975F-1A38-4FAF-9164-9A38EA189271}" srcOrd="1" destOrd="0" presId="urn:microsoft.com/office/officeart/2005/8/layout/orgChart1"/>
    <dgm:cxn modelId="{FEB06964-99A1-4435-9C18-FB79FE4B4B24}" type="presParOf" srcId="{B5FDD4D3-90E4-4C73-A762-20A447B7ACE2}" destId="{CA382FBA-A227-4139-9DFF-009D027A40E5}" srcOrd="1" destOrd="0" presId="urn:microsoft.com/office/officeart/2005/8/layout/orgChart1"/>
    <dgm:cxn modelId="{32C06444-3E62-490A-91C1-A9D153DCDECF}" type="presParOf" srcId="{B5FDD4D3-90E4-4C73-A762-20A447B7ACE2}" destId="{95752045-2FDB-4314-BB1F-A1149C3BCC8D}" srcOrd="2" destOrd="0" presId="urn:microsoft.com/office/officeart/2005/8/layout/orgChart1"/>
    <dgm:cxn modelId="{C5637B16-79A3-4170-BF92-914DE31BBA01}" type="presParOf" srcId="{3DB06FC2-29A7-483B-A21D-40D57DD391E8}" destId="{47CDE5A7-B482-49F3-A793-BB73720A21DA}" srcOrd="4" destOrd="0" presId="urn:microsoft.com/office/officeart/2005/8/layout/orgChart1"/>
    <dgm:cxn modelId="{CC63D160-1294-4C40-8213-FBBB67B513CE}" type="presParOf" srcId="{3DB06FC2-29A7-483B-A21D-40D57DD391E8}" destId="{2BA91F31-4F01-4899-A6EC-E0BF8F440B58}" srcOrd="5" destOrd="0" presId="urn:microsoft.com/office/officeart/2005/8/layout/orgChart1"/>
    <dgm:cxn modelId="{3290A910-7F34-4E72-B122-C63CE2F44AD8}" type="presParOf" srcId="{2BA91F31-4F01-4899-A6EC-E0BF8F440B58}" destId="{ACF16B6B-E297-4B9D-9F8D-E5D412982872}" srcOrd="0" destOrd="0" presId="urn:microsoft.com/office/officeart/2005/8/layout/orgChart1"/>
    <dgm:cxn modelId="{02E755DE-6858-4071-9CDE-65245DBD4853}" type="presParOf" srcId="{ACF16B6B-E297-4B9D-9F8D-E5D412982872}" destId="{A4BA610B-AB2D-4660-9A30-C49ECF7B3A7F}" srcOrd="0" destOrd="0" presId="urn:microsoft.com/office/officeart/2005/8/layout/orgChart1"/>
    <dgm:cxn modelId="{E5620EDE-4128-4B6B-9B6C-0B2D8B272B00}" type="presParOf" srcId="{ACF16B6B-E297-4B9D-9F8D-E5D412982872}" destId="{7C44BAC9-F769-4FC3-9C6F-267FB0382B49}" srcOrd="1" destOrd="0" presId="urn:microsoft.com/office/officeart/2005/8/layout/orgChart1"/>
    <dgm:cxn modelId="{6EEBCFAF-12ED-4FD0-8197-6A51F9EBDAF9}" type="presParOf" srcId="{2BA91F31-4F01-4899-A6EC-E0BF8F440B58}" destId="{04815FBA-42BE-4345-B4C1-61365E17DCA4}" srcOrd="1" destOrd="0" presId="urn:microsoft.com/office/officeart/2005/8/layout/orgChart1"/>
    <dgm:cxn modelId="{CE0EAB85-093B-4908-9F05-5686DC206878}" type="presParOf" srcId="{2BA91F31-4F01-4899-A6EC-E0BF8F440B58}" destId="{4DEAF997-1C3D-4113-863F-4731D9C1E1E7}" srcOrd="2" destOrd="0" presId="urn:microsoft.com/office/officeart/2005/8/layout/orgChart1"/>
    <dgm:cxn modelId="{36B6B243-FA8C-49A9-A148-AAD66F0C1446}" type="presParOf" srcId="{0CE505AA-8015-43D7-8B53-9807F78FC652}" destId="{45787262-34A5-459C-A4FB-0F029182CA0F}" srcOrd="2" destOrd="0" presId="urn:microsoft.com/office/officeart/2005/8/layout/orgChart1"/>
    <dgm:cxn modelId="{DB6C07C8-50EB-49C2-8A90-FC9556934021}" type="presParOf" srcId="{45787262-34A5-459C-A4FB-0F029182CA0F}" destId="{EFCA8A7F-DA60-4DFE-91D9-8D570365127E}" srcOrd="0" destOrd="0" presId="urn:microsoft.com/office/officeart/2005/8/layout/orgChart1"/>
    <dgm:cxn modelId="{F2DF7266-E9A9-4E49-B6CF-3AE43836FF8E}" type="presParOf" srcId="{45787262-34A5-459C-A4FB-0F029182CA0F}" destId="{92C00296-779B-4F79-ABE7-EA888E8F9520}" srcOrd="1" destOrd="0" presId="urn:microsoft.com/office/officeart/2005/8/layout/orgChart1"/>
    <dgm:cxn modelId="{CFA5A7F1-83D6-412A-B6E6-BD7CEA2E4B7A}" type="presParOf" srcId="{92C00296-779B-4F79-ABE7-EA888E8F9520}" destId="{461C12E1-BFBC-4264-BF3C-D16F2093CDCA}" srcOrd="0" destOrd="0" presId="urn:microsoft.com/office/officeart/2005/8/layout/orgChart1"/>
    <dgm:cxn modelId="{36C5308B-70E4-4C69-93C3-BBB44AFAD43E}" type="presParOf" srcId="{461C12E1-BFBC-4264-BF3C-D16F2093CDCA}" destId="{46141452-D9D9-4DCE-9FD3-C661BB207AC2}" srcOrd="0" destOrd="0" presId="urn:microsoft.com/office/officeart/2005/8/layout/orgChart1"/>
    <dgm:cxn modelId="{DD40863A-4F60-46DB-B521-4537FBC2999D}" type="presParOf" srcId="{461C12E1-BFBC-4264-BF3C-D16F2093CDCA}" destId="{F1F022DA-E303-498D-BD6B-657CB7DFD703}" srcOrd="1" destOrd="0" presId="urn:microsoft.com/office/officeart/2005/8/layout/orgChart1"/>
    <dgm:cxn modelId="{0459E438-439B-4728-84CA-D389D47030C3}" type="presParOf" srcId="{92C00296-779B-4F79-ABE7-EA888E8F9520}" destId="{3FCE3DA8-FE07-4406-98A1-6A669DA6356E}" srcOrd="1" destOrd="0" presId="urn:microsoft.com/office/officeart/2005/8/layout/orgChart1"/>
    <dgm:cxn modelId="{016C5651-EC2B-42C1-82E4-20D4ABE37DBD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E0C7FA18-60D6-4896-B41A-2808743D8AE8}">
      <dgm:prSet phldrT="[Texto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8F644EB9-2E16-4F87-A375-D83C2F8FE300}" type="parTrans" cxnId="{70712457-7F06-4F14-865B-FE40ABF08248}">
      <dgm:prSet/>
      <dgm:spPr/>
      <dgm:t>
        <a:bodyPr/>
        <a:lstStyle/>
        <a:p>
          <a:endParaRPr lang="es-MX"/>
        </a:p>
      </dgm:t>
    </dgm:pt>
    <dgm:pt modelId="{C69D1848-0FAF-4514-9B73-CF3C7B515A34}" type="sibTrans" cxnId="{70712457-7F06-4F14-865B-FE40ABF08248}">
      <dgm:prSet/>
      <dgm:spPr/>
      <dgm:t>
        <a:bodyPr/>
        <a:lstStyle/>
        <a:p>
          <a:endParaRPr lang="es-MX"/>
        </a:p>
      </dgm:t>
    </dgm:pt>
    <dgm:pt modelId="{AFD04DBE-BA73-4CF4-9FF0-E4334BE81409}">
      <dgm:prSet phldrT="[Texto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40749320-A2D7-4CB9-A371-8C8BE5441236}" type="parTrans" cxnId="{8E0CB61B-493E-4336-A35F-3D20499CD0AC}">
      <dgm:prSet/>
      <dgm:spPr/>
      <dgm:t>
        <a:bodyPr/>
        <a:lstStyle/>
        <a:p>
          <a:endParaRPr lang="es-MX"/>
        </a:p>
      </dgm:t>
    </dgm:pt>
    <dgm:pt modelId="{6693BB54-1AB1-4A09-97C3-2D6497F53CC2}" type="sibTrans" cxnId="{8E0CB61B-493E-4336-A35F-3D20499CD0AC}">
      <dgm:prSet/>
      <dgm:spPr/>
      <dgm:t>
        <a:bodyPr/>
        <a:lstStyle/>
        <a:p>
          <a:endParaRPr lang="es-MX"/>
        </a:p>
      </dgm:t>
    </dgm:pt>
    <dgm:pt modelId="{6B563851-1569-4E70-B20E-72FC9CE4BFE0}">
      <dgm:prSet phldrT="[Texto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7ECBD683-F4BD-4C71-B8C4-CC2ECBB153AC}" type="parTrans" cxnId="{7F2C348D-A72F-4C91-8BFF-343F4B8B6F39}">
      <dgm:prSet/>
      <dgm:spPr/>
      <dgm:t>
        <a:bodyPr/>
        <a:lstStyle/>
        <a:p>
          <a:endParaRPr lang="es-MX"/>
        </a:p>
      </dgm:t>
    </dgm:pt>
    <dgm:pt modelId="{406C36D4-7FC6-4A0D-973E-7E31E259DAAC}" type="sibTrans" cxnId="{7F2C348D-A72F-4C91-8BFF-343F4B8B6F39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F0CD8280-0118-4B65-B546-B41E86142816}" type="pres">
      <dgm:prSet presAssocID="{8F644EB9-2E16-4F87-A375-D83C2F8FE300}" presName="Name37" presStyleLbl="parChTrans1D2" presStyleIdx="0" presStyleCnt="4"/>
      <dgm:spPr/>
      <dgm:t>
        <a:bodyPr/>
        <a:lstStyle/>
        <a:p>
          <a:endParaRPr lang="es-MX"/>
        </a:p>
      </dgm:t>
    </dgm:pt>
    <dgm:pt modelId="{E7848752-2024-4E7D-B48E-81262A3E26C6}" type="pres">
      <dgm:prSet presAssocID="{E0C7FA18-60D6-4896-B41A-2808743D8AE8}" presName="hierRoot2" presStyleCnt="0">
        <dgm:presLayoutVars>
          <dgm:hierBranch val="init"/>
        </dgm:presLayoutVars>
      </dgm:prSet>
      <dgm:spPr/>
    </dgm:pt>
    <dgm:pt modelId="{EED71F7A-A565-4344-9324-419A1D6F7086}" type="pres">
      <dgm:prSet presAssocID="{E0C7FA18-60D6-4896-B41A-2808743D8AE8}" presName="rootComposite" presStyleCnt="0"/>
      <dgm:spPr/>
    </dgm:pt>
    <dgm:pt modelId="{F2B7915E-9AF1-4FC9-9488-8EEEB5F305B0}" type="pres">
      <dgm:prSet presAssocID="{E0C7FA18-60D6-4896-B41A-2808743D8AE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5E46BF0-73E4-49BF-9FD4-B59F8B221E88}" type="pres">
      <dgm:prSet presAssocID="{E0C7FA18-60D6-4896-B41A-2808743D8AE8}" presName="rootConnector" presStyleLbl="node2" presStyleIdx="0" presStyleCnt="3"/>
      <dgm:spPr/>
      <dgm:t>
        <a:bodyPr/>
        <a:lstStyle/>
        <a:p>
          <a:endParaRPr lang="es-MX"/>
        </a:p>
      </dgm:t>
    </dgm:pt>
    <dgm:pt modelId="{84F41AE8-BCD2-4AE6-A544-25441B2D8587}" type="pres">
      <dgm:prSet presAssocID="{E0C7FA18-60D6-4896-B41A-2808743D8AE8}" presName="hierChild4" presStyleCnt="0"/>
      <dgm:spPr/>
    </dgm:pt>
    <dgm:pt modelId="{4CAF6A0B-C6F3-4575-93DF-CDE5A98DF04D}" type="pres">
      <dgm:prSet presAssocID="{E0C7FA18-60D6-4896-B41A-2808743D8AE8}" presName="hierChild5" presStyleCnt="0"/>
      <dgm:spPr/>
    </dgm:pt>
    <dgm:pt modelId="{533ABA64-BC05-4789-A248-3776660D2A5A}" type="pres">
      <dgm:prSet presAssocID="{40749320-A2D7-4CB9-A371-8C8BE5441236}" presName="Name37" presStyleLbl="parChTrans1D2" presStyleIdx="1" presStyleCnt="4"/>
      <dgm:spPr/>
      <dgm:t>
        <a:bodyPr/>
        <a:lstStyle/>
        <a:p>
          <a:endParaRPr lang="es-MX"/>
        </a:p>
      </dgm:t>
    </dgm:pt>
    <dgm:pt modelId="{B5FDD4D3-90E4-4C73-A762-20A447B7ACE2}" type="pres">
      <dgm:prSet presAssocID="{AFD04DBE-BA73-4CF4-9FF0-E4334BE81409}" presName="hierRoot2" presStyleCnt="0">
        <dgm:presLayoutVars>
          <dgm:hierBranch val="init"/>
        </dgm:presLayoutVars>
      </dgm:prSet>
      <dgm:spPr/>
    </dgm:pt>
    <dgm:pt modelId="{C9B2ECA4-E674-45CE-A96B-6DF3C76E3F35}" type="pres">
      <dgm:prSet presAssocID="{AFD04DBE-BA73-4CF4-9FF0-E4334BE81409}" presName="rootComposite" presStyleCnt="0"/>
      <dgm:spPr/>
    </dgm:pt>
    <dgm:pt modelId="{5FEC3344-A066-4268-B655-50874F3F76A1}" type="pres">
      <dgm:prSet presAssocID="{AFD04DBE-BA73-4CF4-9FF0-E4334BE8140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AC3975F-1A38-4FAF-9164-9A38EA189271}" type="pres">
      <dgm:prSet presAssocID="{AFD04DBE-BA73-4CF4-9FF0-E4334BE81409}" presName="rootConnector" presStyleLbl="node2" presStyleIdx="1" presStyleCnt="3"/>
      <dgm:spPr/>
      <dgm:t>
        <a:bodyPr/>
        <a:lstStyle/>
        <a:p>
          <a:endParaRPr lang="es-MX"/>
        </a:p>
      </dgm:t>
    </dgm:pt>
    <dgm:pt modelId="{CA382FBA-A227-4139-9DFF-009D027A40E5}" type="pres">
      <dgm:prSet presAssocID="{AFD04DBE-BA73-4CF4-9FF0-E4334BE81409}" presName="hierChild4" presStyleCnt="0"/>
      <dgm:spPr/>
    </dgm:pt>
    <dgm:pt modelId="{95752045-2FDB-4314-BB1F-A1149C3BCC8D}" type="pres">
      <dgm:prSet presAssocID="{AFD04DBE-BA73-4CF4-9FF0-E4334BE81409}" presName="hierChild5" presStyleCnt="0"/>
      <dgm:spPr/>
    </dgm:pt>
    <dgm:pt modelId="{47CDE5A7-B482-49F3-A793-BB73720A21DA}" type="pres">
      <dgm:prSet presAssocID="{7ECBD683-F4BD-4C71-B8C4-CC2ECBB153AC}" presName="Name37" presStyleLbl="parChTrans1D2" presStyleIdx="2" presStyleCnt="4"/>
      <dgm:spPr/>
      <dgm:t>
        <a:bodyPr/>
        <a:lstStyle/>
        <a:p>
          <a:endParaRPr lang="es-MX"/>
        </a:p>
      </dgm:t>
    </dgm:pt>
    <dgm:pt modelId="{2BA91F31-4F01-4899-A6EC-E0BF8F440B58}" type="pres">
      <dgm:prSet presAssocID="{6B563851-1569-4E70-B20E-72FC9CE4BFE0}" presName="hierRoot2" presStyleCnt="0">
        <dgm:presLayoutVars>
          <dgm:hierBranch val="init"/>
        </dgm:presLayoutVars>
      </dgm:prSet>
      <dgm:spPr/>
    </dgm:pt>
    <dgm:pt modelId="{ACF16B6B-E297-4B9D-9F8D-E5D412982872}" type="pres">
      <dgm:prSet presAssocID="{6B563851-1569-4E70-B20E-72FC9CE4BFE0}" presName="rootComposite" presStyleCnt="0"/>
      <dgm:spPr/>
    </dgm:pt>
    <dgm:pt modelId="{A4BA610B-AB2D-4660-9A30-C49ECF7B3A7F}" type="pres">
      <dgm:prSet presAssocID="{6B563851-1569-4E70-B20E-72FC9CE4BFE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C44BAC9-F769-4FC3-9C6F-267FB0382B49}" type="pres">
      <dgm:prSet presAssocID="{6B563851-1569-4E70-B20E-72FC9CE4BFE0}" presName="rootConnector" presStyleLbl="node2" presStyleIdx="2" presStyleCnt="3"/>
      <dgm:spPr/>
      <dgm:t>
        <a:bodyPr/>
        <a:lstStyle/>
        <a:p>
          <a:endParaRPr lang="es-MX"/>
        </a:p>
      </dgm:t>
    </dgm:pt>
    <dgm:pt modelId="{04815FBA-42BE-4345-B4C1-61365E17DCA4}" type="pres">
      <dgm:prSet presAssocID="{6B563851-1569-4E70-B20E-72FC9CE4BFE0}" presName="hierChild4" presStyleCnt="0"/>
      <dgm:spPr/>
    </dgm:pt>
    <dgm:pt modelId="{4DEAF997-1C3D-4113-863F-4731D9C1E1E7}" type="pres">
      <dgm:prSet presAssocID="{6B563851-1569-4E70-B20E-72FC9CE4BFE0}" presName="hierChild5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3" presStyleCnt="4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7DBDDE49-C493-4D3B-A225-A7C7F1FEFA91}" type="presOf" srcId="{6B563851-1569-4E70-B20E-72FC9CE4BFE0}" destId="{A4BA610B-AB2D-4660-9A30-C49ECF7B3A7F}" srcOrd="0" destOrd="0" presId="urn:microsoft.com/office/officeart/2005/8/layout/orgChart1"/>
    <dgm:cxn modelId="{11DD7A86-2E3D-41C6-95C9-1A0840319E75}" type="presOf" srcId="{0ACE607C-430D-4D29-8F73-1029EAFEBE55}" destId="{AC2C61AC-AC60-438F-898E-0FB7854199B1}" srcOrd="0" destOrd="0" presId="urn:microsoft.com/office/officeart/2005/8/layout/orgChart1"/>
    <dgm:cxn modelId="{3FBD1D94-AEBE-4FE6-8D47-26A6E934F390}" type="presOf" srcId="{8F644EB9-2E16-4F87-A375-D83C2F8FE300}" destId="{F0CD8280-0118-4B65-B546-B41E86142816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6621A3D5-D082-4350-AD8F-B4CE2CC00E7F}" type="presOf" srcId="{5D12E55B-A886-4C5B-B11A-E603FE334198}" destId="{4EB67754-555F-4A2A-9D60-2E6D6B7D16C4}" srcOrd="0" destOrd="0" presId="urn:microsoft.com/office/officeart/2005/8/layout/orgChart1"/>
    <dgm:cxn modelId="{5FE14F9C-690A-49DF-82D4-81D7074BC411}" type="presOf" srcId="{0ACE607C-430D-4D29-8F73-1029EAFEBE55}" destId="{EC893C17-48E3-46C3-BB7A-9F0D9B7D5090}" srcOrd="1" destOrd="0" presId="urn:microsoft.com/office/officeart/2005/8/layout/orgChart1"/>
    <dgm:cxn modelId="{70712457-7F06-4F14-865B-FE40ABF08248}" srcId="{0ACE607C-430D-4D29-8F73-1029EAFEBE55}" destId="{E0C7FA18-60D6-4896-B41A-2808743D8AE8}" srcOrd="1" destOrd="0" parTransId="{8F644EB9-2E16-4F87-A375-D83C2F8FE300}" sibTransId="{C69D1848-0FAF-4514-9B73-CF3C7B515A34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AD8C010F-4CD2-41AE-9137-9D6D753A68E1}" type="presOf" srcId="{AFD04DBE-BA73-4CF4-9FF0-E4334BE81409}" destId="{5FEC3344-A066-4268-B655-50874F3F76A1}" srcOrd="0" destOrd="0" presId="urn:microsoft.com/office/officeart/2005/8/layout/orgChart1"/>
    <dgm:cxn modelId="{072F5109-BFB7-4FFA-BB71-F5A739290A38}" type="presOf" srcId="{39F25257-A737-4ADD-93B9-7F637210135D}" destId="{EFCA8A7F-DA60-4DFE-91D9-8D570365127E}" srcOrd="0" destOrd="0" presId="urn:microsoft.com/office/officeart/2005/8/layout/orgChart1"/>
    <dgm:cxn modelId="{D9F9223C-223F-4860-B45B-7B5522A44ACB}" type="presOf" srcId="{AFD04DBE-BA73-4CF4-9FF0-E4334BE81409}" destId="{0AC3975F-1A38-4FAF-9164-9A38EA189271}" srcOrd="1" destOrd="0" presId="urn:microsoft.com/office/officeart/2005/8/layout/orgChart1"/>
    <dgm:cxn modelId="{45526513-BED8-4E6B-86EB-AB3465791479}" type="presOf" srcId="{40749320-A2D7-4CB9-A371-8C8BE5441236}" destId="{533ABA64-BC05-4789-A248-3776660D2A5A}" srcOrd="0" destOrd="0" presId="urn:microsoft.com/office/officeart/2005/8/layout/orgChart1"/>
    <dgm:cxn modelId="{FB4EA8A4-2292-412D-845A-63D6B6C7D2ED}" type="presOf" srcId="{E0C7FA18-60D6-4896-B41A-2808743D8AE8}" destId="{55E46BF0-73E4-49BF-9FD4-B59F8B221E88}" srcOrd="1" destOrd="0" presId="urn:microsoft.com/office/officeart/2005/8/layout/orgChart1"/>
    <dgm:cxn modelId="{526636EB-667C-491A-B466-1743DBEB23A6}" type="presOf" srcId="{6B563851-1569-4E70-B20E-72FC9CE4BFE0}" destId="{7C44BAC9-F769-4FC3-9C6F-267FB0382B49}" srcOrd="1" destOrd="0" presId="urn:microsoft.com/office/officeart/2005/8/layout/orgChart1"/>
    <dgm:cxn modelId="{99218B6F-AEF5-4762-AB7B-86149AFA4115}" type="presOf" srcId="{7ECBD683-F4BD-4C71-B8C4-CC2ECBB153AC}" destId="{47CDE5A7-B482-49F3-A793-BB73720A21DA}" srcOrd="0" destOrd="0" presId="urn:microsoft.com/office/officeart/2005/8/layout/orgChart1"/>
    <dgm:cxn modelId="{7F2C348D-A72F-4C91-8BFF-343F4B8B6F39}" srcId="{0ACE607C-430D-4D29-8F73-1029EAFEBE55}" destId="{6B563851-1569-4E70-B20E-72FC9CE4BFE0}" srcOrd="3" destOrd="0" parTransId="{7ECBD683-F4BD-4C71-B8C4-CC2ECBB153AC}" sibTransId="{406C36D4-7FC6-4A0D-973E-7E31E259DAAC}"/>
    <dgm:cxn modelId="{8E0CB61B-493E-4336-A35F-3D20499CD0AC}" srcId="{0ACE607C-430D-4D29-8F73-1029EAFEBE55}" destId="{AFD04DBE-BA73-4CF4-9FF0-E4334BE81409}" srcOrd="2" destOrd="0" parTransId="{40749320-A2D7-4CB9-A371-8C8BE5441236}" sibTransId="{6693BB54-1AB1-4A09-97C3-2D6497F53CC2}"/>
    <dgm:cxn modelId="{793134B9-AFD2-4034-81D8-43417A6FD517}" type="presOf" srcId="{C3EB261C-B9E9-4505-8A00-3E9FB3FFBC56}" destId="{46141452-D9D9-4DCE-9FD3-C661BB207AC2}" srcOrd="0" destOrd="0" presId="urn:microsoft.com/office/officeart/2005/8/layout/orgChart1"/>
    <dgm:cxn modelId="{1883A7E0-61D1-4AA1-8DC0-EF3531A5F703}" type="presOf" srcId="{E0C7FA18-60D6-4896-B41A-2808743D8AE8}" destId="{F2B7915E-9AF1-4FC9-9488-8EEEB5F305B0}" srcOrd="0" destOrd="0" presId="urn:microsoft.com/office/officeart/2005/8/layout/orgChart1"/>
    <dgm:cxn modelId="{0FE24C75-F24B-405A-AE4F-AC4A6DFAA16D}" type="presOf" srcId="{C3EB261C-B9E9-4505-8A00-3E9FB3FFBC56}" destId="{F1F022DA-E303-498D-BD6B-657CB7DFD703}" srcOrd="1" destOrd="0" presId="urn:microsoft.com/office/officeart/2005/8/layout/orgChart1"/>
    <dgm:cxn modelId="{21664986-6706-44CE-8DAD-8E3D010E0220}" type="presParOf" srcId="{4EB67754-555F-4A2A-9D60-2E6D6B7D16C4}" destId="{0CE505AA-8015-43D7-8B53-9807F78FC652}" srcOrd="0" destOrd="0" presId="urn:microsoft.com/office/officeart/2005/8/layout/orgChart1"/>
    <dgm:cxn modelId="{EB0768CD-437D-439B-ABF5-95CB1BA26DED}" type="presParOf" srcId="{0CE505AA-8015-43D7-8B53-9807F78FC652}" destId="{5B9C2470-F442-4F5B-A750-2D0C0C51FA14}" srcOrd="0" destOrd="0" presId="urn:microsoft.com/office/officeart/2005/8/layout/orgChart1"/>
    <dgm:cxn modelId="{7F1782AE-3488-4368-95BE-6FE08102FF98}" type="presParOf" srcId="{5B9C2470-F442-4F5B-A750-2D0C0C51FA14}" destId="{AC2C61AC-AC60-438F-898E-0FB7854199B1}" srcOrd="0" destOrd="0" presId="urn:microsoft.com/office/officeart/2005/8/layout/orgChart1"/>
    <dgm:cxn modelId="{E0A35298-CE25-4A8F-87DA-29B56B1AABE6}" type="presParOf" srcId="{5B9C2470-F442-4F5B-A750-2D0C0C51FA14}" destId="{EC893C17-48E3-46C3-BB7A-9F0D9B7D5090}" srcOrd="1" destOrd="0" presId="urn:microsoft.com/office/officeart/2005/8/layout/orgChart1"/>
    <dgm:cxn modelId="{FED0157E-24BF-4501-90AF-123D4EF358B5}" type="presParOf" srcId="{0CE505AA-8015-43D7-8B53-9807F78FC652}" destId="{3DB06FC2-29A7-483B-A21D-40D57DD391E8}" srcOrd="1" destOrd="0" presId="urn:microsoft.com/office/officeart/2005/8/layout/orgChart1"/>
    <dgm:cxn modelId="{33D49EF2-7389-419D-ACAA-98CA198C3AFE}" type="presParOf" srcId="{3DB06FC2-29A7-483B-A21D-40D57DD391E8}" destId="{F0CD8280-0118-4B65-B546-B41E86142816}" srcOrd="0" destOrd="0" presId="urn:microsoft.com/office/officeart/2005/8/layout/orgChart1"/>
    <dgm:cxn modelId="{11F13375-8C8E-4795-890E-26F61363B5D1}" type="presParOf" srcId="{3DB06FC2-29A7-483B-A21D-40D57DD391E8}" destId="{E7848752-2024-4E7D-B48E-81262A3E26C6}" srcOrd="1" destOrd="0" presId="urn:microsoft.com/office/officeart/2005/8/layout/orgChart1"/>
    <dgm:cxn modelId="{F6C5369A-4CCA-4FF8-9B69-DC8A00B8C20F}" type="presParOf" srcId="{E7848752-2024-4E7D-B48E-81262A3E26C6}" destId="{EED71F7A-A565-4344-9324-419A1D6F7086}" srcOrd="0" destOrd="0" presId="urn:microsoft.com/office/officeart/2005/8/layout/orgChart1"/>
    <dgm:cxn modelId="{5F0C2D53-4EFE-4396-8C98-F97BBB777CFE}" type="presParOf" srcId="{EED71F7A-A565-4344-9324-419A1D6F7086}" destId="{F2B7915E-9AF1-4FC9-9488-8EEEB5F305B0}" srcOrd="0" destOrd="0" presId="urn:microsoft.com/office/officeart/2005/8/layout/orgChart1"/>
    <dgm:cxn modelId="{88C15EFF-B259-455C-9312-C7D0F042209C}" type="presParOf" srcId="{EED71F7A-A565-4344-9324-419A1D6F7086}" destId="{55E46BF0-73E4-49BF-9FD4-B59F8B221E88}" srcOrd="1" destOrd="0" presId="urn:microsoft.com/office/officeart/2005/8/layout/orgChart1"/>
    <dgm:cxn modelId="{A905F6C0-9570-487B-BBB2-C429C6D7A84A}" type="presParOf" srcId="{E7848752-2024-4E7D-B48E-81262A3E26C6}" destId="{84F41AE8-BCD2-4AE6-A544-25441B2D8587}" srcOrd="1" destOrd="0" presId="urn:microsoft.com/office/officeart/2005/8/layout/orgChart1"/>
    <dgm:cxn modelId="{048E1751-D38B-4191-8B65-5487F33D9A64}" type="presParOf" srcId="{E7848752-2024-4E7D-B48E-81262A3E26C6}" destId="{4CAF6A0B-C6F3-4575-93DF-CDE5A98DF04D}" srcOrd="2" destOrd="0" presId="urn:microsoft.com/office/officeart/2005/8/layout/orgChart1"/>
    <dgm:cxn modelId="{B4263E3E-0A04-4EB9-A885-7AC9ADA6E2E9}" type="presParOf" srcId="{3DB06FC2-29A7-483B-A21D-40D57DD391E8}" destId="{533ABA64-BC05-4789-A248-3776660D2A5A}" srcOrd="2" destOrd="0" presId="urn:microsoft.com/office/officeart/2005/8/layout/orgChart1"/>
    <dgm:cxn modelId="{04C13798-4DF4-4A17-9C7F-340A6B46A273}" type="presParOf" srcId="{3DB06FC2-29A7-483B-A21D-40D57DD391E8}" destId="{B5FDD4D3-90E4-4C73-A762-20A447B7ACE2}" srcOrd="3" destOrd="0" presId="urn:microsoft.com/office/officeart/2005/8/layout/orgChart1"/>
    <dgm:cxn modelId="{355B83BD-AF44-4914-9017-DDF3681710C5}" type="presParOf" srcId="{B5FDD4D3-90E4-4C73-A762-20A447B7ACE2}" destId="{C9B2ECA4-E674-45CE-A96B-6DF3C76E3F35}" srcOrd="0" destOrd="0" presId="urn:microsoft.com/office/officeart/2005/8/layout/orgChart1"/>
    <dgm:cxn modelId="{D6B848DB-ECBE-4D8B-A866-94D7C0C03FFE}" type="presParOf" srcId="{C9B2ECA4-E674-45CE-A96B-6DF3C76E3F35}" destId="{5FEC3344-A066-4268-B655-50874F3F76A1}" srcOrd="0" destOrd="0" presId="urn:microsoft.com/office/officeart/2005/8/layout/orgChart1"/>
    <dgm:cxn modelId="{CFCDEE2C-FADE-4B75-ADB3-95ADC384C547}" type="presParOf" srcId="{C9B2ECA4-E674-45CE-A96B-6DF3C76E3F35}" destId="{0AC3975F-1A38-4FAF-9164-9A38EA189271}" srcOrd="1" destOrd="0" presId="urn:microsoft.com/office/officeart/2005/8/layout/orgChart1"/>
    <dgm:cxn modelId="{2E51BE13-D5D7-4EC9-A9A3-2AD28D014EE1}" type="presParOf" srcId="{B5FDD4D3-90E4-4C73-A762-20A447B7ACE2}" destId="{CA382FBA-A227-4139-9DFF-009D027A40E5}" srcOrd="1" destOrd="0" presId="urn:microsoft.com/office/officeart/2005/8/layout/orgChart1"/>
    <dgm:cxn modelId="{165D0AF9-B4CF-48C5-A6B1-79F226044691}" type="presParOf" srcId="{B5FDD4D3-90E4-4C73-A762-20A447B7ACE2}" destId="{95752045-2FDB-4314-BB1F-A1149C3BCC8D}" srcOrd="2" destOrd="0" presId="urn:microsoft.com/office/officeart/2005/8/layout/orgChart1"/>
    <dgm:cxn modelId="{37FBDAC6-4B18-47BD-BB4F-113CACF5C515}" type="presParOf" srcId="{3DB06FC2-29A7-483B-A21D-40D57DD391E8}" destId="{47CDE5A7-B482-49F3-A793-BB73720A21DA}" srcOrd="4" destOrd="0" presId="urn:microsoft.com/office/officeart/2005/8/layout/orgChart1"/>
    <dgm:cxn modelId="{C640670D-FB0D-4E3D-93A0-EADEC3C7B345}" type="presParOf" srcId="{3DB06FC2-29A7-483B-A21D-40D57DD391E8}" destId="{2BA91F31-4F01-4899-A6EC-E0BF8F440B58}" srcOrd="5" destOrd="0" presId="urn:microsoft.com/office/officeart/2005/8/layout/orgChart1"/>
    <dgm:cxn modelId="{D8FBC73F-015A-48F7-9FC6-66B253F813FB}" type="presParOf" srcId="{2BA91F31-4F01-4899-A6EC-E0BF8F440B58}" destId="{ACF16B6B-E297-4B9D-9F8D-E5D412982872}" srcOrd="0" destOrd="0" presId="urn:microsoft.com/office/officeart/2005/8/layout/orgChart1"/>
    <dgm:cxn modelId="{6CE46C63-077E-4ED8-AB21-3F210A5AB8F7}" type="presParOf" srcId="{ACF16B6B-E297-4B9D-9F8D-E5D412982872}" destId="{A4BA610B-AB2D-4660-9A30-C49ECF7B3A7F}" srcOrd="0" destOrd="0" presId="urn:microsoft.com/office/officeart/2005/8/layout/orgChart1"/>
    <dgm:cxn modelId="{43CF1995-41A8-4E19-8814-F712ED227C70}" type="presParOf" srcId="{ACF16B6B-E297-4B9D-9F8D-E5D412982872}" destId="{7C44BAC9-F769-4FC3-9C6F-267FB0382B49}" srcOrd="1" destOrd="0" presId="urn:microsoft.com/office/officeart/2005/8/layout/orgChart1"/>
    <dgm:cxn modelId="{86A5DBF9-07BC-4062-8310-AA5BBD4FC5C4}" type="presParOf" srcId="{2BA91F31-4F01-4899-A6EC-E0BF8F440B58}" destId="{04815FBA-42BE-4345-B4C1-61365E17DCA4}" srcOrd="1" destOrd="0" presId="urn:microsoft.com/office/officeart/2005/8/layout/orgChart1"/>
    <dgm:cxn modelId="{5D821595-1CC1-4BBF-B08F-D736DF8192F5}" type="presParOf" srcId="{2BA91F31-4F01-4899-A6EC-E0BF8F440B58}" destId="{4DEAF997-1C3D-4113-863F-4731D9C1E1E7}" srcOrd="2" destOrd="0" presId="urn:microsoft.com/office/officeart/2005/8/layout/orgChart1"/>
    <dgm:cxn modelId="{AADCF00E-2F9F-494E-8FC5-D6CB6635B6B7}" type="presParOf" srcId="{0CE505AA-8015-43D7-8B53-9807F78FC652}" destId="{45787262-34A5-459C-A4FB-0F029182CA0F}" srcOrd="2" destOrd="0" presId="urn:microsoft.com/office/officeart/2005/8/layout/orgChart1"/>
    <dgm:cxn modelId="{BF428DE8-7BFA-4AF5-B5C2-AF739FA101B6}" type="presParOf" srcId="{45787262-34A5-459C-A4FB-0F029182CA0F}" destId="{EFCA8A7F-DA60-4DFE-91D9-8D570365127E}" srcOrd="0" destOrd="0" presId="urn:microsoft.com/office/officeart/2005/8/layout/orgChart1"/>
    <dgm:cxn modelId="{9F551983-8CD2-4E3C-918B-8AB2B1226917}" type="presParOf" srcId="{45787262-34A5-459C-A4FB-0F029182CA0F}" destId="{92C00296-779B-4F79-ABE7-EA888E8F9520}" srcOrd="1" destOrd="0" presId="urn:microsoft.com/office/officeart/2005/8/layout/orgChart1"/>
    <dgm:cxn modelId="{E7A1660C-CE6D-494B-8D60-E5CD823E505F}" type="presParOf" srcId="{92C00296-779B-4F79-ABE7-EA888E8F9520}" destId="{461C12E1-BFBC-4264-BF3C-D16F2093CDCA}" srcOrd="0" destOrd="0" presId="urn:microsoft.com/office/officeart/2005/8/layout/orgChart1"/>
    <dgm:cxn modelId="{99D2237E-7D36-43E8-87B3-00A7D279B861}" type="presParOf" srcId="{461C12E1-BFBC-4264-BF3C-D16F2093CDCA}" destId="{46141452-D9D9-4DCE-9FD3-C661BB207AC2}" srcOrd="0" destOrd="0" presId="urn:microsoft.com/office/officeart/2005/8/layout/orgChart1"/>
    <dgm:cxn modelId="{0470F828-9636-451F-82D2-69616E9DC049}" type="presParOf" srcId="{461C12E1-BFBC-4264-BF3C-D16F2093CDCA}" destId="{F1F022DA-E303-498D-BD6B-657CB7DFD703}" srcOrd="1" destOrd="0" presId="urn:microsoft.com/office/officeart/2005/8/layout/orgChart1"/>
    <dgm:cxn modelId="{53DE86BD-B4EF-42D4-9B70-9A8F7B4AF081}" type="presParOf" srcId="{92C00296-779B-4F79-ABE7-EA888E8F9520}" destId="{3FCE3DA8-FE07-4406-98A1-6A669DA6356E}" srcOrd="1" destOrd="0" presId="urn:microsoft.com/office/officeart/2005/8/layout/orgChart1"/>
    <dgm:cxn modelId="{8D5F973A-1D0E-4F58-828D-96909773D397}" type="presParOf" srcId="{92C00296-779B-4F79-ABE7-EA888E8F9520}" destId="{1E4B9B2D-9C82-49B3-B115-C8A712EAAC11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E0C7FA18-60D6-4896-B41A-2808743D8AE8}">
      <dgm:prSet phldrT="[Texto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8F644EB9-2E16-4F87-A375-D83C2F8FE300}" type="parTrans" cxnId="{70712457-7F06-4F14-865B-FE40ABF08248}">
      <dgm:prSet/>
      <dgm:spPr/>
      <dgm:t>
        <a:bodyPr/>
        <a:lstStyle/>
        <a:p>
          <a:endParaRPr lang="es-MX"/>
        </a:p>
      </dgm:t>
    </dgm:pt>
    <dgm:pt modelId="{C69D1848-0FAF-4514-9B73-CF3C7B515A34}" type="sibTrans" cxnId="{70712457-7F06-4F14-865B-FE40ABF08248}">
      <dgm:prSet/>
      <dgm:spPr/>
      <dgm:t>
        <a:bodyPr/>
        <a:lstStyle/>
        <a:p>
          <a:endParaRPr lang="es-MX"/>
        </a:p>
      </dgm:t>
    </dgm:pt>
    <dgm:pt modelId="{AFD04DBE-BA73-4CF4-9FF0-E4334BE81409}">
      <dgm:prSet phldrT="[Texto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40749320-A2D7-4CB9-A371-8C8BE5441236}" type="parTrans" cxnId="{8E0CB61B-493E-4336-A35F-3D20499CD0AC}">
      <dgm:prSet/>
      <dgm:spPr/>
      <dgm:t>
        <a:bodyPr/>
        <a:lstStyle/>
        <a:p>
          <a:endParaRPr lang="es-MX"/>
        </a:p>
      </dgm:t>
    </dgm:pt>
    <dgm:pt modelId="{6693BB54-1AB1-4A09-97C3-2D6497F53CC2}" type="sibTrans" cxnId="{8E0CB61B-493E-4336-A35F-3D20499CD0AC}">
      <dgm:prSet/>
      <dgm:spPr/>
      <dgm:t>
        <a:bodyPr/>
        <a:lstStyle/>
        <a:p>
          <a:endParaRPr lang="es-MX"/>
        </a:p>
      </dgm:t>
    </dgm:pt>
    <dgm:pt modelId="{6B563851-1569-4E70-B20E-72FC9CE4BFE0}">
      <dgm:prSet phldrT="[Texto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7ECBD683-F4BD-4C71-B8C4-CC2ECBB153AC}" type="parTrans" cxnId="{7F2C348D-A72F-4C91-8BFF-343F4B8B6F39}">
      <dgm:prSet/>
      <dgm:spPr/>
      <dgm:t>
        <a:bodyPr/>
        <a:lstStyle/>
        <a:p>
          <a:endParaRPr lang="es-MX"/>
        </a:p>
      </dgm:t>
    </dgm:pt>
    <dgm:pt modelId="{406C36D4-7FC6-4A0D-973E-7E31E259DAAC}" type="sibTrans" cxnId="{7F2C348D-A72F-4C91-8BFF-343F4B8B6F39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LinFactX="-16197" custLinFactNeighborX="-100000" custLinFactNeighborY="2291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F0CD8280-0118-4B65-B546-B41E86142816}" type="pres">
      <dgm:prSet presAssocID="{8F644EB9-2E16-4F87-A375-D83C2F8FE300}" presName="Name37" presStyleLbl="parChTrans1D2" presStyleIdx="0" presStyleCnt="4"/>
      <dgm:spPr/>
      <dgm:t>
        <a:bodyPr/>
        <a:lstStyle/>
        <a:p>
          <a:endParaRPr lang="es-MX"/>
        </a:p>
      </dgm:t>
    </dgm:pt>
    <dgm:pt modelId="{E7848752-2024-4E7D-B48E-81262A3E26C6}" type="pres">
      <dgm:prSet presAssocID="{E0C7FA18-60D6-4896-B41A-2808743D8AE8}" presName="hierRoot2" presStyleCnt="0">
        <dgm:presLayoutVars>
          <dgm:hierBranch val="init"/>
        </dgm:presLayoutVars>
      </dgm:prSet>
      <dgm:spPr/>
    </dgm:pt>
    <dgm:pt modelId="{EED71F7A-A565-4344-9324-419A1D6F7086}" type="pres">
      <dgm:prSet presAssocID="{E0C7FA18-60D6-4896-B41A-2808743D8AE8}" presName="rootComposite" presStyleCnt="0"/>
      <dgm:spPr/>
    </dgm:pt>
    <dgm:pt modelId="{F2B7915E-9AF1-4FC9-9488-8EEEB5F305B0}" type="pres">
      <dgm:prSet presAssocID="{E0C7FA18-60D6-4896-B41A-2808743D8AE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5E46BF0-73E4-49BF-9FD4-B59F8B221E88}" type="pres">
      <dgm:prSet presAssocID="{E0C7FA18-60D6-4896-B41A-2808743D8AE8}" presName="rootConnector" presStyleLbl="node2" presStyleIdx="0" presStyleCnt="3"/>
      <dgm:spPr/>
      <dgm:t>
        <a:bodyPr/>
        <a:lstStyle/>
        <a:p>
          <a:endParaRPr lang="es-MX"/>
        </a:p>
      </dgm:t>
    </dgm:pt>
    <dgm:pt modelId="{84F41AE8-BCD2-4AE6-A544-25441B2D8587}" type="pres">
      <dgm:prSet presAssocID="{E0C7FA18-60D6-4896-B41A-2808743D8AE8}" presName="hierChild4" presStyleCnt="0"/>
      <dgm:spPr/>
    </dgm:pt>
    <dgm:pt modelId="{4CAF6A0B-C6F3-4575-93DF-CDE5A98DF04D}" type="pres">
      <dgm:prSet presAssocID="{E0C7FA18-60D6-4896-B41A-2808743D8AE8}" presName="hierChild5" presStyleCnt="0"/>
      <dgm:spPr/>
    </dgm:pt>
    <dgm:pt modelId="{533ABA64-BC05-4789-A248-3776660D2A5A}" type="pres">
      <dgm:prSet presAssocID="{40749320-A2D7-4CB9-A371-8C8BE5441236}" presName="Name37" presStyleLbl="parChTrans1D2" presStyleIdx="1" presStyleCnt="4"/>
      <dgm:spPr/>
      <dgm:t>
        <a:bodyPr/>
        <a:lstStyle/>
        <a:p>
          <a:endParaRPr lang="es-MX"/>
        </a:p>
      </dgm:t>
    </dgm:pt>
    <dgm:pt modelId="{B5FDD4D3-90E4-4C73-A762-20A447B7ACE2}" type="pres">
      <dgm:prSet presAssocID="{AFD04DBE-BA73-4CF4-9FF0-E4334BE81409}" presName="hierRoot2" presStyleCnt="0">
        <dgm:presLayoutVars>
          <dgm:hierBranch val="init"/>
        </dgm:presLayoutVars>
      </dgm:prSet>
      <dgm:spPr/>
    </dgm:pt>
    <dgm:pt modelId="{C9B2ECA4-E674-45CE-A96B-6DF3C76E3F35}" type="pres">
      <dgm:prSet presAssocID="{AFD04DBE-BA73-4CF4-9FF0-E4334BE81409}" presName="rootComposite" presStyleCnt="0"/>
      <dgm:spPr/>
    </dgm:pt>
    <dgm:pt modelId="{5FEC3344-A066-4268-B655-50874F3F76A1}" type="pres">
      <dgm:prSet presAssocID="{AFD04DBE-BA73-4CF4-9FF0-E4334BE81409}" presName="rootText" presStyleLbl="node2" presStyleIdx="1" presStyleCnt="3" custLinFactY="27654" custLinFactNeighborX="-45824" custLinFactNeighborY="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AC3975F-1A38-4FAF-9164-9A38EA189271}" type="pres">
      <dgm:prSet presAssocID="{AFD04DBE-BA73-4CF4-9FF0-E4334BE81409}" presName="rootConnector" presStyleLbl="node2" presStyleIdx="1" presStyleCnt="3"/>
      <dgm:spPr/>
      <dgm:t>
        <a:bodyPr/>
        <a:lstStyle/>
        <a:p>
          <a:endParaRPr lang="es-MX"/>
        </a:p>
      </dgm:t>
    </dgm:pt>
    <dgm:pt modelId="{CA382FBA-A227-4139-9DFF-009D027A40E5}" type="pres">
      <dgm:prSet presAssocID="{AFD04DBE-BA73-4CF4-9FF0-E4334BE81409}" presName="hierChild4" presStyleCnt="0"/>
      <dgm:spPr/>
    </dgm:pt>
    <dgm:pt modelId="{95752045-2FDB-4314-BB1F-A1149C3BCC8D}" type="pres">
      <dgm:prSet presAssocID="{AFD04DBE-BA73-4CF4-9FF0-E4334BE81409}" presName="hierChild5" presStyleCnt="0"/>
      <dgm:spPr/>
    </dgm:pt>
    <dgm:pt modelId="{47CDE5A7-B482-49F3-A793-BB73720A21DA}" type="pres">
      <dgm:prSet presAssocID="{7ECBD683-F4BD-4C71-B8C4-CC2ECBB153AC}" presName="Name37" presStyleLbl="parChTrans1D2" presStyleIdx="2" presStyleCnt="4"/>
      <dgm:spPr/>
      <dgm:t>
        <a:bodyPr/>
        <a:lstStyle/>
        <a:p>
          <a:endParaRPr lang="es-MX"/>
        </a:p>
      </dgm:t>
    </dgm:pt>
    <dgm:pt modelId="{2BA91F31-4F01-4899-A6EC-E0BF8F440B58}" type="pres">
      <dgm:prSet presAssocID="{6B563851-1569-4E70-B20E-72FC9CE4BFE0}" presName="hierRoot2" presStyleCnt="0">
        <dgm:presLayoutVars>
          <dgm:hierBranch val="init"/>
        </dgm:presLayoutVars>
      </dgm:prSet>
      <dgm:spPr/>
    </dgm:pt>
    <dgm:pt modelId="{ACF16B6B-E297-4B9D-9F8D-E5D412982872}" type="pres">
      <dgm:prSet presAssocID="{6B563851-1569-4E70-B20E-72FC9CE4BFE0}" presName="rootComposite" presStyleCnt="0"/>
      <dgm:spPr/>
    </dgm:pt>
    <dgm:pt modelId="{A4BA610B-AB2D-4660-9A30-C49ECF7B3A7F}" type="pres">
      <dgm:prSet presAssocID="{6B563851-1569-4E70-B20E-72FC9CE4BFE0}" presName="rootText" presStyleLbl="node2" presStyleIdx="2" presStyleCnt="3" custLinFactY="-52553" custLinFactNeighborX="-99832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C44BAC9-F769-4FC3-9C6F-267FB0382B49}" type="pres">
      <dgm:prSet presAssocID="{6B563851-1569-4E70-B20E-72FC9CE4BFE0}" presName="rootConnector" presStyleLbl="node2" presStyleIdx="2" presStyleCnt="3"/>
      <dgm:spPr/>
      <dgm:t>
        <a:bodyPr/>
        <a:lstStyle/>
        <a:p>
          <a:endParaRPr lang="es-MX"/>
        </a:p>
      </dgm:t>
    </dgm:pt>
    <dgm:pt modelId="{04815FBA-42BE-4345-B4C1-61365E17DCA4}" type="pres">
      <dgm:prSet presAssocID="{6B563851-1569-4E70-B20E-72FC9CE4BFE0}" presName="hierChild4" presStyleCnt="0"/>
      <dgm:spPr/>
    </dgm:pt>
    <dgm:pt modelId="{4DEAF997-1C3D-4113-863F-4731D9C1E1E7}" type="pres">
      <dgm:prSet presAssocID="{6B563851-1569-4E70-B20E-72FC9CE4BFE0}" presName="hierChild5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3" presStyleCnt="4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AE260AE2-7842-4367-9640-EA908C8E8441}" type="presOf" srcId="{8F644EB9-2E16-4F87-A375-D83C2F8FE300}" destId="{F0CD8280-0118-4B65-B546-B41E86142816}" srcOrd="0" destOrd="0" presId="urn:microsoft.com/office/officeart/2005/8/layout/orgChart1"/>
    <dgm:cxn modelId="{917DD817-19DB-4109-878A-91BD2AE48148}" type="presOf" srcId="{E0C7FA18-60D6-4896-B41A-2808743D8AE8}" destId="{F2B7915E-9AF1-4FC9-9488-8EEEB5F305B0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4B981B38-2DE2-43D0-891E-AFE21AAD7FE4}" type="presOf" srcId="{5D12E55B-A886-4C5B-B11A-E603FE334198}" destId="{4EB67754-555F-4A2A-9D60-2E6D6B7D16C4}" srcOrd="0" destOrd="0" presId="urn:microsoft.com/office/officeart/2005/8/layout/orgChart1"/>
    <dgm:cxn modelId="{C7F5357C-EB4F-4A3E-814C-4C8391DDB91D}" type="presOf" srcId="{40749320-A2D7-4CB9-A371-8C8BE5441236}" destId="{533ABA64-BC05-4789-A248-3776660D2A5A}" srcOrd="0" destOrd="0" presId="urn:microsoft.com/office/officeart/2005/8/layout/orgChart1"/>
    <dgm:cxn modelId="{70712457-7F06-4F14-865B-FE40ABF08248}" srcId="{0ACE607C-430D-4D29-8F73-1029EAFEBE55}" destId="{E0C7FA18-60D6-4896-B41A-2808743D8AE8}" srcOrd="1" destOrd="0" parTransId="{8F644EB9-2E16-4F87-A375-D83C2F8FE300}" sibTransId="{C69D1848-0FAF-4514-9B73-CF3C7B515A34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F3202B97-A0E5-4394-860B-33345A5EDE2B}" type="presOf" srcId="{AFD04DBE-BA73-4CF4-9FF0-E4334BE81409}" destId="{5FEC3344-A066-4268-B655-50874F3F76A1}" srcOrd="0" destOrd="0" presId="urn:microsoft.com/office/officeart/2005/8/layout/orgChart1"/>
    <dgm:cxn modelId="{09BAD6C6-D725-4802-9A70-FB584877ED43}" type="presOf" srcId="{AFD04DBE-BA73-4CF4-9FF0-E4334BE81409}" destId="{0AC3975F-1A38-4FAF-9164-9A38EA189271}" srcOrd="1" destOrd="0" presId="urn:microsoft.com/office/officeart/2005/8/layout/orgChart1"/>
    <dgm:cxn modelId="{DEF9C34E-B987-4F3C-B8C0-EF9BF5A24916}" type="presOf" srcId="{7ECBD683-F4BD-4C71-B8C4-CC2ECBB153AC}" destId="{47CDE5A7-B482-49F3-A793-BB73720A21DA}" srcOrd="0" destOrd="0" presId="urn:microsoft.com/office/officeart/2005/8/layout/orgChart1"/>
    <dgm:cxn modelId="{3B215C52-5EF5-413E-950E-ED26703D92CB}" type="presOf" srcId="{C3EB261C-B9E9-4505-8A00-3E9FB3FFBC56}" destId="{46141452-D9D9-4DCE-9FD3-C661BB207AC2}" srcOrd="0" destOrd="0" presId="urn:microsoft.com/office/officeart/2005/8/layout/orgChart1"/>
    <dgm:cxn modelId="{60F77881-DD45-4A06-8D89-DC9C4FE2ACEC}" type="presOf" srcId="{0ACE607C-430D-4D29-8F73-1029EAFEBE55}" destId="{AC2C61AC-AC60-438F-898E-0FB7854199B1}" srcOrd="0" destOrd="0" presId="urn:microsoft.com/office/officeart/2005/8/layout/orgChart1"/>
    <dgm:cxn modelId="{2454262C-D9E2-48D1-87DA-B87D5F6FC88E}" type="presOf" srcId="{E0C7FA18-60D6-4896-B41A-2808743D8AE8}" destId="{55E46BF0-73E4-49BF-9FD4-B59F8B221E88}" srcOrd="1" destOrd="0" presId="urn:microsoft.com/office/officeart/2005/8/layout/orgChart1"/>
    <dgm:cxn modelId="{F923B54A-2618-4F85-A8BF-1E0311FACAC1}" type="presOf" srcId="{39F25257-A737-4ADD-93B9-7F637210135D}" destId="{EFCA8A7F-DA60-4DFE-91D9-8D570365127E}" srcOrd="0" destOrd="0" presId="urn:microsoft.com/office/officeart/2005/8/layout/orgChart1"/>
    <dgm:cxn modelId="{CB77EBA3-49C1-41CF-A5ED-E5311F8EDE36}" type="presOf" srcId="{C3EB261C-B9E9-4505-8A00-3E9FB3FFBC56}" destId="{F1F022DA-E303-498D-BD6B-657CB7DFD703}" srcOrd="1" destOrd="0" presId="urn:microsoft.com/office/officeart/2005/8/layout/orgChart1"/>
    <dgm:cxn modelId="{7F2C348D-A72F-4C91-8BFF-343F4B8B6F39}" srcId="{0ACE607C-430D-4D29-8F73-1029EAFEBE55}" destId="{6B563851-1569-4E70-B20E-72FC9CE4BFE0}" srcOrd="3" destOrd="0" parTransId="{7ECBD683-F4BD-4C71-B8C4-CC2ECBB153AC}" sibTransId="{406C36D4-7FC6-4A0D-973E-7E31E259DAAC}"/>
    <dgm:cxn modelId="{70C4205D-2BB3-4014-B549-1821D09E1D7A}" type="presOf" srcId="{6B563851-1569-4E70-B20E-72FC9CE4BFE0}" destId="{7C44BAC9-F769-4FC3-9C6F-267FB0382B49}" srcOrd="1" destOrd="0" presId="urn:microsoft.com/office/officeart/2005/8/layout/orgChart1"/>
    <dgm:cxn modelId="{8E0CB61B-493E-4336-A35F-3D20499CD0AC}" srcId="{0ACE607C-430D-4D29-8F73-1029EAFEBE55}" destId="{AFD04DBE-BA73-4CF4-9FF0-E4334BE81409}" srcOrd="2" destOrd="0" parTransId="{40749320-A2D7-4CB9-A371-8C8BE5441236}" sibTransId="{6693BB54-1AB1-4A09-97C3-2D6497F53CC2}"/>
    <dgm:cxn modelId="{EAFF9E97-1055-4E34-8934-3E0E55B2774F}" type="presOf" srcId="{6B563851-1569-4E70-B20E-72FC9CE4BFE0}" destId="{A4BA610B-AB2D-4660-9A30-C49ECF7B3A7F}" srcOrd="0" destOrd="0" presId="urn:microsoft.com/office/officeart/2005/8/layout/orgChart1"/>
    <dgm:cxn modelId="{35D08D21-A015-4117-9ACC-6B2021EB49EF}" type="presOf" srcId="{0ACE607C-430D-4D29-8F73-1029EAFEBE55}" destId="{EC893C17-48E3-46C3-BB7A-9F0D9B7D5090}" srcOrd="1" destOrd="0" presId="urn:microsoft.com/office/officeart/2005/8/layout/orgChart1"/>
    <dgm:cxn modelId="{2A1A2B66-99D7-42D1-A183-8021F06A6F29}" type="presParOf" srcId="{4EB67754-555F-4A2A-9D60-2E6D6B7D16C4}" destId="{0CE505AA-8015-43D7-8B53-9807F78FC652}" srcOrd="0" destOrd="0" presId="urn:microsoft.com/office/officeart/2005/8/layout/orgChart1"/>
    <dgm:cxn modelId="{58A4FAE2-C4F5-4372-8790-55C726374B26}" type="presParOf" srcId="{0CE505AA-8015-43D7-8B53-9807F78FC652}" destId="{5B9C2470-F442-4F5B-A750-2D0C0C51FA14}" srcOrd="0" destOrd="0" presId="urn:microsoft.com/office/officeart/2005/8/layout/orgChart1"/>
    <dgm:cxn modelId="{5923B084-0F2D-47BD-BD62-666D97B730CC}" type="presParOf" srcId="{5B9C2470-F442-4F5B-A750-2D0C0C51FA14}" destId="{AC2C61AC-AC60-438F-898E-0FB7854199B1}" srcOrd="0" destOrd="0" presId="urn:microsoft.com/office/officeart/2005/8/layout/orgChart1"/>
    <dgm:cxn modelId="{6007D438-E24B-447F-87A5-DF4A6C43DA99}" type="presParOf" srcId="{5B9C2470-F442-4F5B-A750-2D0C0C51FA14}" destId="{EC893C17-48E3-46C3-BB7A-9F0D9B7D5090}" srcOrd="1" destOrd="0" presId="urn:microsoft.com/office/officeart/2005/8/layout/orgChart1"/>
    <dgm:cxn modelId="{6CB4F3C2-DD73-4DF4-8604-1BB1B86498B1}" type="presParOf" srcId="{0CE505AA-8015-43D7-8B53-9807F78FC652}" destId="{3DB06FC2-29A7-483B-A21D-40D57DD391E8}" srcOrd="1" destOrd="0" presId="urn:microsoft.com/office/officeart/2005/8/layout/orgChart1"/>
    <dgm:cxn modelId="{440C9298-9BCA-40B0-BAD8-EDCBF1B211DA}" type="presParOf" srcId="{3DB06FC2-29A7-483B-A21D-40D57DD391E8}" destId="{F0CD8280-0118-4B65-B546-B41E86142816}" srcOrd="0" destOrd="0" presId="urn:microsoft.com/office/officeart/2005/8/layout/orgChart1"/>
    <dgm:cxn modelId="{92B4F9B9-62EF-44F8-98D2-3038B4F84C7F}" type="presParOf" srcId="{3DB06FC2-29A7-483B-A21D-40D57DD391E8}" destId="{E7848752-2024-4E7D-B48E-81262A3E26C6}" srcOrd="1" destOrd="0" presId="urn:microsoft.com/office/officeart/2005/8/layout/orgChart1"/>
    <dgm:cxn modelId="{00915B8E-B4B3-43B6-A2DD-9FEFF13328E0}" type="presParOf" srcId="{E7848752-2024-4E7D-B48E-81262A3E26C6}" destId="{EED71F7A-A565-4344-9324-419A1D6F7086}" srcOrd="0" destOrd="0" presId="urn:microsoft.com/office/officeart/2005/8/layout/orgChart1"/>
    <dgm:cxn modelId="{1A5FFBB6-F73C-4414-9581-8587645A559B}" type="presParOf" srcId="{EED71F7A-A565-4344-9324-419A1D6F7086}" destId="{F2B7915E-9AF1-4FC9-9488-8EEEB5F305B0}" srcOrd="0" destOrd="0" presId="urn:microsoft.com/office/officeart/2005/8/layout/orgChart1"/>
    <dgm:cxn modelId="{5AFC205E-9200-4675-B935-996712E2F9AD}" type="presParOf" srcId="{EED71F7A-A565-4344-9324-419A1D6F7086}" destId="{55E46BF0-73E4-49BF-9FD4-B59F8B221E88}" srcOrd="1" destOrd="0" presId="urn:microsoft.com/office/officeart/2005/8/layout/orgChart1"/>
    <dgm:cxn modelId="{E4255DF0-8E58-422C-8614-85EDB3455E30}" type="presParOf" srcId="{E7848752-2024-4E7D-B48E-81262A3E26C6}" destId="{84F41AE8-BCD2-4AE6-A544-25441B2D8587}" srcOrd="1" destOrd="0" presId="urn:microsoft.com/office/officeart/2005/8/layout/orgChart1"/>
    <dgm:cxn modelId="{024A1C51-F331-41F4-A726-3BC6FC66A9B0}" type="presParOf" srcId="{E7848752-2024-4E7D-B48E-81262A3E26C6}" destId="{4CAF6A0B-C6F3-4575-93DF-CDE5A98DF04D}" srcOrd="2" destOrd="0" presId="urn:microsoft.com/office/officeart/2005/8/layout/orgChart1"/>
    <dgm:cxn modelId="{BE77C313-1EDB-40CD-827A-45F015EFF7CE}" type="presParOf" srcId="{3DB06FC2-29A7-483B-A21D-40D57DD391E8}" destId="{533ABA64-BC05-4789-A248-3776660D2A5A}" srcOrd="2" destOrd="0" presId="urn:microsoft.com/office/officeart/2005/8/layout/orgChart1"/>
    <dgm:cxn modelId="{F88B8F6A-4F38-4970-A15B-0754541D978C}" type="presParOf" srcId="{3DB06FC2-29A7-483B-A21D-40D57DD391E8}" destId="{B5FDD4D3-90E4-4C73-A762-20A447B7ACE2}" srcOrd="3" destOrd="0" presId="urn:microsoft.com/office/officeart/2005/8/layout/orgChart1"/>
    <dgm:cxn modelId="{E0514323-34A4-47A5-8202-2F7200E11BAB}" type="presParOf" srcId="{B5FDD4D3-90E4-4C73-A762-20A447B7ACE2}" destId="{C9B2ECA4-E674-45CE-A96B-6DF3C76E3F35}" srcOrd="0" destOrd="0" presId="urn:microsoft.com/office/officeart/2005/8/layout/orgChart1"/>
    <dgm:cxn modelId="{9CB1DBDD-B3AA-4E12-8D7B-4110652FE17B}" type="presParOf" srcId="{C9B2ECA4-E674-45CE-A96B-6DF3C76E3F35}" destId="{5FEC3344-A066-4268-B655-50874F3F76A1}" srcOrd="0" destOrd="0" presId="urn:microsoft.com/office/officeart/2005/8/layout/orgChart1"/>
    <dgm:cxn modelId="{7A787902-8846-4D63-A39F-982B49257CA1}" type="presParOf" srcId="{C9B2ECA4-E674-45CE-A96B-6DF3C76E3F35}" destId="{0AC3975F-1A38-4FAF-9164-9A38EA189271}" srcOrd="1" destOrd="0" presId="urn:microsoft.com/office/officeart/2005/8/layout/orgChart1"/>
    <dgm:cxn modelId="{1EBFD4C6-2A75-4480-A422-19AC14591821}" type="presParOf" srcId="{B5FDD4D3-90E4-4C73-A762-20A447B7ACE2}" destId="{CA382FBA-A227-4139-9DFF-009D027A40E5}" srcOrd="1" destOrd="0" presId="urn:microsoft.com/office/officeart/2005/8/layout/orgChart1"/>
    <dgm:cxn modelId="{13E954BE-E4CF-49BC-A45C-3092C7258585}" type="presParOf" srcId="{B5FDD4D3-90E4-4C73-A762-20A447B7ACE2}" destId="{95752045-2FDB-4314-BB1F-A1149C3BCC8D}" srcOrd="2" destOrd="0" presId="urn:microsoft.com/office/officeart/2005/8/layout/orgChart1"/>
    <dgm:cxn modelId="{87184780-3A18-442C-84CC-BC0BC5DC1F17}" type="presParOf" srcId="{3DB06FC2-29A7-483B-A21D-40D57DD391E8}" destId="{47CDE5A7-B482-49F3-A793-BB73720A21DA}" srcOrd="4" destOrd="0" presId="urn:microsoft.com/office/officeart/2005/8/layout/orgChart1"/>
    <dgm:cxn modelId="{CA69443D-4E24-4F00-A52C-8F34ECD59B2B}" type="presParOf" srcId="{3DB06FC2-29A7-483B-A21D-40D57DD391E8}" destId="{2BA91F31-4F01-4899-A6EC-E0BF8F440B58}" srcOrd="5" destOrd="0" presId="urn:microsoft.com/office/officeart/2005/8/layout/orgChart1"/>
    <dgm:cxn modelId="{5E98BC99-F375-4D76-96A2-E573515029D6}" type="presParOf" srcId="{2BA91F31-4F01-4899-A6EC-E0BF8F440B58}" destId="{ACF16B6B-E297-4B9D-9F8D-E5D412982872}" srcOrd="0" destOrd="0" presId="urn:microsoft.com/office/officeart/2005/8/layout/orgChart1"/>
    <dgm:cxn modelId="{01D80F2D-2E31-42F0-8C19-B765CF7F4516}" type="presParOf" srcId="{ACF16B6B-E297-4B9D-9F8D-E5D412982872}" destId="{A4BA610B-AB2D-4660-9A30-C49ECF7B3A7F}" srcOrd="0" destOrd="0" presId="urn:microsoft.com/office/officeart/2005/8/layout/orgChart1"/>
    <dgm:cxn modelId="{11574252-96B2-4654-847D-FB5473E5FEC9}" type="presParOf" srcId="{ACF16B6B-E297-4B9D-9F8D-E5D412982872}" destId="{7C44BAC9-F769-4FC3-9C6F-267FB0382B49}" srcOrd="1" destOrd="0" presId="urn:microsoft.com/office/officeart/2005/8/layout/orgChart1"/>
    <dgm:cxn modelId="{97506BDF-0F60-4781-BD08-1C4B19C6D575}" type="presParOf" srcId="{2BA91F31-4F01-4899-A6EC-E0BF8F440B58}" destId="{04815FBA-42BE-4345-B4C1-61365E17DCA4}" srcOrd="1" destOrd="0" presId="urn:microsoft.com/office/officeart/2005/8/layout/orgChart1"/>
    <dgm:cxn modelId="{12B2F046-0700-4AFA-BDA7-372693F9BD50}" type="presParOf" srcId="{2BA91F31-4F01-4899-A6EC-E0BF8F440B58}" destId="{4DEAF997-1C3D-4113-863F-4731D9C1E1E7}" srcOrd="2" destOrd="0" presId="urn:microsoft.com/office/officeart/2005/8/layout/orgChart1"/>
    <dgm:cxn modelId="{7285F0D6-D377-4A3E-BF9D-9D232F0A9CE0}" type="presParOf" srcId="{0CE505AA-8015-43D7-8B53-9807F78FC652}" destId="{45787262-34A5-459C-A4FB-0F029182CA0F}" srcOrd="2" destOrd="0" presId="urn:microsoft.com/office/officeart/2005/8/layout/orgChart1"/>
    <dgm:cxn modelId="{0C819545-FC88-4239-9C8A-4FF26D916E1B}" type="presParOf" srcId="{45787262-34A5-459C-A4FB-0F029182CA0F}" destId="{EFCA8A7F-DA60-4DFE-91D9-8D570365127E}" srcOrd="0" destOrd="0" presId="urn:microsoft.com/office/officeart/2005/8/layout/orgChart1"/>
    <dgm:cxn modelId="{90874EB6-78D5-4979-AF09-7B14961E002B}" type="presParOf" srcId="{45787262-34A5-459C-A4FB-0F029182CA0F}" destId="{92C00296-779B-4F79-ABE7-EA888E8F9520}" srcOrd="1" destOrd="0" presId="urn:microsoft.com/office/officeart/2005/8/layout/orgChart1"/>
    <dgm:cxn modelId="{6B1CC0CD-5175-4D91-A6D9-F1B4DCBB6056}" type="presParOf" srcId="{92C00296-779B-4F79-ABE7-EA888E8F9520}" destId="{461C12E1-BFBC-4264-BF3C-D16F2093CDCA}" srcOrd="0" destOrd="0" presId="urn:microsoft.com/office/officeart/2005/8/layout/orgChart1"/>
    <dgm:cxn modelId="{BF9A9D0C-C675-4598-AEFB-DEC57C7FFDBE}" type="presParOf" srcId="{461C12E1-BFBC-4264-BF3C-D16F2093CDCA}" destId="{46141452-D9D9-4DCE-9FD3-C661BB207AC2}" srcOrd="0" destOrd="0" presId="urn:microsoft.com/office/officeart/2005/8/layout/orgChart1"/>
    <dgm:cxn modelId="{8881025A-722A-499A-BFFE-5FB1E7BA7286}" type="presParOf" srcId="{461C12E1-BFBC-4264-BF3C-D16F2093CDCA}" destId="{F1F022DA-E303-498D-BD6B-657CB7DFD703}" srcOrd="1" destOrd="0" presId="urn:microsoft.com/office/officeart/2005/8/layout/orgChart1"/>
    <dgm:cxn modelId="{29658918-4659-41BA-ABF4-C7B477711118}" type="presParOf" srcId="{92C00296-779B-4F79-ABE7-EA888E8F9520}" destId="{3FCE3DA8-FE07-4406-98A1-6A669DA6356E}" srcOrd="1" destOrd="0" presId="urn:microsoft.com/office/officeart/2005/8/layout/orgChart1"/>
    <dgm:cxn modelId="{1DE82BA3-07CC-4322-B180-3E7A36B2F72A}" type="presParOf" srcId="{92C00296-779B-4F79-ABE7-EA888E8F9520}" destId="{1E4B9B2D-9C82-49B3-B115-C8A712EAAC11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LinFactY="-28432" custLinFactNeighborX="-99931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 custLinFactNeighborX="59304" custLinFactNeighborY="-816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416E69D2-1462-43BF-A99E-12FFEC2C0684}" type="presOf" srcId="{C3EB261C-B9E9-4505-8A00-3E9FB3FFBC56}" destId="{46141452-D9D9-4DCE-9FD3-C661BB207AC2}" srcOrd="0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DA0433EC-3131-4C3E-BB98-27E0DDC25F20}" type="presOf" srcId="{5D12E55B-A886-4C5B-B11A-E603FE334198}" destId="{4EB67754-555F-4A2A-9D60-2E6D6B7D16C4}" srcOrd="0" destOrd="0" presId="urn:microsoft.com/office/officeart/2005/8/layout/orgChart1"/>
    <dgm:cxn modelId="{047CEEEB-7520-4DEA-A40E-A1A516912D8E}" type="presOf" srcId="{0ACE607C-430D-4D29-8F73-1029EAFEBE55}" destId="{EC893C17-48E3-46C3-BB7A-9F0D9B7D5090}" srcOrd="1" destOrd="0" presId="urn:microsoft.com/office/officeart/2005/8/layout/orgChart1"/>
    <dgm:cxn modelId="{B25FBC00-BB8F-44C9-8250-6D05CCD7D96A}" type="presOf" srcId="{39F25257-A737-4ADD-93B9-7F637210135D}" destId="{EFCA8A7F-DA60-4DFE-91D9-8D570365127E}" srcOrd="0" destOrd="0" presId="urn:microsoft.com/office/officeart/2005/8/layout/orgChart1"/>
    <dgm:cxn modelId="{FC37B009-8D0D-40C0-B7C1-65FB0CDB138A}" type="presOf" srcId="{0ACE607C-430D-4D29-8F73-1029EAFEBE55}" destId="{AC2C61AC-AC60-438F-898E-0FB7854199B1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ACB2EF33-4086-471F-A310-730D2DC7421D}" type="presOf" srcId="{C3EB261C-B9E9-4505-8A00-3E9FB3FFBC56}" destId="{F1F022DA-E303-498D-BD6B-657CB7DFD703}" srcOrd="1" destOrd="0" presId="urn:microsoft.com/office/officeart/2005/8/layout/orgChart1"/>
    <dgm:cxn modelId="{A982FBDE-49D8-4EC8-8EEF-CA96664D13CC}" type="presParOf" srcId="{4EB67754-555F-4A2A-9D60-2E6D6B7D16C4}" destId="{0CE505AA-8015-43D7-8B53-9807F78FC652}" srcOrd="0" destOrd="0" presId="urn:microsoft.com/office/officeart/2005/8/layout/orgChart1"/>
    <dgm:cxn modelId="{52DF4E90-AAD5-427E-B475-C3443CF07076}" type="presParOf" srcId="{0CE505AA-8015-43D7-8B53-9807F78FC652}" destId="{5B9C2470-F442-4F5B-A750-2D0C0C51FA14}" srcOrd="0" destOrd="0" presId="urn:microsoft.com/office/officeart/2005/8/layout/orgChart1"/>
    <dgm:cxn modelId="{B3F54693-3A1D-41D5-A17C-A97712168388}" type="presParOf" srcId="{5B9C2470-F442-4F5B-A750-2D0C0C51FA14}" destId="{AC2C61AC-AC60-438F-898E-0FB7854199B1}" srcOrd="0" destOrd="0" presId="urn:microsoft.com/office/officeart/2005/8/layout/orgChart1"/>
    <dgm:cxn modelId="{91F80274-13CB-4690-B64E-021D2EE7AE4E}" type="presParOf" srcId="{5B9C2470-F442-4F5B-A750-2D0C0C51FA14}" destId="{EC893C17-48E3-46C3-BB7A-9F0D9B7D5090}" srcOrd="1" destOrd="0" presId="urn:microsoft.com/office/officeart/2005/8/layout/orgChart1"/>
    <dgm:cxn modelId="{01E89171-B1A3-4C10-B2F2-DD0FFB8485C6}" type="presParOf" srcId="{0CE505AA-8015-43D7-8B53-9807F78FC652}" destId="{3DB06FC2-29A7-483B-A21D-40D57DD391E8}" srcOrd="1" destOrd="0" presId="urn:microsoft.com/office/officeart/2005/8/layout/orgChart1"/>
    <dgm:cxn modelId="{B4315B0E-2616-4CF6-BD53-483BE640510C}" type="presParOf" srcId="{0CE505AA-8015-43D7-8B53-9807F78FC652}" destId="{45787262-34A5-459C-A4FB-0F029182CA0F}" srcOrd="2" destOrd="0" presId="urn:microsoft.com/office/officeart/2005/8/layout/orgChart1"/>
    <dgm:cxn modelId="{65276173-3EA5-4E3D-AE70-A74E6F5E54B2}" type="presParOf" srcId="{45787262-34A5-459C-A4FB-0F029182CA0F}" destId="{EFCA8A7F-DA60-4DFE-91D9-8D570365127E}" srcOrd="0" destOrd="0" presId="urn:microsoft.com/office/officeart/2005/8/layout/orgChart1"/>
    <dgm:cxn modelId="{CDDD7A8E-25DF-4DD1-91DD-E03A09373D7D}" type="presParOf" srcId="{45787262-34A5-459C-A4FB-0F029182CA0F}" destId="{92C00296-779B-4F79-ABE7-EA888E8F9520}" srcOrd="1" destOrd="0" presId="urn:microsoft.com/office/officeart/2005/8/layout/orgChart1"/>
    <dgm:cxn modelId="{B0E430D9-9776-4ED4-AFDA-31D0210CF423}" type="presParOf" srcId="{92C00296-779B-4F79-ABE7-EA888E8F9520}" destId="{461C12E1-BFBC-4264-BF3C-D16F2093CDCA}" srcOrd="0" destOrd="0" presId="urn:microsoft.com/office/officeart/2005/8/layout/orgChart1"/>
    <dgm:cxn modelId="{88AF7E6D-0107-46CA-88CE-7155AD1B1F01}" type="presParOf" srcId="{461C12E1-BFBC-4264-BF3C-D16F2093CDCA}" destId="{46141452-D9D9-4DCE-9FD3-C661BB207AC2}" srcOrd="0" destOrd="0" presId="urn:microsoft.com/office/officeart/2005/8/layout/orgChart1"/>
    <dgm:cxn modelId="{F3D1EB3E-F32F-4B59-B3B4-64C24B84FB9D}" type="presParOf" srcId="{461C12E1-BFBC-4264-BF3C-D16F2093CDCA}" destId="{F1F022DA-E303-498D-BD6B-657CB7DFD703}" srcOrd="1" destOrd="0" presId="urn:microsoft.com/office/officeart/2005/8/layout/orgChart1"/>
    <dgm:cxn modelId="{68D2828A-14E2-488D-9FDF-6388A7C1B4F4}" type="presParOf" srcId="{92C00296-779B-4F79-ABE7-EA888E8F9520}" destId="{3FCE3DA8-FE07-4406-98A1-6A669DA6356E}" srcOrd="1" destOrd="0" presId="urn:microsoft.com/office/officeart/2005/8/layout/orgChart1"/>
    <dgm:cxn modelId="{47EE6295-BD58-44D3-97B5-2CD152D6AE88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 / Servicio</a:t>
          </a:r>
        </a:p>
        <a:p>
          <a:r>
            <a:rPr lang="es-MX" dirty="0" smtClean="0"/>
            <a:t>Persona</a:t>
          </a:r>
        </a:p>
        <a:p>
          <a:r>
            <a:rPr lang="es-MX" dirty="0" smtClean="0"/>
            <a:t>Grupo de Personas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78369105-677E-46A2-B4B9-8641E5C4E77F}" type="presOf" srcId="{C3EB261C-B9E9-4505-8A00-3E9FB3FFBC56}" destId="{46141452-D9D9-4DCE-9FD3-C661BB207AC2}" srcOrd="0" destOrd="0" presId="urn:microsoft.com/office/officeart/2005/8/layout/orgChart1"/>
    <dgm:cxn modelId="{01E4BCD7-4B72-47A5-9D84-06B00F0BFA2F}" type="presOf" srcId="{0ACE607C-430D-4D29-8F73-1029EAFEBE55}" destId="{EC893C17-48E3-46C3-BB7A-9F0D9B7D5090}" srcOrd="1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F43C965A-E80F-4222-964D-F57722B1B6E4}" type="presOf" srcId="{C3EB261C-B9E9-4505-8A00-3E9FB3FFBC56}" destId="{F1F022DA-E303-498D-BD6B-657CB7DFD703}" srcOrd="1" destOrd="0" presId="urn:microsoft.com/office/officeart/2005/8/layout/orgChart1"/>
    <dgm:cxn modelId="{09424DE5-7267-41B5-8B3C-06623382F8CC}" type="presOf" srcId="{5D12E55B-A886-4C5B-B11A-E603FE334198}" destId="{4EB67754-555F-4A2A-9D60-2E6D6B7D16C4}" srcOrd="0" destOrd="0" presId="urn:microsoft.com/office/officeart/2005/8/layout/orgChart1"/>
    <dgm:cxn modelId="{65F28FC6-DA18-4C83-998B-EC890E68FC08}" type="presOf" srcId="{39F25257-A737-4ADD-93B9-7F637210135D}" destId="{EFCA8A7F-DA60-4DFE-91D9-8D570365127E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A0BF2C54-1DC5-4318-A433-155CB93332F7}" type="presOf" srcId="{0ACE607C-430D-4D29-8F73-1029EAFEBE55}" destId="{AC2C61AC-AC60-438F-898E-0FB7854199B1}" srcOrd="0" destOrd="0" presId="urn:microsoft.com/office/officeart/2005/8/layout/orgChart1"/>
    <dgm:cxn modelId="{11A6A01B-C7AE-4C20-9BC6-1ABABF0039D5}" type="presParOf" srcId="{4EB67754-555F-4A2A-9D60-2E6D6B7D16C4}" destId="{0CE505AA-8015-43D7-8B53-9807F78FC652}" srcOrd="0" destOrd="0" presId="urn:microsoft.com/office/officeart/2005/8/layout/orgChart1"/>
    <dgm:cxn modelId="{EA3341DC-5984-4051-A4D9-88910338C594}" type="presParOf" srcId="{0CE505AA-8015-43D7-8B53-9807F78FC652}" destId="{5B9C2470-F442-4F5B-A750-2D0C0C51FA14}" srcOrd="0" destOrd="0" presId="urn:microsoft.com/office/officeart/2005/8/layout/orgChart1"/>
    <dgm:cxn modelId="{42E133EA-0F51-42B7-A6F8-F6F949ABC63C}" type="presParOf" srcId="{5B9C2470-F442-4F5B-A750-2D0C0C51FA14}" destId="{AC2C61AC-AC60-438F-898E-0FB7854199B1}" srcOrd="0" destOrd="0" presId="urn:microsoft.com/office/officeart/2005/8/layout/orgChart1"/>
    <dgm:cxn modelId="{77D0DBA7-909E-4FA0-8A54-A67781FC38F8}" type="presParOf" srcId="{5B9C2470-F442-4F5B-A750-2D0C0C51FA14}" destId="{EC893C17-48E3-46C3-BB7A-9F0D9B7D5090}" srcOrd="1" destOrd="0" presId="urn:microsoft.com/office/officeart/2005/8/layout/orgChart1"/>
    <dgm:cxn modelId="{9B01AB03-25B2-49EC-BFBA-0D829AEFB7A8}" type="presParOf" srcId="{0CE505AA-8015-43D7-8B53-9807F78FC652}" destId="{3DB06FC2-29A7-483B-A21D-40D57DD391E8}" srcOrd="1" destOrd="0" presId="urn:microsoft.com/office/officeart/2005/8/layout/orgChart1"/>
    <dgm:cxn modelId="{AC4B001D-4E52-4A01-8D68-DFF0E405C636}" type="presParOf" srcId="{0CE505AA-8015-43D7-8B53-9807F78FC652}" destId="{45787262-34A5-459C-A4FB-0F029182CA0F}" srcOrd="2" destOrd="0" presId="urn:microsoft.com/office/officeart/2005/8/layout/orgChart1"/>
    <dgm:cxn modelId="{6E58A1D7-C65B-48D4-8EF1-46C549D67475}" type="presParOf" srcId="{45787262-34A5-459C-A4FB-0F029182CA0F}" destId="{EFCA8A7F-DA60-4DFE-91D9-8D570365127E}" srcOrd="0" destOrd="0" presId="urn:microsoft.com/office/officeart/2005/8/layout/orgChart1"/>
    <dgm:cxn modelId="{C339CCF1-5CE9-4E36-BDC4-0BF411B4AFF7}" type="presParOf" srcId="{45787262-34A5-459C-A4FB-0F029182CA0F}" destId="{92C00296-779B-4F79-ABE7-EA888E8F9520}" srcOrd="1" destOrd="0" presId="urn:microsoft.com/office/officeart/2005/8/layout/orgChart1"/>
    <dgm:cxn modelId="{C4B1BC70-0E96-4230-B09D-CD5F86833808}" type="presParOf" srcId="{92C00296-779B-4F79-ABE7-EA888E8F9520}" destId="{461C12E1-BFBC-4264-BF3C-D16F2093CDCA}" srcOrd="0" destOrd="0" presId="urn:microsoft.com/office/officeart/2005/8/layout/orgChart1"/>
    <dgm:cxn modelId="{78A70C50-99B0-477F-BCE9-11972E627CF1}" type="presParOf" srcId="{461C12E1-BFBC-4264-BF3C-D16F2093CDCA}" destId="{46141452-D9D9-4DCE-9FD3-C661BB207AC2}" srcOrd="0" destOrd="0" presId="urn:microsoft.com/office/officeart/2005/8/layout/orgChart1"/>
    <dgm:cxn modelId="{B2D46E09-70B6-4FA7-AECE-6E5E51B74A83}" type="presParOf" srcId="{461C12E1-BFBC-4264-BF3C-D16F2093CDCA}" destId="{F1F022DA-E303-498D-BD6B-657CB7DFD703}" srcOrd="1" destOrd="0" presId="urn:microsoft.com/office/officeart/2005/8/layout/orgChart1"/>
    <dgm:cxn modelId="{8F0C8DB6-F9A4-413E-9D4E-B01C12C4BEFE}" type="presParOf" srcId="{92C00296-779B-4F79-ABE7-EA888E8F9520}" destId="{3FCE3DA8-FE07-4406-98A1-6A669DA6356E}" srcOrd="1" destOrd="0" presId="urn:microsoft.com/office/officeart/2005/8/layout/orgChart1"/>
    <dgm:cxn modelId="{F40D62CE-36F1-48DB-BE6C-2C7E19DDBA8B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C1904E01-C92D-4F64-9CBF-73B098994A59}" type="presOf" srcId="{C3EB261C-B9E9-4505-8A00-3E9FB3FFBC56}" destId="{F1F022DA-E303-498D-BD6B-657CB7DFD703}" srcOrd="1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A7FB45E8-E99D-4753-9350-EA4CA4FBED09}" type="presOf" srcId="{5D12E55B-A886-4C5B-B11A-E603FE334198}" destId="{4EB67754-555F-4A2A-9D60-2E6D6B7D16C4}" srcOrd="0" destOrd="0" presId="urn:microsoft.com/office/officeart/2005/8/layout/orgChart1"/>
    <dgm:cxn modelId="{E9A13D03-6DB6-4B9A-A08D-9B35B0E668BE}" type="presOf" srcId="{39F25257-A737-4ADD-93B9-7F637210135D}" destId="{EFCA8A7F-DA60-4DFE-91D9-8D570365127E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566E30AC-4E3D-4E75-BB76-E47CC88A07EB}" type="presOf" srcId="{0ACE607C-430D-4D29-8F73-1029EAFEBE55}" destId="{EC893C17-48E3-46C3-BB7A-9F0D9B7D5090}" srcOrd="1" destOrd="0" presId="urn:microsoft.com/office/officeart/2005/8/layout/orgChart1"/>
    <dgm:cxn modelId="{5F674FDD-509E-46A3-9873-4062E5B5849C}" type="presOf" srcId="{0ACE607C-430D-4D29-8F73-1029EAFEBE55}" destId="{AC2C61AC-AC60-438F-898E-0FB7854199B1}" srcOrd="0" destOrd="0" presId="urn:microsoft.com/office/officeart/2005/8/layout/orgChart1"/>
    <dgm:cxn modelId="{9B4A8FAA-A28A-477C-BE13-229B50E4DE50}" type="presOf" srcId="{C3EB261C-B9E9-4505-8A00-3E9FB3FFBC56}" destId="{46141452-D9D9-4DCE-9FD3-C661BB207AC2}" srcOrd="0" destOrd="0" presId="urn:microsoft.com/office/officeart/2005/8/layout/orgChart1"/>
    <dgm:cxn modelId="{106AEABC-1671-4195-A8A6-2D25268320CB}" type="presParOf" srcId="{4EB67754-555F-4A2A-9D60-2E6D6B7D16C4}" destId="{0CE505AA-8015-43D7-8B53-9807F78FC652}" srcOrd="0" destOrd="0" presId="urn:microsoft.com/office/officeart/2005/8/layout/orgChart1"/>
    <dgm:cxn modelId="{883E85DB-622D-40E1-9520-CE7EA674FD63}" type="presParOf" srcId="{0CE505AA-8015-43D7-8B53-9807F78FC652}" destId="{5B9C2470-F442-4F5B-A750-2D0C0C51FA14}" srcOrd="0" destOrd="0" presId="urn:microsoft.com/office/officeart/2005/8/layout/orgChart1"/>
    <dgm:cxn modelId="{7E657598-25AF-4778-9A2D-ED4EBCC58E11}" type="presParOf" srcId="{5B9C2470-F442-4F5B-A750-2D0C0C51FA14}" destId="{AC2C61AC-AC60-438F-898E-0FB7854199B1}" srcOrd="0" destOrd="0" presId="urn:microsoft.com/office/officeart/2005/8/layout/orgChart1"/>
    <dgm:cxn modelId="{891735A1-E71C-488D-B1D6-1A291D2C363A}" type="presParOf" srcId="{5B9C2470-F442-4F5B-A750-2D0C0C51FA14}" destId="{EC893C17-48E3-46C3-BB7A-9F0D9B7D5090}" srcOrd="1" destOrd="0" presId="urn:microsoft.com/office/officeart/2005/8/layout/orgChart1"/>
    <dgm:cxn modelId="{6FF220E6-22E7-4DD1-8EC5-9CB7EBBE6A4A}" type="presParOf" srcId="{0CE505AA-8015-43D7-8B53-9807F78FC652}" destId="{3DB06FC2-29A7-483B-A21D-40D57DD391E8}" srcOrd="1" destOrd="0" presId="urn:microsoft.com/office/officeart/2005/8/layout/orgChart1"/>
    <dgm:cxn modelId="{9B2C3183-1B55-4F0F-B825-8EB5D82AEA9F}" type="presParOf" srcId="{0CE505AA-8015-43D7-8B53-9807F78FC652}" destId="{45787262-34A5-459C-A4FB-0F029182CA0F}" srcOrd="2" destOrd="0" presId="urn:microsoft.com/office/officeart/2005/8/layout/orgChart1"/>
    <dgm:cxn modelId="{3A31889B-F3FB-4122-91DB-85C7892226EC}" type="presParOf" srcId="{45787262-34A5-459C-A4FB-0F029182CA0F}" destId="{EFCA8A7F-DA60-4DFE-91D9-8D570365127E}" srcOrd="0" destOrd="0" presId="urn:microsoft.com/office/officeart/2005/8/layout/orgChart1"/>
    <dgm:cxn modelId="{4FCCF52C-F4D6-4054-AA6C-1CBCB6C6FAD1}" type="presParOf" srcId="{45787262-34A5-459C-A4FB-0F029182CA0F}" destId="{92C00296-779B-4F79-ABE7-EA888E8F9520}" srcOrd="1" destOrd="0" presId="urn:microsoft.com/office/officeart/2005/8/layout/orgChart1"/>
    <dgm:cxn modelId="{570D5AE1-B1D1-4037-AD29-1C1BDB3E5ADA}" type="presParOf" srcId="{92C00296-779B-4F79-ABE7-EA888E8F9520}" destId="{461C12E1-BFBC-4264-BF3C-D16F2093CDCA}" srcOrd="0" destOrd="0" presId="urn:microsoft.com/office/officeart/2005/8/layout/orgChart1"/>
    <dgm:cxn modelId="{6755E857-793E-41D8-A9A2-693C11B83FA8}" type="presParOf" srcId="{461C12E1-BFBC-4264-BF3C-D16F2093CDCA}" destId="{46141452-D9D9-4DCE-9FD3-C661BB207AC2}" srcOrd="0" destOrd="0" presId="urn:microsoft.com/office/officeart/2005/8/layout/orgChart1"/>
    <dgm:cxn modelId="{2BEC0A11-16D5-4740-8039-B424EA79CD09}" type="presParOf" srcId="{461C12E1-BFBC-4264-BF3C-D16F2093CDCA}" destId="{F1F022DA-E303-498D-BD6B-657CB7DFD703}" srcOrd="1" destOrd="0" presId="urn:microsoft.com/office/officeart/2005/8/layout/orgChart1"/>
    <dgm:cxn modelId="{4E74447C-3603-4AE5-A34F-83E851F1E424}" type="presParOf" srcId="{92C00296-779B-4F79-ABE7-EA888E8F9520}" destId="{3FCE3DA8-FE07-4406-98A1-6A669DA6356E}" srcOrd="1" destOrd="0" presId="urn:microsoft.com/office/officeart/2005/8/layout/orgChart1"/>
    <dgm:cxn modelId="{0E7F681D-6496-4157-95BE-F3888ADBD268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95DB6DAE-AB81-4FC6-B618-A6BC65729FC2}" type="presOf" srcId="{5D12E55B-A886-4C5B-B11A-E603FE334198}" destId="{4EB67754-555F-4A2A-9D60-2E6D6B7D16C4}" srcOrd="0" destOrd="0" presId="urn:microsoft.com/office/officeart/2005/8/layout/orgChart1"/>
    <dgm:cxn modelId="{39AC48CB-A7E2-46AF-8ABD-4A7C36A67F49}" type="presOf" srcId="{0ACE607C-430D-4D29-8F73-1029EAFEBE55}" destId="{EC893C17-48E3-46C3-BB7A-9F0D9B7D5090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F668980C-1B21-406C-9523-7956293C03BC}" type="presOf" srcId="{C3EB261C-B9E9-4505-8A00-3E9FB3FFBC56}" destId="{F1F022DA-E303-498D-BD6B-657CB7DFD703}" srcOrd="1" destOrd="0" presId="urn:microsoft.com/office/officeart/2005/8/layout/orgChart1"/>
    <dgm:cxn modelId="{3BAF4308-553A-478E-8944-06C6D16D83D9}" type="presOf" srcId="{39F25257-A737-4ADD-93B9-7F637210135D}" destId="{EFCA8A7F-DA60-4DFE-91D9-8D570365127E}" srcOrd="0" destOrd="0" presId="urn:microsoft.com/office/officeart/2005/8/layout/orgChart1"/>
    <dgm:cxn modelId="{22CEBA8B-E783-4307-8490-E8CDB3ABC54F}" type="presOf" srcId="{C3EB261C-B9E9-4505-8A00-3E9FB3FFBC56}" destId="{46141452-D9D9-4DCE-9FD3-C661BB207AC2}" srcOrd="0" destOrd="0" presId="urn:microsoft.com/office/officeart/2005/8/layout/orgChart1"/>
    <dgm:cxn modelId="{BB341142-9EF1-47D5-859A-25AAA82B2A1C}" type="presOf" srcId="{0ACE607C-430D-4D29-8F73-1029EAFEBE55}" destId="{AC2C61AC-AC60-438F-898E-0FB7854199B1}" srcOrd="0" destOrd="0" presId="urn:microsoft.com/office/officeart/2005/8/layout/orgChart1"/>
    <dgm:cxn modelId="{CE9D1D1A-8741-4891-B6D4-F3AAA2048EF4}" type="presParOf" srcId="{4EB67754-555F-4A2A-9D60-2E6D6B7D16C4}" destId="{0CE505AA-8015-43D7-8B53-9807F78FC652}" srcOrd="0" destOrd="0" presId="urn:microsoft.com/office/officeart/2005/8/layout/orgChart1"/>
    <dgm:cxn modelId="{D6F25B3A-F03C-439A-AEFB-C8BFB4F7B48C}" type="presParOf" srcId="{0CE505AA-8015-43D7-8B53-9807F78FC652}" destId="{5B9C2470-F442-4F5B-A750-2D0C0C51FA14}" srcOrd="0" destOrd="0" presId="urn:microsoft.com/office/officeart/2005/8/layout/orgChart1"/>
    <dgm:cxn modelId="{70753EEC-A7E0-4769-9D7B-32F67FA8C397}" type="presParOf" srcId="{5B9C2470-F442-4F5B-A750-2D0C0C51FA14}" destId="{AC2C61AC-AC60-438F-898E-0FB7854199B1}" srcOrd="0" destOrd="0" presId="urn:microsoft.com/office/officeart/2005/8/layout/orgChart1"/>
    <dgm:cxn modelId="{8BB0FDF2-A5A7-4721-9394-6FA63AF7FA09}" type="presParOf" srcId="{5B9C2470-F442-4F5B-A750-2D0C0C51FA14}" destId="{EC893C17-48E3-46C3-BB7A-9F0D9B7D5090}" srcOrd="1" destOrd="0" presId="urn:microsoft.com/office/officeart/2005/8/layout/orgChart1"/>
    <dgm:cxn modelId="{059DD910-04E2-4FEF-A7DC-BF386116E353}" type="presParOf" srcId="{0CE505AA-8015-43D7-8B53-9807F78FC652}" destId="{3DB06FC2-29A7-483B-A21D-40D57DD391E8}" srcOrd="1" destOrd="0" presId="urn:microsoft.com/office/officeart/2005/8/layout/orgChart1"/>
    <dgm:cxn modelId="{7A5E2583-BCC1-4994-B435-3809D2D0927B}" type="presParOf" srcId="{0CE505AA-8015-43D7-8B53-9807F78FC652}" destId="{45787262-34A5-459C-A4FB-0F029182CA0F}" srcOrd="2" destOrd="0" presId="urn:microsoft.com/office/officeart/2005/8/layout/orgChart1"/>
    <dgm:cxn modelId="{ED1FBE4A-5753-4425-B41E-5BD9647E05AA}" type="presParOf" srcId="{45787262-34A5-459C-A4FB-0F029182CA0F}" destId="{EFCA8A7F-DA60-4DFE-91D9-8D570365127E}" srcOrd="0" destOrd="0" presId="urn:microsoft.com/office/officeart/2005/8/layout/orgChart1"/>
    <dgm:cxn modelId="{F933C031-7F60-4761-BE86-2A4F35544234}" type="presParOf" srcId="{45787262-34A5-459C-A4FB-0F029182CA0F}" destId="{92C00296-779B-4F79-ABE7-EA888E8F9520}" srcOrd="1" destOrd="0" presId="urn:microsoft.com/office/officeart/2005/8/layout/orgChart1"/>
    <dgm:cxn modelId="{4FA8754B-8AFD-4C0C-8326-BD53C0AF8AE8}" type="presParOf" srcId="{92C00296-779B-4F79-ABE7-EA888E8F9520}" destId="{461C12E1-BFBC-4264-BF3C-D16F2093CDCA}" srcOrd="0" destOrd="0" presId="urn:microsoft.com/office/officeart/2005/8/layout/orgChart1"/>
    <dgm:cxn modelId="{92D7BBD3-D342-4D9D-ABEF-CE74C7532BD3}" type="presParOf" srcId="{461C12E1-BFBC-4264-BF3C-D16F2093CDCA}" destId="{46141452-D9D9-4DCE-9FD3-C661BB207AC2}" srcOrd="0" destOrd="0" presId="urn:microsoft.com/office/officeart/2005/8/layout/orgChart1"/>
    <dgm:cxn modelId="{4579B9E7-25F3-4240-8AFD-90952A476996}" type="presParOf" srcId="{461C12E1-BFBC-4264-BF3C-D16F2093CDCA}" destId="{F1F022DA-E303-498D-BD6B-657CB7DFD703}" srcOrd="1" destOrd="0" presId="urn:microsoft.com/office/officeart/2005/8/layout/orgChart1"/>
    <dgm:cxn modelId="{292D6FED-1737-44C7-8475-DF7E9F64C724}" type="presParOf" srcId="{92C00296-779B-4F79-ABE7-EA888E8F9520}" destId="{3FCE3DA8-FE07-4406-98A1-6A669DA6356E}" srcOrd="1" destOrd="0" presId="urn:microsoft.com/office/officeart/2005/8/layout/orgChart1"/>
    <dgm:cxn modelId="{FD9CCC5E-C838-4EB5-9C7C-3D4A1A63A550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B72CF0A0-F315-4863-AE2C-1937952266C2}" type="presOf" srcId="{0ACE607C-430D-4D29-8F73-1029EAFEBE55}" destId="{AC2C61AC-AC60-438F-898E-0FB7854199B1}" srcOrd="0" destOrd="0" presId="urn:microsoft.com/office/officeart/2005/8/layout/orgChart1"/>
    <dgm:cxn modelId="{AF17D45C-5BD9-4A76-90DC-C5DDD75824C4}" type="presOf" srcId="{C3EB261C-B9E9-4505-8A00-3E9FB3FFBC56}" destId="{46141452-D9D9-4DCE-9FD3-C661BB207AC2}" srcOrd="0" destOrd="0" presId="urn:microsoft.com/office/officeart/2005/8/layout/orgChart1"/>
    <dgm:cxn modelId="{D4AAB5F2-452F-4463-B8CC-0380964F406C}" type="presOf" srcId="{0ACE607C-430D-4D29-8F73-1029EAFEBE55}" destId="{EC893C17-48E3-46C3-BB7A-9F0D9B7D5090}" srcOrd="1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A3D9F97C-6D10-4418-A09E-82688E766738}" type="presOf" srcId="{C3EB261C-B9E9-4505-8A00-3E9FB3FFBC56}" destId="{F1F022DA-E303-498D-BD6B-657CB7DFD703}" srcOrd="1" destOrd="0" presId="urn:microsoft.com/office/officeart/2005/8/layout/orgChart1"/>
    <dgm:cxn modelId="{5127E7BB-B72D-4A32-81F3-4D7BD1749174}" type="presOf" srcId="{39F25257-A737-4ADD-93B9-7F637210135D}" destId="{EFCA8A7F-DA60-4DFE-91D9-8D570365127E}" srcOrd="0" destOrd="0" presId="urn:microsoft.com/office/officeart/2005/8/layout/orgChart1"/>
    <dgm:cxn modelId="{CF033FDA-183C-4969-BB6B-C2F1069EC4F6}" type="presOf" srcId="{B2376703-0D46-4B17-B2FB-5F9F0A7B285E}" destId="{539FDD80-51E8-453B-9F77-2324A23A1C23}" srcOrd="0" destOrd="0" presId="urn:microsoft.com/office/officeart/2005/8/layout/orgChart1"/>
    <dgm:cxn modelId="{4381102E-4E5E-4D5F-9A47-EC7B0BB1314B}" type="presOf" srcId="{B2376703-0D46-4B17-B2FB-5F9F0A7B285E}" destId="{2E553A75-9BE8-468A-9D04-02FB09241A04}" srcOrd="1" destOrd="0" presId="urn:microsoft.com/office/officeart/2005/8/layout/orgChart1"/>
    <dgm:cxn modelId="{BE1613E0-FFD7-4117-A568-0DE78D0277C5}" type="presOf" srcId="{5D12E55B-A886-4C5B-B11A-E603FE334198}" destId="{4EB67754-555F-4A2A-9D60-2E6D6B7D16C4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B7FA0DF1-AD04-4C46-84AF-7CB19862F189}" type="presParOf" srcId="{4EB67754-555F-4A2A-9D60-2E6D6B7D16C4}" destId="{0CE505AA-8015-43D7-8B53-9807F78FC652}" srcOrd="0" destOrd="0" presId="urn:microsoft.com/office/officeart/2005/8/layout/orgChart1"/>
    <dgm:cxn modelId="{03F25417-FA75-45F0-AE10-85520EE3F99E}" type="presParOf" srcId="{0CE505AA-8015-43D7-8B53-9807F78FC652}" destId="{5B9C2470-F442-4F5B-A750-2D0C0C51FA14}" srcOrd="0" destOrd="0" presId="urn:microsoft.com/office/officeart/2005/8/layout/orgChart1"/>
    <dgm:cxn modelId="{76532B52-D2E8-4B77-8A17-140B8AF249C0}" type="presParOf" srcId="{5B9C2470-F442-4F5B-A750-2D0C0C51FA14}" destId="{AC2C61AC-AC60-438F-898E-0FB7854199B1}" srcOrd="0" destOrd="0" presId="urn:microsoft.com/office/officeart/2005/8/layout/orgChart1"/>
    <dgm:cxn modelId="{17F1FCA6-84FE-4CB3-9EE8-57D3393FCDE4}" type="presParOf" srcId="{5B9C2470-F442-4F5B-A750-2D0C0C51FA14}" destId="{EC893C17-48E3-46C3-BB7A-9F0D9B7D5090}" srcOrd="1" destOrd="0" presId="urn:microsoft.com/office/officeart/2005/8/layout/orgChart1"/>
    <dgm:cxn modelId="{AC3E4F52-B5B1-4BE5-8C1E-EC617E7E6F94}" type="presParOf" srcId="{0CE505AA-8015-43D7-8B53-9807F78FC652}" destId="{3DB06FC2-29A7-483B-A21D-40D57DD391E8}" srcOrd="1" destOrd="0" presId="urn:microsoft.com/office/officeart/2005/8/layout/orgChart1"/>
    <dgm:cxn modelId="{494F97BC-9AA2-4394-8C40-7B1C345F6828}" type="presParOf" srcId="{0CE505AA-8015-43D7-8B53-9807F78FC652}" destId="{45787262-34A5-459C-A4FB-0F029182CA0F}" srcOrd="2" destOrd="0" presId="urn:microsoft.com/office/officeart/2005/8/layout/orgChart1"/>
    <dgm:cxn modelId="{B4F97E62-0948-4E8F-9C5A-7516DF742D99}" type="presParOf" srcId="{45787262-34A5-459C-A4FB-0F029182CA0F}" destId="{EFCA8A7F-DA60-4DFE-91D9-8D570365127E}" srcOrd="0" destOrd="0" presId="urn:microsoft.com/office/officeart/2005/8/layout/orgChart1"/>
    <dgm:cxn modelId="{DC92CF24-99FB-4D94-969C-65CCDD808E82}" type="presParOf" srcId="{45787262-34A5-459C-A4FB-0F029182CA0F}" destId="{92C00296-779B-4F79-ABE7-EA888E8F9520}" srcOrd="1" destOrd="0" presId="urn:microsoft.com/office/officeart/2005/8/layout/orgChart1"/>
    <dgm:cxn modelId="{5B58B93C-5CEB-4452-AF8E-89FD7BEEEAFC}" type="presParOf" srcId="{92C00296-779B-4F79-ABE7-EA888E8F9520}" destId="{461C12E1-BFBC-4264-BF3C-D16F2093CDCA}" srcOrd="0" destOrd="0" presId="urn:microsoft.com/office/officeart/2005/8/layout/orgChart1"/>
    <dgm:cxn modelId="{3C93454C-AC87-4AD2-BE9C-5AA3554EBA49}" type="presParOf" srcId="{461C12E1-BFBC-4264-BF3C-D16F2093CDCA}" destId="{46141452-D9D9-4DCE-9FD3-C661BB207AC2}" srcOrd="0" destOrd="0" presId="urn:microsoft.com/office/officeart/2005/8/layout/orgChart1"/>
    <dgm:cxn modelId="{EC02B4DC-6BCA-42AF-B3DC-560D7A07769E}" type="presParOf" srcId="{461C12E1-BFBC-4264-BF3C-D16F2093CDCA}" destId="{F1F022DA-E303-498D-BD6B-657CB7DFD703}" srcOrd="1" destOrd="0" presId="urn:microsoft.com/office/officeart/2005/8/layout/orgChart1"/>
    <dgm:cxn modelId="{0DCFE87B-EECB-46A9-9963-476DE05B52A3}" type="presParOf" srcId="{92C00296-779B-4F79-ABE7-EA888E8F9520}" destId="{3FCE3DA8-FE07-4406-98A1-6A669DA6356E}" srcOrd="1" destOrd="0" presId="urn:microsoft.com/office/officeart/2005/8/layout/orgChart1"/>
    <dgm:cxn modelId="{EDDBEDBF-71BB-43E8-AC0A-9F6779C3569B}" type="presParOf" srcId="{92C00296-779B-4F79-ABE7-EA888E8F9520}" destId="{1E4B9B2D-9C82-49B3-B115-C8A712EAAC11}" srcOrd="2" destOrd="0" presId="urn:microsoft.com/office/officeart/2005/8/layout/orgChart1"/>
    <dgm:cxn modelId="{14CDD5A3-482E-484F-85FD-05FF113DFEBD}" type="presParOf" srcId="{4EB67754-555F-4A2A-9D60-2E6D6B7D16C4}" destId="{221FBCE9-9EBF-4B7F-9CAE-5300DBC1D8A3}" srcOrd="1" destOrd="0" presId="urn:microsoft.com/office/officeart/2005/8/layout/orgChart1"/>
    <dgm:cxn modelId="{284AD328-1AD6-4A01-BBAD-613BF0F7E1D9}" type="presParOf" srcId="{221FBCE9-9EBF-4B7F-9CAE-5300DBC1D8A3}" destId="{1E060252-1FAB-483F-AAF5-02DA0D99F6CE}" srcOrd="0" destOrd="0" presId="urn:microsoft.com/office/officeart/2005/8/layout/orgChart1"/>
    <dgm:cxn modelId="{0C453435-8EFE-49D3-A503-9DAD5D055668}" type="presParOf" srcId="{1E060252-1FAB-483F-AAF5-02DA0D99F6CE}" destId="{539FDD80-51E8-453B-9F77-2324A23A1C23}" srcOrd="0" destOrd="0" presId="urn:microsoft.com/office/officeart/2005/8/layout/orgChart1"/>
    <dgm:cxn modelId="{5E4702AC-2C00-4677-90E8-0D348091C5C6}" type="presParOf" srcId="{1E060252-1FAB-483F-AAF5-02DA0D99F6CE}" destId="{2E553A75-9BE8-468A-9D04-02FB09241A04}" srcOrd="1" destOrd="0" presId="urn:microsoft.com/office/officeart/2005/8/layout/orgChart1"/>
    <dgm:cxn modelId="{0E597188-CE9B-4CCF-9994-44D2FDD031BF}" type="presParOf" srcId="{221FBCE9-9EBF-4B7F-9CAE-5300DBC1D8A3}" destId="{402C806E-128E-4EBF-8344-A3B2D593BBBC}" srcOrd="1" destOrd="0" presId="urn:microsoft.com/office/officeart/2005/8/layout/orgChart1"/>
    <dgm:cxn modelId="{CF220D84-6FF4-456F-B8E0-DFF4899A6B6D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ScaleY="79165" custLinFactY="-59076" custLinFactNeighborX="19407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 custLinFactNeighborX="-9609" custLinFactNeighborY="-1269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7D949C01-17E7-4151-A33A-6D519F542B94}" type="presOf" srcId="{0ACE607C-430D-4D29-8F73-1029EAFEBE55}" destId="{AC2C61AC-AC60-438F-898E-0FB7854199B1}" srcOrd="0" destOrd="0" presId="urn:microsoft.com/office/officeart/2005/8/layout/orgChart1"/>
    <dgm:cxn modelId="{8EB9AB6D-2F49-4A3E-8758-E21A22915BA8}" type="presOf" srcId="{0ACE607C-430D-4D29-8F73-1029EAFEBE55}" destId="{EC893C17-48E3-46C3-BB7A-9F0D9B7D5090}" srcOrd="1" destOrd="0" presId="urn:microsoft.com/office/officeart/2005/8/layout/orgChart1"/>
    <dgm:cxn modelId="{700418A3-D40C-487A-86EE-4ECB293F5CDE}" type="presOf" srcId="{39F25257-A737-4ADD-93B9-7F637210135D}" destId="{EFCA8A7F-DA60-4DFE-91D9-8D570365127E}" srcOrd="0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19056B33-ACB4-40D3-81D7-89F99BFCBB4B}" type="presOf" srcId="{5D12E55B-A886-4C5B-B11A-E603FE334198}" destId="{4EB67754-555F-4A2A-9D60-2E6D6B7D16C4}" srcOrd="0" destOrd="0" presId="urn:microsoft.com/office/officeart/2005/8/layout/orgChart1"/>
    <dgm:cxn modelId="{E8EA9533-02FC-444B-AD9E-FC62B90D73B9}" type="presOf" srcId="{C3EB261C-B9E9-4505-8A00-3E9FB3FFBC56}" destId="{F1F022DA-E303-498D-BD6B-657CB7DFD703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2EA054D4-C81B-4BFD-945A-8D6F27CF723E}" type="presOf" srcId="{C3EB261C-B9E9-4505-8A00-3E9FB3FFBC56}" destId="{46141452-D9D9-4DCE-9FD3-C661BB207AC2}" srcOrd="0" destOrd="0" presId="urn:microsoft.com/office/officeart/2005/8/layout/orgChart1"/>
    <dgm:cxn modelId="{8E479E47-87A7-48CE-8E56-FBEAFCAB6D50}" type="presParOf" srcId="{4EB67754-555F-4A2A-9D60-2E6D6B7D16C4}" destId="{0CE505AA-8015-43D7-8B53-9807F78FC652}" srcOrd="0" destOrd="0" presId="urn:microsoft.com/office/officeart/2005/8/layout/orgChart1"/>
    <dgm:cxn modelId="{34BAA90C-4EBF-4FA3-A934-FCBD827A99E2}" type="presParOf" srcId="{0CE505AA-8015-43D7-8B53-9807F78FC652}" destId="{5B9C2470-F442-4F5B-A750-2D0C0C51FA14}" srcOrd="0" destOrd="0" presId="urn:microsoft.com/office/officeart/2005/8/layout/orgChart1"/>
    <dgm:cxn modelId="{EA1189EB-0CC9-434E-AC2B-6CF2116ECD16}" type="presParOf" srcId="{5B9C2470-F442-4F5B-A750-2D0C0C51FA14}" destId="{AC2C61AC-AC60-438F-898E-0FB7854199B1}" srcOrd="0" destOrd="0" presId="urn:microsoft.com/office/officeart/2005/8/layout/orgChart1"/>
    <dgm:cxn modelId="{4A624A89-EA36-46B1-A675-322A136EA46A}" type="presParOf" srcId="{5B9C2470-F442-4F5B-A750-2D0C0C51FA14}" destId="{EC893C17-48E3-46C3-BB7A-9F0D9B7D5090}" srcOrd="1" destOrd="0" presId="urn:microsoft.com/office/officeart/2005/8/layout/orgChart1"/>
    <dgm:cxn modelId="{ACF8CA33-D338-4A48-82E6-0E4BE0D704C1}" type="presParOf" srcId="{0CE505AA-8015-43D7-8B53-9807F78FC652}" destId="{3DB06FC2-29A7-483B-A21D-40D57DD391E8}" srcOrd="1" destOrd="0" presId="urn:microsoft.com/office/officeart/2005/8/layout/orgChart1"/>
    <dgm:cxn modelId="{1B7A83BC-A44E-4DAD-9FB8-4D39D5943DF3}" type="presParOf" srcId="{0CE505AA-8015-43D7-8B53-9807F78FC652}" destId="{45787262-34A5-459C-A4FB-0F029182CA0F}" srcOrd="2" destOrd="0" presId="urn:microsoft.com/office/officeart/2005/8/layout/orgChart1"/>
    <dgm:cxn modelId="{B7D1AF86-D4E4-4CE8-A70B-24D7E72A7CFB}" type="presParOf" srcId="{45787262-34A5-459C-A4FB-0F029182CA0F}" destId="{EFCA8A7F-DA60-4DFE-91D9-8D570365127E}" srcOrd="0" destOrd="0" presId="urn:microsoft.com/office/officeart/2005/8/layout/orgChart1"/>
    <dgm:cxn modelId="{E0D479E4-7EA8-4E3E-8907-FCC11AA315F4}" type="presParOf" srcId="{45787262-34A5-459C-A4FB-0F029182CA0F}" destId="{92C00296-779B-4F79-ABE7-EA888E8F9520}" srcOrd="1" destOrd="0" presId="urn:microsoft.com/office/officeart/2005/8/layout/orgChart1"/>
    <dgm:cxn modelId="{DA65EBBB-8CB7-4916-823C-9373A2720A83}" type="presParOf" srcId="{92C00296-779B-4F79-ABE7-EA888E8F9520}" destId="{461C12E1-BFBC-4264-BF3C-D16F2093CDCA}" srcOrd="0" destOrd="0" presId="urn:microsoft.com/office/officeart/2005/8/layout/orgChart1"/>
    <dgm:cxn modelId="{249FA9EE-294C-4D2A-B4DC-302A25E5E52A}" type="presParOf" srcId="{461C12E1-BFBC-4264-BF3C-D16F2093CDCA}" destId="{46141452-D9D9-4DCE-9FD3-C661BB207AC2}" srcOrd="0" destOrd="0" presId="urn:microsoft.com/office/officeart/2005/8/layout/orgChart1"/>
    <dgm:cxn modelId="{5109D24F-3E71-44F7-9C98-450D7C9A626E}" type="presParOf" srcId="{461C12E1-BFBC-4264-BF3C-D16F2093CDCA}" destId="{F1F022DA-E303-498D-BD6B-657CB7DFD703}" srcOrd="1" destOrd="0" presId="urn:microsoft.com/office/officeart/2005/8/layout/orgChart1"/>
    <dgm:cxn modelId="{C28A3A3D-68EA-4A45-96A5-72B9CE4F1D49}" type="presParOf" srcId="{92C00296-779B-4F79-ABE7-EA888E8F9520}" destId="{3FCE3DA8-FE07-4406-98A1-6A669DA6356E}" srcOrd="1" destOrd="0" presId="urn:microsoft.com/office/officeart/2005/8/layout/orgChart1"/>
    <dgm:cxn modelId="{89E9B9CD-1E80-4501-A252-C847949D3AED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E0C7FA18-60D6-4896-B41A-2808743D8AE8}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8F644EB9-2E16-4F87-A375-D83C2F8FE300}" type="parTrans" cxnId="{70712457-7F06-4F14-865B-FE40ABF08248}">
      <dgm:prSet/>
      <dgm:spPr/>
      <dgm:t>
        <a:bodyPr/>
        <a:lstStyle/>
        <a:p>
          <a:endParaRPr lang="es-MX"/>
        </a:p>
      </dgm:t>
    </dgm:pt>
    <dgm:pt modelId="{C69D1848-0FAF-4514-9B73-CF3C7B515A34}" type="sibTrans" cxnId="{70712457-7F06-4F14-865B-FE40ABF08248}">
      <dgm:prSet/>
      <dgm:spPr/>
      <dgm:t>
        <a:bodyPr/>
        <a:lstStyle/>
        <a:p>
          <a:endParaRPr lang="es-MX"/>
        </a:p>
      </dgm:t>
    </dgm:pt>
    <dgm:pt modelId="{AFD04DBE-BA73-4CF4-9FF0-E4334BE81409}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40749320-A2D7-4CB9-A371-8C8BE5441236}" type="parTrans" cxnId="{8E0CB61B-493E-4336-A35F-3D20499CD0AC}">
      <dgm:prSet/>
      <dgm:spPr/>
      <dgm:t>
        <a:bodyPr/>
        <a:lstStyle/>
        <a:p>
          <a:endParaRPr lang="es-MX"/>
        </a:p>
      </dgm:t>
    </dgm:pt>
    <dgm:pt modelId="{6693BB54-1AB1-4A09-97C3-2D6497F53CC2}" type="sibTrans" cxnId="{8E0CB61B-493E-4336-A35F-3D20499CD0AC}">
      <dgm:prSet/>
      <dgm:spPr/>
      <dgm:t>
        <a:bodyPr/>
        <a:lstStyle/>
        <a:p>
          <a:endParaRPr lang="es-MX"/>
        </a:p>
      </dgm:t>
    </dgm:pt>
    <dgm:pt modelId="{6B563851-1569-4E70-B20E-72FC9CE4BFE0}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7ECBD683-F4BD-4C71-B8C4-CC2ECBB153AC}" type="parTrans" cxnId="{7F2C348D-A72F-4C91-8BFF-343F4B8B6F39}">
      <dgm:prSet/>
      <dgm:spPr/>
      <dgm:t>
        <a:bodyPr/>
        <a:lstStyle/>
        <a:p>
          <a:endParaRPr lang="es-MX"/>
        </a:p>
      </dgm:t>
    </dgm:pt>
    <dgm:pt modelId="{406C36D4-7FC6-4A0D-973E-7E31E259DAAC}" type="sibTrans" cxnId="{7F2C348D-A72F-4C91-8BFF-343F4B8B6F39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F0CD8280-0118-4B65-B546-B41E86142816}" type="pres">
      <dgm:prSet presAssocID="{8F644EB9-2E16-4F87-A375-D83C2F8FE300}" presName="Name37" presStyleLbl="parChTrans1D2" presStyleIdx="0" presStyleCnt="3"/>
      <dgm:spPr/>
      <dgm:t>
        <a:bodyPr/>
        <a:lstStyle/>
        <a:p>
          <a:endParaRPr lang="es-MX"/>
        </a:p>
      </dgm:t>
    </dgm:pt>
    <dgm:pt modelId="{E7848752-2024-4E7D-B48E-81262A3E26C6}" type="pres">
      <dgm:prSet presAssocID="{E0C7FA18-60D6-4896-B41A-2808743D8AE8}" presName="hierRoot2" presStyleCnt="0">
        <dgm:presLayoutVars>
          <dgm:hierBranch val="init"/>
        </dgm:presLayoutVars>
      </dgm:prSet>
      <dgm:spPr/>
    </dgm:pt>
    <dgm:pt modelId="{EED71F7A-A565-4344-9324-419A1D6F7086}" type="pres">
      <dgm:prSet presAssocID="{E0C7FA18-60D6-4896-B41A-2808743D8AE8}" presName="rootComposite" presStyleCnt="0"/>
      <dgm:spPr/>
    </dgm:pt>
    <dgm:pt modelId="{F2B7915E-9AF1-4FC9-9488-8EEEB5F305B0}" type="pres">
      <dgm:prSet presAssocID="{E0C7FA18-60D6-4896-B41A-2808743D8AE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5E46BF0-73E4-49BF-9FD4-B59F8B221E88}" type="pres">
      <dgm:prSet presAssocID="{E0C7FA18-60D6-4896-B41A-2808743D8AE8}" presName="rootConnector" presStyleLbl="node2" presStyleIdx="0" presStyleCnt="3"/>
      <dgm:spPr/>
      <dgm:t>
        <a:bodyPr/>
        <a:lstStyle/>
        <a:p>
          <a:endParaRPr lang="es-MX"/>
        </a:p>
      </dgm:t>
    </dgm:pt>
    <dgm:pt modelId="{84F41AE8-BCD2-4AE6-A544-25441B2D8587}" type="pres">
      <dgm:prSet presAssocID="{E0C7FA18-60D6-4896-B41A-2808743D8AE8}" presName="hierChild4" presStyleCnt="0"/>
      <dgm:spPr/>
    </dgm:pt>
    <dgm:pt modelId="{4CAF6A0B-C6F3-4575-93DF-CDE5A98DF04D}" type="pres">
      <dgm:prSet presAssocID="{E0C7FA18-60D6-4896-B41A-2808743D8AE8}" presName="hierChild5" presStyleCnt="0"/>
      <dgm:spPr/>
    </dgm:pt>
    <dgm:pt modelId="{533ABA64-BC05-4789-A248-3776660D2A5A}" type="pres">
      <dgm:prSet presAssocID="{40749320-A2D7-4CB9-A371-8C8BE5441236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5FDD4D3-90E4-4C73-A762-20A447B7ACE2}" type="pres">
      <dgm:prSet presAssocID="{AFD04DBE-BA73-4CF4-9FF0-E4334BE81409}" presName="hierRoot2" presStyleCnt="0">
        <dgm:presLayoutVars>
          <dgm:hierBranch val="init"/>
        </dgm:presLayoutVars>
      </dgm:prSet>
      <dgm:spPr/>
    </dgm:pt>
    <dgm:pt modelId="{C9B2ECA4-E674-45CE-A96B-6DF3C76E3F35}" type="pres">
      <dgm:prSet presAssocID="{AFD04DBE-BA73-4CF4-9FF0-E4334BE81409}" presName="rootComposite" presStyleCnt="0"/>
      <dgm:spPr/>
    </dgm:pt>
    <dgm:pt modelId="{5FEC3344-A066-4268-B655-50874F3F76A1}" type="pres">
      <dgm:prSet presAssocID="{AFD04DBE-BA73-4CF4-9FF0-E4334BE8140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AC3975F-1A38-4FAF-9164-9A38EA189271}" type="pres">
      <dgm:prSet presAssocID="{AFD04DBE-BA73-4CF4-9FF0-E4334BE81409}" presName="rootConnector" presStyleLbl="node2" presStyleIdx="1" presStyleCnt="3"/>
      <dgm:spPr/>
      <dgm:t>
        <a:bodyPr/>
        <a:lstStyle/>
        <a:p>
          <a:endParaRPr lang="es-MX"/>
        </a:p>
      </dgm:t>
    </dgm:pt>
    <dgm:pt modelId="{CA382FBA-A227-4139-9DFF-009D027A40E5}" type="pres">
      <dgm:prSet presAssocID="{AFD04DBE-BA73-4CF4-9FF0-E4334BE81409}" presName="hierChild4" presStyleCnt="0"/>
      <dgm:spPr/>
    </dgm:pt>
    <dgm:pt modelId="{95752045-2FDB-4314-BB1F-A1149C3BCC8D}" type="pres">
      <dgm:prSet presAssocID="{AFD04DBE-BA73-4CF4-9FF0-E4334BE81409}" presName="hierChild5" presStyleCnt="0"/>
      <dgm:spPr/>
    </dgm:pt>
    <dgm:pt modelId="{47CDE5A7-B482-49F3-A793-BB73720A21DA}" type="pres">
      <dgm:prSet presAssocID="{7ECBD683-F4BD-4C71-B8C4-CC2ECBB153AC}" presName="Name37" presStyleLbl="parChTrans1D2" presStyleIdx="2" presStyleCnt="3"/>
      <dgm:spPr/>
      <dgm:t>
        <a:bodyPr/>
        <a:lstStyle/>
        <a:p>
          <a:endParaRPr lang="es-MX"/>
        </a:p>
      </dgm:t>
    </dgm:pt>
    <dgm:pt modelId="{2BA91F31-4F01-4899-A6EC-E0BF8F440B58}" type="pres">
      <dgm:prSet presAssocID="{6B563851-1569-4E70-B20E-72FC9CE4BFE0}" presName="hierRoot2" presStyleCnt="0">
        <dgm:presLayoutVars>
          <dgm:hierBranch val="init"/>
        </dgm:presLayoutVars>
      </dgm:prSet>
      <dgm:spPr/>
    </dgm:pt>
    <dgm:pt modelId="{ACF16B6B-E297-4B9D-9F8D-E5D412982872}" type="pres">
      <dgm:prSet presAssocID="{6B563851-1569-4E70-B20E-72FC9CE4BFE0}" presName="rootComposite" presStyleCnt="0"/>
      <dgm:spPr/>
    </dgm:pt>
    <dgm:pt modelId="{A4BA610B-AB2D-4660-9A30-C49ECF7B3A7F}" type="pres">
      <dgm:prSet presAssocID="{6B563851-1569-4E70-B20E-72FC9CE4BFE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C44BAC9-F769-4FC3-9C6F-267FB0382B49}" type="pres">
      <dgm:prSet presAssocID="{6B563851-1569-4E70-B20E-72FC9CE4BFE0}" presName="rootConnector" presStyleLbl="node2" presStyleIdx="2" presStyleCnt="3"/>
      <dgm:spPr/>
      <dgm:t>
        <a:bodyPr/>
        <a:lstStyle/>
        <a:p>
          <a:endParaRPr lang="es-MX"/>
        </a:p>
      </dgm:t>
    </dgm:pt>
    <dgm:pt modelId="{04815FBA-42BE-4345-B4C1-61365E17DCA4}" type="pres">
      <dgm:prSet presAssocID="{6B563851-1569-4E70-B20E-72FC9CE4BFE0}" presName="hierChild4" presStyleCnt="0"/>
      <dgm:spPr/>
    </dgm:pt>
    <dgm:pt modelId="{4DEAF997-1C3D-4113-863F-4731D9C1E1E7}" type="pres">
      <dgm:prSet presAssocID="{6B563851-1569-4E70-B20E-72FC9CE4BFE0}" presName="hierChild5" presStyleCnt="0"/>
      <dgm:spPr/>
    </dgm:pt>
    <dgm:pt modelId="{45787262-34A5-459C-A4FB-0F029182CA0F}" type="pres">
      <dgm:prSet presAssocID="{0ACE607C-430D-4D29-8F73-1029EAFEBE55}" presName="hierChild3" presStyleCnt="0"/>
      <dgm:spPr/>
    </dgm:pt>
  </dgm:ptLst>
  <dgm:cxnLst>
    <dgm:cxn modelId="{7F2C348D-A72F-4C91-8BFF-343F4B8B6F39}" srcId="{0ACE607C-430D-4D29-8F73-1029EAFEBE55}" destId="{6B563851-1569-4E70-B20E-72FC9CE4BFE0}" srcOrd="2" destOrd="0" parTransId="{7ECBD683-F4BD-4C71-B8C4-CC2ECBB153AC}" sibTransId="{406C36D4-7FC6-4A0D-973E-7E31E259DAAC}"/>
    <dgm:cxn modelId="{DF70AEBA-5CC8-4FE7-89A1-3FC92CD74C2B}" type="presOf" srcId="{0ACE607C-430D-4D29-8F73-1029EAFEBE55}" destId="{EC893C17-48E3-46C3-BB7A-9F0D9B7D5090}" srcOrd="1" destOrd="0" presId="urn:microsoft.com/office/officeart/2005/8/layout/orgChart1"/>
    <dgm:cxn modelId="{70712457-7F06-4F14-865B-FE40ABF08248}" srcId="{0ACE607C-430D-4D29-8F73-1029EAFEBE55}" destId="{E0C7FA18-60D6-4896-B41A-2808743D8AE8}" srcOrd="0" destOrd="0" parTransId="{8F644EB9-2E16-4F87-A375-D83C2F8FE300}" sibTransId="{C69D1848-0FAF-4514-9B73-CF3C7B515A34}"/>
    <dgm:cxn modelId="{8324FCA0-6E4A-407F-929E-D7BBE07D42EC}" type="presOf" srcId="{8F644EB9-2E16-4F87-A375-D83C2F8FE300}" destId="{F0CD8280-0118-4B65-B546-B41E86142816}" srcOrd="0" destOrd="0" presId="urn:microsoft.com/office/officeart/2005/8/layout/orgChart1"/>
    <dgm:cxn modelId="{1A1C8A08-9797-4B57-BAF4-A9D63B79937E}" type="presOf" srcId="{E0C7FA18-60D6-4896-B41A-2808743D8AE8}" destId="{55E46BF0-73E4-49BF-9FD4-B59F8B221E88}" srcOrd="1" destOrd="0" presId="urn:microsoft.com/office/officeart/2005/8/layout/orgChart1"/>
    <dgm:cxn modelId="{17E95AF9-3E0E-487E-905D-66B14B5D99BD}" type="presOf" srcId="{7ECBD683-F4BD-4C71-B8C4-CC2ECBB153AC}" destId="{47CDE5A7-B482-49F3-A793-BB73720A21DA}" srcOrd="0" destOrd="0" presId="urn:microsoft.com/office/officeart/2005/8/layout/orgChart1"/>
    <dgm:cxn modelId="{CD59FC27-65A2-4D3B-9070-40CF3DB316C5}" type="presOf" srcId="{AFD04DBE-BA73-4CF4-9FF0-E4334BE81409}" destId="{0AC3975F-1A38-4FAF-9164-9A38EA189271}" srcOrd="1" destOrd="0" presId="urn:microsoft.com/office/officeart/2005/8/layout/orgChart1"/>
    <dgm:cxn modelId="{D1766E0C-5343-4583-858B-75F3E228B1F3}" type="presOf" srcId="{6B563851-1569-4E70-B20E-72FC9CE4BFE0}" destId="{7C44BAC9-F769-4FC3-9C6F-267FB0382B49}" srcOrd="1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F70A5769-2333-461E-A237-C6B9963DC966}" type="presOf" srcId="{E0C7FA18-60D6-4896-B41A-2808743D8AE8}" destId="{F2B7915E-9AF1-4FC9-9488-8EEEB5F305B0}" srcOrd="0" destOrd="0" presId="urn:microsoft.com/office/officeart/2005/8/layout/orgChart1"/>
    <dgm:cxn modelId="{610DEB1D-DE53-4658-9C3F-F083F0798282}" type="presOf" srcId="{AFD04DBE-BA73-4CF4-9FF0-E4334BE81409}" destId="{5FEC3344-A066-4268-B655-50874F3F76A1}" srcOrd="0" destOrd="0" presId="urn:microsoft.com/office/officeart/2005/8/layout/orgChart1"/>
    <dgm:cxn modelId="{8E0CB61B-493E-4336-A35F-3D20499CD0AC}" srcId="{0ACE607C-430D-4D29-8F73-1029EAFEBE55}" destId="{AFD04DBE-BA73-4CF4-9FF0-E4334BE81409}" srcOrd="1" destOrd="0" parTransId="{40749320-A2D7-4CB9-A371-8C8BE5441236}" sibTransId="{6693BB54-1AB1-4A09-97C3-2D6497F53CC2}"/>
    <dgm:cxn modelId="{9ACF98E9-5D3D-4678-85BD-0F873DBFD112}" type="presOf" srcId="{6B563851-1569-4E70-B20E-72FC9CE4BFE0}" destId="{A4BA610B-AB2D-4660-9A30-C49ECF7B3A7F}" srcOrd="0" destOrd="0" presId="urn:microsoft.com/office/officeart/2005/8/layout/orgChart1"/>
    <dgm:cxn modelId="{37635581-68D5-47FB-9C70-E30B3D11C3E7}" type="presOf" srcId="{0ACE607C-430D-4D29-8F73-1029EAFEBE55}" destId="{AC2C61AC-AC60-438F-898E-0FB7854199B1}" srcOrd="0" destOrd="0" presId="urn:microsoft.com/office/officeart/2005/8/layout/orgChart1"/>
    <dgm:cxn modelId="{FC9DBB79-6A8F-43B7-A4FF-9AF3631C53DD}" type="presOf" srcId="{5D12E55B-A886-4C5B-B11A-E603FE334198}" destId="{4EB67754-555F-4A2A-9D60-2E6D6B7D16C4}" srcOrd="0" destOrd="0" presId="urn:microsoft.com/office/officeart/2005/8/layout/orgChart1"/>
    <dgm:cxn modelId="{87CE937A-2757-4E51-A27A-06582C98B20C}" type="presOf" srcId="{40749320-A2D7-4CB9-A371-8C8BE5441236}" destId="{533ABA64-BC05-4789-A248-3776660D2A5A}" srcOrd="0" destOrd="0" presId="urn:microsoft.com/office/officeart/2005/8/layout/orgChart1"/>
    <dgm:cxn modelId="{3182379F-AD51-45FE-BD84-4B590781FDE5}" type="presParOf" srcId="{4EB67754-555F-4A2A-9D60-2E6D6B7D16C4}" destId="{0CE505AA-8015-43D7-8B53-9807F78FC652}" srcOrd="0" destOrd="0" presId="urn:microsoft.com/office/officeart/2005/8/layout/orgChart1"/>
    <dgm:cxn modelId="{BC5917EC-2B7F-4517-B9D9-E2ECF69C6AE0}" type="presParOf" srcId="{0CE505AA-8015-43D7-8B53-9807F78FC652}" destId="{5B9C2470-F442-4F5B-A750-2D0C0C51FA14}" srcOrd="0" destOrd="0" presId="urn:microsoft.com/office/officeart/2005/8/layout/orgChart1"/>
    <dgm:cxn modelId="{3C3913C6-07A5-4F79-AF3E-1927FE791EF3}" type="presParOf" srcId="{5B9C2470-F442-4F5B-A750-2D0C0C51FA14}" destId="{AC2C61AC-AC60-438F-898E-0FB7854199B1}" srcOrd="0" destOrd="0" presId="urn:microsoft.com/office/officeart/2005/8/layout/orgChart1"/>
    <dgm:cxn modelId="{D18A0CC3-FE63-4F68-B62E-AE0DB870B68F}" type="presParOf" srcId="{5B9C2470-F442-4F5B-A750-2D0C0C51FA14}" destId="{EC893C17-48E3-46C3-BB7A-9F0D9B7D5090}" srcOrd="1" destOrd="0" presId="urn:microsoft.com/office/officeart/2005/8/layout/orgChart1"/>
    <dgm:cxn modelId="{AA157993-B6B3-4C23-8C73-C11E21E69E9D}" type="presParOf" srcId="{0CE505AA-8015-43D7-8B53-9807F78FC652}" destId="{3DB06FC2-29A7-483B-A21D-40D57DD391E8}" srcOrd="1" destOrd="0" presId="urn:microsoft.com/office/officeart/2005/8/layout/orgChart1"/>
    <dgm:cxn modelId="{D645B150-4770-4222-88BC-837D3913802F}" type="presParOf" srcId="{3DB06FC2-29A7-483B-A21D-40D57DD391E8}" destId="{F0CD8280-0118-4B65-B546-B41E86142816}" srcOrd="0" destOrd="0" presId="urn:microsoft.com/office/officeart/2005/8/layout/orgChart1"/>
    <dgm:cxn modelId="{F049E044-DEEF-4DF8-BC6E-E7006B2A4DFB}" type="presParOf" srcId="{3DB06FC2-29A7-483B-A21D-40D57DD391E8}" destId="{E7848752-2024-4E7D-B48E-81262A3E26C6}" srcOrd="1" destOrd="0" presId="urn:microsoft.com/office/officeart/2005/8/layout/orgChart1"/>
    <dgm:cxn modelId="{05B034DB-7A70-4340-95D5-AACF645AF596}" type="presParOf" srcId="{E7848752-2024-4E7D-B48E-81262A3E26C6}" destId="{EED71F7A-A565-4344-9324-419A1D6F7086}" srcOrd="0" destOrd="0" presId="urn:microsoft.com/office/officeart/2005/8/layout/orgChart1"/>
    <dgm:cxn modelId="{EA6C9041-9910-4062-B417-1E92F1FD0BD2}" type="presParOf" srcId="{EED71F7A-A565-4344-9324-419A1D6F7086}" destId="{F2B7915E-9AF1-4FC9-9488-8EEEB5F305B0}" srcOrd="0" destOrd="0" presId="urn:microsoft.com/office/officeart/2005/8/layout/orgChart1"/>
    <dgm:cxn modelId="{E6A08E15-65BB-473F-A1E9-366EE0499CB8}" type="presParOf" srcId="{EED71F7A-A565-4344-9324-419A1D6F7086}" destId="{55E46BF0-73E4-49BF-9FD4-B59F8B221E88}" srcOrd="1" destOrd="0" presId="urn:microsoft.com/office/officeart/2005/8/layout/orgChart1"/>
    <dgm:cxn modelId="{58BDAEA7-B470-4EF3-8AB8-603AD99FCC9F}" type="presParOf" srcId="{E7848752-2024-4E7D-B48E-81262A3E26C6}" destId="{84F41AE8-BCD2-4AE6-A544-25441B2D8587}" srcOrd="1" destOrd="0" presId="urn:microsoft.com/office/officeart/2005/8/layout/orgChart1"/>
    <dgm:cxn modelId="{4BEBD81B-65B7-46EB-A67C-98F2F5F88F6E}" type="presParOf" srcId="{E7848752-2024-4E7D-B48E-81262A3E26C6}" destId="{4CAF6A0B-C6F3-4575-93DF-CDE5A98DF04D}" srcOrd="2" destOrd="0" presId="urn:microsoft.com/office/officeart/2005/8/layout/orgChart1"/>
    <dgm:cxn modelId="{F2B92F4D-B090-44EB-B2D1-6237EBC0DEA4}" type="presParOf" srcId="{3DB06FC2-29A7-483B-A21D-40D57DD391E8}" destId="{533ABA64-BC05-4789-A248-3776660D2A5A}" srcOrd="2" destOrd="0" presId="urn:microsoft.com/office/officeart/2005/8/layout/orgChart1"/>
    <dgm:cxn modelId="{791C6394-972B-4EF5-8FF9-EC5B4C1A5A58}" type="presParOf" srcId="{3DB06FC2-29A7-483B-A21D-40D57DD391E8}" destId="{B5FDD4D3-90E4-4C73-A762-20A447B7ACE2}" srcOrd="3" destOrd="0" presId="urn:microsoft.com/office/officeart/2005/8/layout/orgChart1"/>
    <dgm:cxn modelId="{39AD9C58-122B-492B-AFC0-759B97BDC1E2}" type="presParOf" srcId="{B5FDD4D3-90E4-4C73-A762-20A447B7ACE2}" destId="{C9B2ECA4-E674-45CE-A96B-6DF3C76E3F35}" srcOrd="0" destOrd="0" presId="urn:microsoft.com/office/officeart/2005/8/layout/orgChart1"/>
    <dgm:cxn modelId="{5D406321-6C0C-4E1A-A1BA-7C55294CD8F6}" type="presParOf" srcId="{C9B2ECA4-E674-45CE-A96B-6DF3C76E3F35}" destId="{5FEC3344-A066-4268-B655-50874F3F76A1}" srcOrd="0" destOrd="0" presId="urn:microsoft.com/office/officeart/2005/8/layout/orgChart1"/>
    <dgm:cxn modelId="{12CBE567-43D9-49D8-9335-2429E24E2E69}" type="presParOf" srcId="{C9B2ECA4-E674-45CE-A96B-6DF3C76E3F35}" destId="{0AC3975F-1A38-4FAF-9164-9A38EA189271}" srcOrd="1" destOrd="0" presId="urn:microsoft.com/office/officeart/2005/8/layout/orgChart1"/>
    <dgm:cxn modelId="{63405804-C40E-4B92-880E-F760BD1C3CCF}" type="presParOf" srcId="{B5FDD4D3-90E4-4C73-A762-20A447B7ACE2}" destId="{CA382FBA-A227-4139-9DFF-009D027A40E5}" srcOrd="1" destOrd="0" presId="urn:microsoft.com/office/officeart/2005/8/layout/orgChart1"/>
    <dgm:cxn modelId="{6F3E5BA9-8A20-4438-A867-4A1A3D4FF6C7}" type="presParOf" srcId="{B5FDD4D3-90E4-4C73-A762-20A447B7ACE2}" destId="{95752045-2FDB-4314-BB1F-A1149C3BCC8D}" srcOrd="2" destOrd="0" presId="urn:microsoft.com/office/officeart/2005/8/layout/orgChart1"/>
    <dgm:cxn modelId="{5FED556C-C033-4475-944C-19744B430C14}" type="presParOf" srcId="{3DB06FC2-29A7-483B-A21D-40D57DD391E8}" destId="{47CDE5A7-B482-49F3-A793-BB73720A21DA}" srcOrd="4" destOrd="0" presId="urn:microsoft.com/office/officeart/2005/8/layout/orgChart1"/>
    <dgm:cxn modelId="{99A2B6F2-AFEB-4163-BEB1-5115D50F1662}" type="presParOf" srcId="{3DB06FC2-29A7-483B-A21D-40D57DD391E8}" destId="{2BA91F31-4F01-4899-A6EC-E0BF8F440B58}" srcOrd="5" destOrd="0" presId="urn:microsoft.com/office/officeart/2005/8/layout/orgChart1"/>
    <dgm:cxn modelId="{00A3BAFB-8AE6-48B7-A86F-EF14100778CC}" type="presParOf" srcId="{2BA91F31-4F01-4899-A6EC-E0BF8F440B58}" destId="{ACF16B6B-E297-4B9D-9F8D-E5D412982872}" srcOrd="0" destOrd="0" presId="urn:microsoft.com/office/officeart/2005/8/layout/orgChart1"/>
    <dgm:cxn modelId="{C152ED9E-29D3-40BD-9DD8-3FE8467411F6}" type="presParOf" srcId="{ACF16B6B-E297-4B9D-9F8D-E5D412982872}" destId="{A4BA610B-AB2D-4660-9A30-C49ECF7B3A7F}" srcOrd="0" destOrd="0" presId="urn:microsoft.com/office/officeart/2005/8/layout/orgChart1"/>
    <dgm:cxn modelId="{E9533723-4933-436B-8C0B-17A5732BF1F5}" type="presParOf" srcId="{ACF16B6B-E297-4B9D-9F8D-E5D412982872}" destId="{7C44BAC9-F769-4FC3-9C6F-267FB0382B49}" srcOrd="1" destOrd="0" presId="urn:microsoft.com/office/officeart/2005/8/layout/orgChart1"/>
    <dgm:cxn modelId="{E57676E7-7ECF-49B3-A8BA-C81119CB2A0A}" type="presParOf" srcId="{2BA91F31-4F01-4899-A6EC-E0BF8F440B58}" destId="{04815FBA-42BE-4345-B4C1-61365E17DCA4}" srcOrd="1" destOrd="0" presId="urn:microsoft.com/office/officeart/2005/8/layout/orgChart1"/>
    <dgm:cxn modelId="{B66EF1DF-F535-4BD1-9B0F-71676FB0AC74}" type="presParOf" srcId="{2BA91F31-4F01-4899-A6EC-E0BF8F440B58}" destId="{4DEAF997-1C3D-4113-863F-4731D9C1E1E7}" srcOrd="2" destOrd="0" presId="urn:microsoft.com/office/officeart/2005/8/layout/orgChart1"/>
    <dgm:cxn modelId="{BE27F1F2-6E52-4E34-BE9A-1A74EA35D7AC}" type="presParOf" srcId="{0CE505AA-8015-43D7-8B53-9807F78FC652}" destId="{45787262-34A5-459C-A4FB-0F029182CA0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E0C7FA18-60D6-4896-B41A-2808743D8AE8}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8F644EB9-2E16-4F87-A375-D83C2F8FE300}" type="parTrans" cxnId="{70712457-7F06-4F14-865B-FE40ABF08248}">
      <dgm:prSet/>
      <dgm:spPr/>
      <dgm:t>
        <a:bodyPr/>
        <a:lstStyle/>
        <a:p>
          <a:endParaRPr lang="es-MX"/>
        </a:p>
      </dgm:t>
    </dgm:pt>
    <dgm:pt modelId="{C69D1848-0FAF-4514-9B73-CF3C7B515A34}" type="sibTrans" cxnId="{70712457-7F06-4F14-865B-FE40ABF08248}">
      <dgm:prSet/>
      <dgm:spPr/>
      <dgm:t>
        <a:bodyPr/>
        <a:lstStyle/>
        <a:p>
          <a:endParaRPr lang="es-MX"/>
        </a:p>
      </dgm:t>
    </dgm:pt>
    <dgm:pt modelId="{279AB6F9-077B-4622-A0E9-C2E9AE00E51C}">
      <dgm:prSet/>
      <dgm:spPr/>
      <dgm:t>
        <a:bodyPr/>
        <a:lstStyle/>
        <a:p>
          <a:r>
            <a:rPr lang="es-MX" smtClean="0"/>
            <a:t>Ministerio</a:t>
          </a:r>
          <a:endParaRPr lang="es-MX" dirty="0"/>
        </a:p>
      </dgm:t>
    </dgm:pt>
    <dgm:pt modelId="{B08C09C4-298D-4F69-83CB-7F4AC3F63FBE}" type="parTrans" cxnId="{DDD54E58-6CA1-4C00-90EB-317166F612EA}">
      <dgm:prSet/>
      <dgm:spPr/>
      <dgm:t>
        <a:bodyPr/>
        <a:lstStyle/>
        <a:p>
          <a:endParaRPr lang="es-MX"/>
        </a:p>
      </dgm:t>
    </dgm:pt>
    <dgm:pt modelId="{00BD1A9D-8680-48EB-953E-78C61AB4A557}" type="sibTrans" cxnId="{DDD54E58-6CA1-4C00-90EB-317166F612EA}">
      <dgm:prSet/>
      <dgm:spPr/>
      <dgm:t>
        <a:bodyPr/>
        <a:lstStyle/>
        <a:p>
          <a:endParaRPr lang="es-MX"/>
        </a:p>
      </dgm:t>
    </dgm:pt>
    <dgm:pt modelId="{8D983DD3-890B-405A-A7DB-25193C275CF5}">
      <dgm:prSet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E988254-8B1B-4D47-8B77-8A64207D820F}" type="parTrans" cxnId="{2CBEE472-86B0-4E77-93B5-B64EDBDA5280}">
      <dgm:prSet/>
      <dgm:spPr/>
      <dgm:t>
        <a:bodyPr/>
        <a:lstStyle/>
        <a:p>
          <a:endParaRPr lang="es-MX"/>
        </a:p>
      </dgm:t>
    </dgm:pt>
    <dgm:pt modelId="{4F554464-C797-4A18-8EB8-D7024931403E}" type="sibTrans" cxnId="{2CBEE472-86B0-4E77-93B5-B64EDBDA5280}">
      <dgm:prSet/>
      <dgm:spPr/>
      <dgm:t>
        <a:bodyPr/>
        <a:lstStyle/>
        <a:p>
          <a:endParaRPr lang="es-MX"/>
        </a:p>
      </dgm:t>
    </dgm:pt>
    <dgm:pt modelId="{C30F1075-DD37-419E-8402-C5B4176BDC1F}">
      <dgm:prSet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CF48F77D-B3E8-4CBE-A0DA-FDEB8C815351}" type="parTrans" cxnId="{310E24D9-A8EF-4B2B-8B53-E5336BDAEF36}">
      <dgm:prSet/>
      <dgm:spPr/>
      <dgm:t>
        <a:bodyPr/>
        <a:lstStyle/>
        <a:p>
          <a:endParaRPr lang="es-MX"/>
        </a:p>
      </dgm:t>
    </dgm:pt>
    <dgm:pt modelId="{2BA6CB97-35FE-45AA-B180-71CA9541C337}" type="sibTrans" cxnId="{310E24D9-A8EF-4B2B-8B53-E5336BDAEF36}">
      <dgm:prSet/>
      <dgm:spPr/>
      <dgm:t>
        <a:bodyPr/>
        <a:lstStyle/>
        <a:p>
          <a:endParaRPr lang="es-MX"/>
        </a:p>
      </dgm:t>
    </dgm:pt>
    <dgm:pt modelId="{C807FE8C-E96C-4A94-BBB5-BF0B5A55C944}">
      <dgm:prSet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65AD396B-F3AC-43AE-ABBE-1B9BCA844FCE}" type="parTrans" cxnId="{ACA1468B-8979-4D74-809F-45193E123618}">
      <dgm:prSet/>
      <dgm:spPr/>
      <dgm:t>
        <a:bodyPr/>
        <a:lstStyle/>
        <a:p>
          <a:endParaRPr lang="es-MX"/>
        </a:p>
      </dgm:t>
    </dgm:pt>
    <dgm:pt modelId="{0C139D26-E45A-46EB-9B2E-66E491F61484}" type="sibTrans" cxnId="{ACA1468B-8979-4D74-809F-45193E123618}">
      <dgm:prSet/>
      <dgm:spPr/>
      <dgm:t>
        <a:bodyPr/>
        <a:lstStyle/>
        <a:p>
          <a:endParaRPr lang="es-MX"/>
        </a:p>
      </dgm:t>
    </dgm:pt>
    <dgm:pt modelId="{2E8CCCDF-F421-493A-A466-D28E2991C069}">
      <dgm:prSet/>
      <dgm:spPr/>
      <dgm:t>
        <a:bodyPr/>
        <a:lstStyle/>
        <a:p>
          <a:r>
            <a:rPr lang="es-MX" smtClean="0"/>
            <a:t>Ministerio</a:t>
          </a:r>
          <a:endParaRPr lang="es-MX" dirty="0"/>
        </a:p>
      </dgm:t>
    </dgm:pt>
    <dgm:pt modelId="{10777C28-CA93-462E-8C5C-667FC41369B5}" type="parTrans" cxnId="{AFC0B004-3C15-4102-B81E-3FD5C67D3B77}">
      <dgm:prSet/>
      <dgm:spPr/>
      <dgm:t>
        <a:bodyPr/>
        <a:lstStyle/>
        <a:p>
          <a:endParaRPr lang="es-MX"/>
        </a:p>
      </dgm:t>
    </dgm:pt>
    <dgm:pt modelId="{092F18C5-3CD5-4D36-BEFE-0F83418B257B}" type="sibTrans" cxnId="{AFC0B004-3C15-4102-B81E-3FD5C67D3B77}">
      <dgm:prSet/>
      <dgm:spPr/>
      <dgm:t>
        <a:bodyPr/>
        <a:lstStyle/>
        <a:p>
          <a:endParaRPr lang="es-MX"/>
        </a:p>
      </dgm:t>
    </dgm:pt>
    <dgm:pt modelId="{6B563851-1569-4E70-B20E-72FC9CE4BFE0}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406C36D4-7FC6-4A0D-973E-7E31E259DAAC}" type="sibTrans" cxnId="{7F2C348D-A72F-4C91-8BFF-343F4B8B6F39}">
      <dgm:prSet/>
      <dgm:spPr/>
      <dgm:t>
        <a:bodyPr/>
        <a:lstStyle/>
        <a:p>
          <a:endParaRPr lang="es-MX"/>
        </a:p>
      </dgm:t>
    </dgm:pt>
    <dgm:pt modelId="{7ECBD683-F4BD-4C71-B8C4-CC2ECBB153AC}" type="parTrans" cxnId="{7F2C348D-A72F-4C91-8BFF-343F4B8B6F39}">
      <dgm:prSet/>
      <dgm:spPr/>
      <dgm:t>
        <a:bodyPr/>
        <a:lstStyle/>
        <a:p>
          <a:endParaRPr lang="es-MX"/>
        </a:p>
      </dgm:t>
    </dgm:pt>
    <dgm:pt modelId="{AFD04DBE-BA73-4CF4-9FF0-E4334BE81409}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6693BB54-1AB1-4A09-97C3-2D6497F53CC2}" type="sibTrans" cxnId="{8E0CB61B-493E-4336-A35F-3D20499CD0AC}">
      <dgm:prSet/>
      <dgm:spPr/>
      <dgm:t>
        <a:bodyPr/>
        <a:lstStyle/>
        <a:p>
          <a:endParaRPr lang="es-MX"/>
        </a:p>
      </dgm:t>
    </dgm:pt>
    <dgm:pt modelId="{40749320-A2D7-4CB9-A371-8C8BE5441236}" type="parTrans" cxnId="{8E0CB61B-493E-4336-A35F-3D20499CD0AC}">
      <dgm:prSet/>
      <dgm:spPr/>
      <dgm:t>
        <a:bodyPr/>
        <a:lstStyle/>
        <a:p>
          <a:endParaRPr lang="es-MX"/>
        </a:p>
      </dgm:t>
    </dgm:pt>
    <dgm:pt modelId="{AA1A9332-6DCD-4111-AB07-6A13172EBBF6}">
      <dgm:prSet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BCB6949-E43B-4974-AC82-48FD093F9A9A}" type="parTrans" cxnId="{29E1EC4E-1E1E-45CD-BCAF-DD51F4F4A2D4}">
      <dgm:prSet/>
      <dgm:spPr/>
      <dgm:t>
        <a:bodyPr/>
        <a:lstStyle/>
        <a:p>
          <a:endParaRPr lang="es-MX"/>
        </a:p>
      </dgm:t>
    </dgm:pt>
    <dgm:pt modelId="{F8FA96BA-C063-4423-B33D-D0F9D727642A}" type="sibTrans" cxnId="{29E1EC4E-1E1E-45CD-BCAF-DD51F4F4A2D4}">
      <dgm:prSet/>
      <dgm:spPr/>
      <dgm:t>
        <a:bodyPr/>
        <a:lstStyle/>
        <a:p>
          <a:endParaRPr lang="es-MX"/>
        </a:p>
      </dgm:t>
    </dgm:pt>
    <dgm:pt modelId="{74EC04D5-A817-4124-8801-74B9A75F3A12}">
      <dgm:prSet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4D91017E-45EB-4D94-B279-DD75D2A1C8B4}" type="parTrans" cxnId="{3171A9BB-1CF9-403B-88AB-2795784EBD5A}">
      <dgm:prSet/>
      <dgm:spPr/>
      <dgm:t>
        <a:bodyPr/>
        <a:lstStyle/>
        <a:p>
          <a:endParaRPr lang="es-MX"/>
        </a:p>
      </dgm:t>
    </dgm:pt>
    <dgm:pt modelId="{A3484123-9184-44D6-B327-4B0B12FD319E}" type="sibTrans" cxnId="{3171A9BB-1CF9-403B-88AB-2795784EBD5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F0CD8280-0118-4B65-B546-B41E86142816}" type="pres">
      <dgm:prSet presAssocID="{8F644EB9-2E16-4F87-A375-D83C2F8FE300}" presName="Name37" presStyleLbl="parChTrans1D2" presStyleIdx="0" presStyleCnt="3"/>
      <dgm:spPr/>
      <dgm:t>
        <a:bodyPr/>
        <a:lstStyle/>
        <a:p>
          <a:endParaRPr lang="es-MX"/>
        </a:p>
      </dgm:t>
    </dgm:pt>
    <dgm:pt modelId="{E7848752-2024-4E7D-B48E-81262A3E26C6}" type="pres">
      <dgm:prSet presAssocID="{E0C7FA18-60D6-4896-B41A-2808743D8AE8}" presName="hierRoot2" presStyleCnt="0">
        <dgm:presLayoutVars>
          <dgm:hierBranch val="init"/>
        </dgm:presLayoutVars>
      </dgm:prSet>
      <dgm:spPr/>
    </dgm:pt>
    <dgm:pt modelId="{EED71F7A-A565-4344-9324-419A1D6F7086}" type="pres">
      <dgm:prSet presAssocID="{E0C7FA18-60D6-4896-B41A-2808743D8AE8}" presName="rootComposite" presStyleCnt="0"/>
      <dgm:spPr/>
    </dgm:pt>
    <dgm:pt modelId="{F2B7915E-9AF1-4FC9-9488-8EEEB5F305B0}" type="pres">
      <dgm:prSet presAssocID="{E0C7FA18-60D6-4896-B41A-2808743D8AE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5E46BF0-73E4-49BF-9FD4-B59F8B221E88}" type="pres">
      <dgm:prSet presAssocID="{E0C7FA18-60D6-4896-B41A-2808743D8AE8}" presName="rootConnector" presStyleLbl="node2" presStyleIdx="0" presStyleCnt="3"/>
      <dgm:spPr/>
      <dgm:t>
        <a:bodyPr/>
        <a:lstStyle/>
        <a:p>
          <a:endParaRPr lang="es-MX"/>
        </a:p>
      </dgm:t>
    </dgm:pt>
    <dgm:pt modelId="{84F41AE8-BCD2-4AE6-A544-25441B2D8587}" type="pres">
      <dgm:prSet presAssocID="{E0C7FA18-60D6-4896-B41A-2808743D8AE8}" presName="hierChild4" presStyleCnt="0"/>
      <dgm:spPr/>
    </dgm:pt>
    <dgm:pt modelId="{64F575B5-1804-4882-8433-A6ECE7E1D759}" type="pres">
      <dgm:prSet presAssocID="{B08C09C4-298D-4F69-83CB-7F4AC3F63FBE}" presName="Name37" presStyleLbl="parChTrans1D3" presStyleIdx="0" presStyleCnt="3"/>
      <dgm:spPr/>
      <dgm:t>
        <a:bodyPr/>
        <a:lstStyle/>
        <a:p>
          <a:endParaRPr lang="es-MX"/>
        </a:p>
      </dgm:t>
    </dgm:pt>
    <dgm:pt modelId="{75200002-50B0-4DF9-B5AC-2FDC66D918B0}" type="pres">
      <dgm:prSet presAssocID="{279AB6F9-077B-4622-A0E9-C2E9AE00E51C}" presName="hierRoot2" presStyleCnt="0">
        <dgm:presLayoutVars>
          <dgm:hierBranch/>
        </dgm:presLayoutVars>
      </dgm:prSet>
      <dgm:spPr/>
    </dgm:pt>
    <dgm:pt modelId="{804DC658-AC06-4622-A8FA-89EFC46BC140}" type="pres">
      <dgm:prSet presAssocID="{279AB6F9-077B-4622-A0E9-C2E9AE00E51C}" presName="rootComposite" presStyleCnt="0"/>
      <dgm:spPr/>
    </dgm:pt>
    <dgm:pt modelId="{1C2B95D8-FB41-43F7-A898-4F204EA21CB0}" type="pres">
      <dgm:prSet presAssocID="{279AB6F9-077B-4622-A0E9-C2E9AE00E51C}" presName="rootText" presStyleLbl="node3" presStyleIdx="0" presStyleCnt="3" custLinFactX="-18514" custLinFactY="45449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86046C7-D2E5-41E6-9039-03A2F949EEA1}" type="pres">
      <dgm:prSet presAssocID="{279AB6F9-077B-4622-A0E9-C2E9AE00E51C}" presName="rootConnector" presStyleLbl="node3" presStyleIdx="0" presStyleCnt="3"/>
      <dgm:spPr/>
      <dgm:t>
        <a:bodyPr/>
        <a:lstStyle/>
        <a:p>
          <a:endParaRPr lang="es-MX"/>
        </a:p>
      </dgm:t>
    </dgm:pt>
    <dgm:pt modelId="{1A767A36-43BA-49C9-8311-54898B3ABE8E}" type="pres">
      <dgm:prSet presAssocID="{279AB6F9-077B-4622-A0E9-C2E9AE00E51C}" presName="hierChild4" presStyleCnt="0"/>
      <dgm:spPr/>
    </dgm:pt>
    <dgm:pt modelId="{544ECABC-ACBB-4C01-85BB-5E00BA6DDF85}" type="pres">
      <dgm:prSet presAssocID="{3E988254-8B1B-4D47-8B77-8A64207D820F}" presName="Name35" presStyleLbl="parChTrans1D4" presStyleIdx="0" presStyleCnt="4"/>
      <dgm:spPr/>
      <dgm:t>
        <a:bodyPr/>
        <a:lstStyle/>
        <a:p>
          <a:endParaRPr lang="es-MX"/>
        </a:p>
      </dgm:t>
    </dgm:pt>
    <dgm:pt modelId="{4FDD99D9-83FD-4F42-9D2B-E4A843F5CB2C}" type="pres">
      <dgm:prSet presAssocID="{8D983DD3-890B-405A-A7DB-25193C275CF5}" presName="hierRoot2" presStyleCnt="0">
        <dgm:presLayoutVars>
          <dgm:hierBranch/>
        </dgm:presLayoutVars>
      </dgm:prSet>
      <dgm:spPr/>
    </dgm:pt>
    <dgm:pt modelId="{552C6800-C00E-4431-B568-03E24667CB1F}" type="pres">
      <dgm:prSet presAssocID="{8D983DD3-890B-405A-A7DB-25193C275CF5}" presName="rootComposite" presStyleCnt="0"/>
      <dgm:spPr/>
    </dgm:pt>
    <dgm:pt modelId="{E56C47E0-1758-45AC-9520-98FC1536B3F8}" type="pres">
      <dgm:prSet presAssocID="{8D983DD3-890B-405A-A7DB-25193C275CF5}" presName="rootText" presStyleLbl="node4" presStyleIdx="0" presStyleCnt="4" custLinFactX="-5046" custLinFactY="88544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45ABBCB-FA70-4F7F-A2E3-A2A3E5E11ADC}" type="pres">
      <dgm:prSet presAssocID="{8D983DD3-890B-405A-A7DB-25193C275CF5}" presName="rootConnector" presStyleLbl="node4" presStyleIdx="0" presStyleCnt="4"/>
      <dgm:spPr/>
      <dgm:t>
        <a:bodyPr/>
        <a:lstStyle/>
        <a:p>
          <a:endParaRPr lang="es-MX"/>
        </a:p>
      </dgm:t>
    </dgm:pt>
    <dgm:pt modelId="{BB4C8A70-E0E8-42FF-A9BE-7354EA34901D}" type="pres">
      <dgm:prSet presAssocID="{8D983DD3-890B-405A-A7DB-25193C275CF5}" presName="hierChild4" presStyleCnt="0"/>
      <dgm:spPr/>
    </dgm:pt>
    <dgm:pt modelId="{DA632DD7-2349-494B-A487-B07CAE0859E9}" type="pres">
      <dgm:prSet presAssocID="{CF48F77D-B3E8-4CBE-A0DA-FDEB8C815351}" presName="Name35" presStyleLbl="parChTrans1D4" presStyleIdx="1" presStyleCnt="4"/>
      <dgm:spPr/>
      <dgm:t>
        <a:bodyPr/>
        <a:lstStyle/>
        <a:p>
          <a:endParaRPr lang="es-MX"/>
        </a:p>
      </dgm:t>
    </dgm:pt>
    <dgm:pt modelId="{F47D4AB6-D673-4260-8103-FC0B7C727249}" type="pres">
      <dgm:prSet presAssocID="{C30F1075-DD37-419E-8402-C5B4176BDC1F}" presName="hierRoot2" presStyleCnt="0">
        <dgm:presLayoutVars>
          <dgm:hierBranch/>
        </dgm:presLayoutVars>
      </dgm:prSet>
      <dgm:spPr/>
    </dgm:pt>
    <dgm:pt modelId="{187BE1C3-C338-4D27-8B81-30BCDB80197C}" type="pres">
      <dgm:prSet presAssocID="{C30F1075-DD37-419E-8402-C5B4176BDC1F}" presName="rootComposite" presStyleCnt="0"/>
      <dgm:spPr/>
    </dgm:pt>
    <dgm:pt modelId="{F3CA310A-DA74-4815-B927-29050ACEA406}" type="pres">
      <dgm:prSet presAssocID="{C30F1075-DD37-419E-8402-C5B4176BDC1F}" presName="rootText" presStyleLbl="node4" presStyleIdx="1" presStyleCnt="4" custLinFactNeighborX="26935" custLinFactNeighborY="3770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E35E81C-EF4C-4152-B8C0-A6C58E672AFF}" type="pres">
      <dgm:prSet presAssocID="{C30F1075-DD37-419E-8402-C5B4176BDC1F}" presName="rootConnector" presStyleLbl="node4" presStyleIdx="1" presStyleCnt="4"/>
      <dgm:spPr/>
      <dgm:t>
        <a:bodyPr/>
        <a:lstStyle/>
        <a:p>
          <a:endParaRPr lang="es-MX"/>
        </a:p>
      </dgm:t>
    </dgm:pt>
    <dgm:pt modelId="{3E54C678-685E-4299-BDBC-555A7C73638F}" type="pres">
      <dgm:prSet presAssocID="{C30F1075-DD37-419E-8402-C5B4176BDC1F}" presName="hierChild4" presStyleCnt="0"/>
      <dgm:spPr/>
    </dgm:pt>
    <dgm:pt modelId="{F732115C-7E2C-46DD-8616-2516A4B2EA1E}" type="pres">
      <dgm:prSet presAssocID="{65AD396B-F3AC-43AE-ABBE-1B9BCA844FCE}" presName="Name35" presStyleLbl="parChTrans1D4" presStyleIdx="2" presStyleCnt="4"/>
      <dgm:spPr/>
      <dgm:t>
        <a:bodyPr/>
        <a:lstStyle/>
        <a:p>
          <a:endParaRPr lang="es-MX"/>
        </a:p>
      </dgm:t>
    </dgm:pt>
    <dgm:pt modelId="{06B02694-D1CD-452E-83B7-F90D28FB4292}" type="pres">
      <dgm:prSet presAssocID="{C807FE8C-E96C-4A94-BBB5-BF0B5A55C944}" presName="hierRoot2" presStyleCnt="0">
        <dgm:presLayoutVars>
          <dgm:hierBranch/>
        </dgm:presLayoutVars>
      </dgm:prSet>
      <dgm:spPr/>
    </dgm:pt>
    <dgm:pt modelId="{E55B2991-567A-4491-9DDB-CC27C5F9D6EC}" type="pres">
      <dgm:prSet presAssocID="{C807FE8C-E96C-4A94-BBB5-BF0B5A55C944}" presName="rootComposite" presStyleCnt="0"/>
      <dgm:spPr/>
    </dgm:pt>
    <dgm:pt modelId="{A597A52D-4A44-4D8C-BD43-92BE22B3C03D}" type="pres">
      <dgm:prSet presAssocID="{C807FE8C-E96C-4A94-BBB5-BF0B5A55C944}" presName="rootText" presStyleLbl="node4" presStyleIdx="2" presStyleCnt="4" custLinFactY="-100000" custLinFactNeighborX="24241" custLinFactNeighborY="-1720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50350FE-8183-4BED-8FB6-4E3E80282EF0}" type="pres">
      <dgm:prSet presAssocID="{C807FE8C-E96C-4A94-BBB5-BF0B5A55C944}" presName="rootConnector" presStyleLbl="node4" presStyleIdx="2" presStyleCnt="4"/>
      <dgm:spPr/>
      <dgm:t>
        <a:bodyPr/>
        <a:lstStyle/>
        <a:p>
          <a:endParaRPr lang="es-MX"/>
        </a:p>
      </dgm:t>
    </dgm:pt>
    <dgm:pt modelId="{294DDE2F-E7AB-4730-8C3B-A511195B68E5}" type="pres">
      <dgm:prSet presAssocID="{C807FE8C-E96C-4A94-BBB5-BF0B5A55C944}" presName="hierChild4" presStyleCnt="0"/>
      <dgm:spPr/>
    </dgm:pt>
    <dgm:pt modelId="{53F094FE-9A5E-417C-8D5A-C3265F5B2DB6}" type="pres">
      <dgm:prSet presAssocID="{C807FE8C-E96C-4A94-BBB5-BF0B5A55C944}" presName="hierChild5" presStyleCnt="0"/>
      <dgm:spPr/>
    </dgm:pt>
    <dgm:pt modelId="{4E012648-2A50-4422-BE54-03CBA19720FB}" type="pres">
      <dgm:prSet presAssocID="{3BCB6949-E43B-4974-AC82-48FD093F9A9A}" presName="Name35" presStyleLbl="parChTrans1D4" presStyleIdx="3" presStyleCnt="4"/>
      <dgm:spPr/>
      <dgm:t>
        <a:bodyPr/>
        <a:lstStyle/>
        <a:p>
          <a:endParaRPr lang="es-MX"/>
        </a:p>
      </dgm:t>
    </dgm:pt>
    <dgm:pt modelId="{C90E5242-D1DB-4EDB-B4D7-8F8B7F49EDCB}" type="pres">
      <dgm:prSet presAssocID="{AA1A9332-6DCD-4111-AB07-6A13172EBBF6}" presName="hierRoot2" presStyleCnt="0">
        <dgm:presLayoutVars>
          <dgm:hierBranch val="init"/>
        </dgm:presLayoutVars>
      </dgm:prSet>
      <dgm:spPr/>
    </dgm:pt>
    <dgm:pt modelId="{A92BA0C3-5212-42F7-82E9-3423C44AD813}" type="pres">
      <dgm:prSet presAssocID="{AA1A9332-6DCD-4111-AB07-6A13172EBBF6}" presName="rootComposite" presStyleCnt="0"/>
      <dgm:spPr/>
    </dgm:pt>
    <dgm:pt modelId="{A7467265-AA82-4A8E-A639-A1AED705F214}" type="pres">
      <dgm:prSet presAssocID="{AA1A9332-6DCD-4111-AB07-6A13172EBBF6}" presName="rootText" presStyleLbl="node4" presStyleIdx="3" presStyleCnt="4" custLinFactX="100000" custLinFactNeighborX="120867" custLinFactNeighborY="-6195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4D2FBEF-1992-415B-8E64-A53759374CE4}" type="pres">
      <dgm:prSet presAssocID="{AA1A9332-6DCD-4111-AB07-6A13172EBBF6}" presName="rootConnector" presStyleLbl="node4" presStyleIdx="3" presStyleCnt="4"/>
      <dgm:spPr/>
      <dgm:t>
        <a:bodyPr/>
        <a:lstStyle/>
        <a:p>
          <a:endParaRPr lang="es-MX"/>
        </a:p>
      </dgm:t>
    </dgm:pt>
    <dgm:pt modelId="{15EE6779-DFAF-4C2A-9C34-098E20DBCE7A}" type="pres">
      <dgm:prSet presAssocID="{AA1A9332-6DCD-4111-AB07-6A13172EBBF6}" presName="hierChild4" presStyleCnt="0"/>
      <dgm:spPr/>
    </dgm:pt>
    <dgm:pt modelId="{3E920954-22F6-47B1-B613-668E802A8EF8}" type="pres">
      <dgm:prSet presAssocID="{AA1A9332-6DCD-4111-AB07-6A13172EBBF6}" presName="hierChild5" presStyleCnt="0"/>
      <dgm:spPr/>
    </dgm:pt>
    <dgm:pt modelId="{04CF0DDB-DAB7-4CBE-BA48-8B7D18C3FFA5}" type="pres">
      <dgm:prSet presAssocID="{C30F1075-DD37-419E-8402-C5B4176BDC1F}" presName="hierChild5" presStyleCnt="0"/>
      <dgm:spPr/>
    </dgm:pt>
    <dgm:pt modelId="{E9670A31-4043-42A5-8520-99420E9A1943}" type="pres">
      <dgm:prSet presAssocID="{8D983DD3-890B-405A-A7DB-25193C275CF5}" presName="hierChild5" presStyleCnt="0"/>
      <dgm:spPr/>
    </dgm:pt>
    <dgm:pt modelId="{BD84B054-37DB-4747-A8D1-BCD9A7E87889}" type="pres">
      <dgm:prSet presAssocID="{279AB6F9-077B-4622-A0E9-C2E9AE00E51C}" presName="hierChild5" presStyleCnt="0"/>
      <dgm:spPr/>
    </dgm:pt>
    <dgm:pt modelId="{84528011-31BE-433F-9A20-B75EF3332507}" type="pres">
      <dgm:prSet presAssocID="{10777C28-CA93-462E-8C5C-667FC41369B5}" presName="Name37" presStyleLbl="parChTrans1D3" presStyleIdx="1" presStyleCnt="3"/>
      <dgm:spPr/>
      <dgm:t>
        <a:bodyPr/>
        <a:lstStyle/>
        <a:p>
          <a:endParaRPr lang="es-MX"/>
        </a:p>
      </dgm:t>
    </dgm:pt>
    <dgm:pt modelId="{152DF3C1-E3A7-4317-8FC9-3B68D316A728}" type="pres">
      <dgm:prSet presAssocID="{2E8CCCDF-F421-493A-A466-D28E2991C069}" presName="hierRoot2" presStyleCnt="0">
        <dgm:presLayoutVars>
          <dgm:hierBranch val="init"/>
        </dgm:presLayoutVars>
      </dgm:prSet>
      <dgm:spPr/>
    </dgm:pt>
    <dgm:pt modelId="{68016000-ACE8-4A21-9D22-23816322229A}" type="pres">
      <dgm:prSet presAssocID="{2E8CCCDF-F421-493A-A466-D28E2991C069}" presName="rootComposite" presStyleCnt="0"/>
      <dgm:spPr/>
    </dgm:pt>
    <dgm:pt modelId="{6BD00EC1-30BD-41C3-81AE-6FE94C9889B5}" type="pres">
      <dgm:prSet presAssocID="{2E8CCCDF-F421-493A-A466-D28E2991C069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C5C4A5D-F3F3-4073-B5A4-EBBEEE005F50}" type="pres">
      <dgm:prSet presAssocID="{2E8CCCDF-F421-493A-A466-D28E2991C069}" presName="rootConnector" presStyleLbl="node3" presStyleIdx="1" presStyleCnt="3"/>
      <dgm:spPr/>
      <dgm:t>
        <a:bodyPr/>
        <a:lstStyle/>
        <a:p>
          <a:endParaRPr lang="es-MX"/>
        </a:p>
      </dgm:t>
    </dgm:pt>
    <dgm:pt modelId="{51945DE4-2F3B-4AC1-95EE-421DB7C2E581}" type="pres">
      <dgm:prSet presAssocID="{2E8CCCDF-F421-493A-A466-D28E2991C069}" presName="hierChild4" presStyleCnt="0"/>
      <dgm:spPr/>
    </dgm:pt>
    <dgm:pt modelId="{85041C14-C151-4DBB-8A05-655B629AD7E1}" type="pres">
      <dgm:prSet presAssocID="{2E8CCCDF-F421-493A-A466-D28E2991C069}" presName="hierChild5" presStyleCnt="0"/>
      <dgm:spPr/>
    </dgm:pt>
    <dgm:pt modelId="{4CAF6A0B-C6F3-4575-93DF-CDE5A98DF04D}" type="pres">
      <dgm:prSet presAssocID="{E0C7FA18-60D6-4896-B41A-2808743D8AE8}" presName="hierChild5" presStyleCnt="0"/>
      <dgm:spPr/>
    </dgm:pt>
    <dgm:pt modelId="{533ABA64-BC05-4789-A248-3776660D2A5A}" type="pres">
      <dgm:prSet presAssocID="{40749320-A2D7-4CB9-A371-8C8BE5441236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5FDD4D3-90E4-4C73-A762-20A447B7ACE2}" type="pres">
      <dgm:prSet presAssocID="{AFD04DBE-BA73-4CF4-9FF0-E4334BE81409}" presName="hierRoot2" presStyleCnt="0">
        <dgm:presLayoutVars>
          <dgm:hierBranch val="init"/>
        </dgm:presLayoutVars>
      </dgm:prSet>
      <dgm:spPr/>
    </dgm:pt>
    <dgm:pt modelId="{C9B2ECA4-E674-45CE-A96B-6DF3C76E3F35}" type="pres">
      <dgm:prSet presAssocID="{AFD04DBE-BA73-4CF4-9FF0-E4334BE81409}" presName="rootComposite" presStyleCnt="0"/>
      <dgm:spPr/>
    </dgm:pt>
    <dgm:pt modelId="{5FEC3344-A066-4268-B655-50874F3F76A1}" type="pres">
      <dgm:prSet presAssocID="{AFD04DBE-BA73-4CF4-9FF0-E4334BE8140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AC3975F-1A38-4FAF-9164-9A38EA189271}" type="pres">
      <dgm:prSet presAssocID="{AFD04DBE-BA73-4CF4-9FF0-E4334BE81409}" presName="rootConnector" presStyleLbl="node2" presStyleIdx="1" presStyleCnt="3"/>
      <dgm:spPr/>
      <dgm:t>
        <a:bodyPr/>
        <a:lstStyle/>
        <a:p>
          <a:endParaRPr lang="es-MX"/>
        </a:p>
      </dgm:t>
    </dgm:pt>
    <dgm:pt modelId="{CA382FBA-A227-4139-9DFF-009D027A40E5}" type="pres">
      <dgm:prSet presAssocID="{AFD04DBE-BA73-4CF4-9FF0-E4334BE81409}" presName="hierChild4" presStyleCnt="0"/>
      <dgm:spPr/>
    </dgm:pt>
    <dgm:pt modelId="{95752045-2FDB-4314-BB1F-A1149C3BCC8D}" type="pres">
      <dgm:prSet presAssocID="{AFD04DBE-BA73-4CF4-9FF0-E4334BE81409}" presName="hierChild5" presStyleCnt="0"/>
      <dgm:spPr/>
    </dgm:pt>
    <dgm:pt modelId="{47CDE5A7-B482-49F3-A793-BB73720A21DA}" type="pres">
      <dgm:prSet presAssocID="{7ECBD683-F4BD-4C71-B8C4-CC2ECBB153AC}" presName="Name37" presStyleLbl="parChTrans1D2" presStyleIdx="2" presStyleCnt="3"/>
      <dgm:spPr/>
      <dgm:t>
        <a:bodyPr/>
        <a:lstStyle/>
        <a:p>
          <a:endParaRPr lang="es-MX"/>
        </a:p>
      </dgm:t>
    </dgm:pt>
    <dgm:pt modelId="{2BA91F31-4F01-4899-A6EC-E0BF8F440B58}" type="pres">
      <dgm:prSet presAssocID="{6B563851-1569-4E70-B20E-72FC9CE4BFE0}" presName="hierRoot2" presStyleCnt="0">
        <dgm:presLayoutVars>
          <dgm:hierBranch val="init"/>
        </dgm:presLayoutVars>
      </dgm:prSet>
      <dgm:spPr/>
    </dgm:pt>
    <dgm:pt modelId="{ACF16B6B-E297-4B9D-9F8D-E5D412982872}" type="pres">
      <dgm:prSet presAssocID="{6B563851-1569-4E70-B20E-72FC9CE4BFE0}" presName="rootComposite" presStyleCnt="0"/>
      <dgm:spPr/>
    </dgm:pt>
    <dgm:pt modelId="{A4BA610B-AB2D-4660-9A30-C49ECF7B3A7F}" type="pres">
      <dgm:prSet presAssocID="{6B563851-1569-4E70-B20E-72FC9CE4BFE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C44BAC9-F769-4FC3-9C6F-267FB0382B49}" type="pres">
      <dgm:prSet presAssocID="{6B563851-1569-4E70-B20E-72FC9CE4BFE0}" presName="rootConnector" presStyleLbl="node2" presStyleIdx="2" presStyleCnt="3"/>
      <dgm:spPr/>
      <dgm:t>
        <a:bodyPr/>
        <a:lstStyle/>
        <a:p>
          <a:endParaRPr lang="es-MX"/>
        </a:p>
      </dgm:t>
    </dgm:pt>
    <dgm:pt modelId="{04815FBA-42BE-4345-B4C1-61365E17DCA4}" type="pres">
      <dgm:prSet presAssocID="{6B563851-1569-4E70-B20E-72FC9CE4BFE0}" presName="hierChild4" presStyleCnt="0"/>
      <dgm:spPr/>
    </dgm:pt>
    <dgm:pt modelId="{87092B8A-169E-450F-9034-8012E6EE882F}" type="pres">
      <dgm:prSet presAssocID="{4D91017E-45EB-4D94-B279-DD75D2A1C8B4}" presName="Name37" presStyleLbl="parChTrans1D3" presStyleIdx="2" presStyleCnt="3"/>
      <dgm:spPr/>
      <dgm:t>
        <a:bodyPr/>
        <a:lstStyle/>
        <a:p>
          <a:endParaRPr lang="es-MX"/>
        </a:p>
      </dgm:t>
    </dgm:pt>
    <dgm:pt modelId="{52F14B16-7AAC-4930-9419-43A500AC2AE3}" type="pres">
      <dgm:prSet presAssocID="{74EC04D5-A817-4124-8801-74B9A75F3A12}" presName="hierRoot2" presStyleCnt="0">
        <dgm:presLayoutVars>
          <dgm:hierBranch val="init"/>
        </dgm:presLayoutVars>
      </dgm:prSet>
      <dgm:spPr/>
    </dgm:pt>
    <dgm:pt modelId="{A20F15F4-6BAF-4E18-8A03-5D18FD6D5A34}" type="pres">
      <dgm:prSet presAssocID="{74EC04D5-A817-4124-8801-74B9A75F3A12}" presName="rootComposite" presStyleCnt="0"/>
      <dgm:spPr/>
    </dgm:pt>
    <dgm:pt modelId="{DC673C33-81FC-43BB-BA38-3AA8ED862F91}" type="pres">
      <dgm:prSet presAssocID="{74EC04D5-A817-4124-8801-74B9A75F3A1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E7A63FA-C737-4B30-A75E-20993AD9ABA8}" type="pres">
      <dgm:prSet presAssocID="{74EC04D5-A817-4124-8801-74B9A75F3A12}" presName="rootConnector" presStyleLbl="node3" presStyleIdx="2" presStyleCnt="3"/>
      <dgm:spPr/>
      <dgm:t>
        <a:bodyPr/>
        <a:lstStyle/>
        <a:p>
          <a:endParaRPr lang="es-MX"/>
        </a:p>
      </dgm:t>
    </dgm:pt>
    <dgm:pt modelId="{A934C211-6AAF-4FAF-8A1C-1CFF999194A9}" type="pres">
      <dgm:prSet presAssocID="{74EC04D5-A817-4124-8801-74B9A75F3A12}" presName="hierChild4" presStyleCnt="0"/>
      <dgm:spPr/>
    </dgm:pt>
    <dgm:pt modelId="{0C1638AC-2F24-47CC-8F30-1D73B1125134}" type="pres">
      <dgm:prSet presAssocID="{74EC04D5-A817-4124-8801-74B9A75F3A12}" presName="hierChild5" presStyleCnt="0"/>
      <dgm:spPr/>
    </dgm:pt>
    <dgm:pt modelId="{4DEAF997-1C3D-4113-863F-4731D9C1E1E7}" type="pres">
      <dgm:prSet presAssocID="{6B563851-1569-4E70-B20E-72FC9CE4BFE0}" presName="hierChild5" presStyleCnt="0"/>
      <dgm:spPr/>
    </dgm:pt>
    <dgm:pt modelId="{45787262-34A5-459C-A4FB-0F029182CA0F}" type="pres">
      <dgm:prSet presAssocID="{0ACE607C-430D-4D29-8F73-1029EAFEBE55}" presName="hierChild3" presStyleCnt="0"/>
      <dgm:spPr/>
    </dgm:pt>
  </dgm:ptLst>
  <dgm:cxnLst>
    <dgm:cxn modelId="{29E1EC4E-1E1E-45CD-BCAF-DD51F4F4A2D4}" srcId="{C30F1075-DD37-419E-8402-C5B4176BDC1F}" destId="{AA1A9332-6DCD-4111-AB07-6A13172EBBF6}" srcOrd="1" destOrd="0" parTransId="{3BCB6949-E43B-4974-AC82-48FD093F9A9A}" sibTransId="{F8FA96BA-C063-4423-B33D-D0F9D727642A}"/>
    <dgm:cxn modelId="{FE86A024-29EA-4F28-B1C7-185CA069BD6F}" type="presOf" srcId="{5D12E55B-A886-4C5B-B11A-E603FE334198}" destId="{4EB67754-555F-4A2A-9D60-2E6D6B7D16C4}" srcOrd="0" destOrd="0" presId="urn:microsoft.com/office/officeart/2005/8/layout/orgChart1"/>
    <dgm:cxn modelId="{F768D2F2-6AA0-49E8-ADE5-50308ADC1319}" type="presOf" srcId="{6B563851-1569-4E70-B20E-72FC9CE4BFE0}" destId="{7C44BAC9-F769-4FC3-9C6F-267FB0382B49}" srcOrd="1" destOrd="0" presId="urn:microsoft.com/office/officeart/2005/8/layout/orgChart1"/>
    <dgm:cxn modelId="{522B7CCA-C53B-4099-9571-B4F7E88869ED}" type="presOf" srcId="{7ECBD683-F4BD-4C71-B8C4-CC2ECBB153AC}" destId="{47CDE5A7-B482-49F3-A793-BB73720A21DA}" srcOrd="0" destOrd="0" presId="urn:microsoft.com/office/officeart/2005/8/layout/orgChart1"/>
    <dgm:cxn modelId="{ACA1468B-8979-4D74-809F-45193E123618}" srcId="{C30F1075-DD37-419E-8402-C5B4176BDC1F}" destId="{C807FE8C-E96C-4A94-BBB5-BF0B5A55C944}" srcOrd="0" destOrd="0" parTransId="{65AD396B-F3AC-43AE-ABBE-1B9BCA844FCE}" sibTransId="{0C139D26-E45A-46EB-9B2E-66E491F61484}"/>
    <dgm:cxn modelId="{A65513D9-D2E7-477A-B447-FF7DEE8EA394}" type="presOf" srcId="{C807FE8C-E96C-4A94-BBB5-BF0B5A55C944}" destId="{350350FE-8183-4BED-8FB6-4E3E80282EF0}" srcOrd="1" destOrd="0" presId="urn:microsoft.com/office/officeart/2005/8/layout/orgChart1"/>
    <dgm:cxn modelId="{06E015B7-66DC-4607-BE66-7F6DC58B0A1E}" type="presOf" srcId="{AFD04DBE-BA73-4CF4-9FF0-E4334BE81409}" destId="{0AC3975F-1A38-4FAF-9164-9A38EA189271}" srcOrd="1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2CBEE472-86B0-4E77-93B5-B64EDBDA5280}" srcId="{279AB6F9-077B-4622-A0E9-C2E9AE00E51C}" destId="{8D983DD3-890B-405A-A7DB-25193C275CF5}" srcOrd="0" destOrd="0" parTransId="{3E988254-8B1B-4D47-8B77-8A64207D820F}" sibTransId="{4F554464-C797-4A18-8EB8-D7024931403E}"/>
    <dgm:cxn modelId="{4EDBCCA0-5C03-4B64-915C-05BABC680A73}" type="presOf" srcId="{E0C7FA18-60D6-4896-B41A-2808743D8AE8}" destId="{F2B7915E-9AF1-4FC9-9488-8EEEB5F305B0}" srcOrd="0" destOrd="0" presId="urn:microsoft.com/office/officeart/2005/8/layout/orgChart1"/>
    <dgm:cxn modelId="{7F2C348D-A72F-4C91-8BFF-343F4B8B6F39}" srcId="{0ACE607C-430D-4D29-8F73-1029EAFEBE55}" destId="{6B563851-1569-4E70-B20E-72FC9CE4BFE0}" srcOrd="2" destOrd="0" parTransId="{7ECBD683-F4BD-4C71-B8C4-CC2ECBB153AC}" sibTransId="{406C36D4-7FC6-4A0D-973E-7E31E259DAAC}"/>
    <dgm:cxn modelId="{80047A1B-0887-4F8E-A3E6-74CF4D1EB47C}" type="presOf" srcId="{8D983DD3-890B-405A-A7DB-25193C275CF5}" destId="{745ABBCB-FA70-4F7F-A2E3-A2A3E5E11ADC}" srcOrd="1" destOrd="0" presId="urn:microsoft.com/office/officeart/2005/8/layout/orgChart1"/>
    <dgm:cxn modelId="{7C99C3D6-A592-4E70-B68D-24728BBD4FA6}" type="presOf" srcId="{C30F1075-DD37-419E-8402-C5B4176BDC1F}" destId="{9E35E81C-EF4C-4152-B8C0-A6C58E672AFF}" srcOrd="1" destOrd="0" presId="urn:microsoft.com/office/officeart/2005/8/layout/orgChart1"/>
    <dgm:cxn modelId="{8E0CB61B-493E-4336-A35F-3D20499CD0AC}" srcId="{0ACE607C-430D-4D29-8F73-1029EAFEBE55}" destId="{AFD04DBE-BA73-4CF4-9FF0-E4334BE81409}" srcOrd="1" destOrd="0" parTransId="{40749320-A2D7-4CB9-A371-8C8BE5441236}" sibTransId="{6693BB54-1AB1-4A09-97C3-2D6497F53CC2}"/>
    <dgm:cxn modelId="{5EAE1160-59C5-4CC5-9717-82350EE3F5A5}" type="presOf" srcId="{279AB6F9-077B-4622-A0E9-C2E9AE00E51C}" destId="{D86046C7-D2E5-41E6-9039-03A2F949EEA1}" srcOrd="1" destOrd="0" presId="urn:microsoft.com/office/officeart/2005/8/layout/orgChart1"/>
    <dgm:cxn modelId="{BDAB6052-F84D-44E2-A033-E8E387F58AC9}" type="presOf" srcId="{C30F1075-DD37-419E-8402-C5B4176BDC1F}" destId="{F3CA310A-DA74-4815-B927-29050ACEA406}" srcOrd="0" destOrd="0" presId="urn:microsoft.com/office/officeart/2005/8/layout/orgChart1"/>
    <dgm:cxn modelId="{D29094AD-33F6-4606-B0CB-C6FDDD9993B5}" type="presOf" srcId="{AA1A9332-6DCD-4111-AB07-6A13172EBBF6}" destId="{A7467265-AA82-4A8E-A639-A1AED705F214}" srcOrd="0" destOrd="0" presId="urn:microsoft.com/office/officeart/2005/8/layout/orgChart1"/>
    <dgm:cxn modelId="{0AA69C13-6D75-4796-86F9-87AE0BE6D340}" type="presOf" srcId="{2E8CCCDF-F421-493A-A466-D28E2991C069}" destId="{6BD00EC1-30BD-41C3-81AE-6FE94C9889B5}" srcOrd="0" destOrd="0" presId="urn:microsoft.com/office/officeart/2005/8/layout/orgChart1"/>
    <dgm:cxn modelId="{FABBD937-A920-4FBA-9B56-B8F74B43AA69}" type="presOf" srcId="{AFD04DBE-BA73-4CF4-9FF0-E4334BE81409}" destId="{5FEC3344-A066-4268-B655-50874F3F76A1}" srcOrd="0" destOrd="0" presId="urn:microsoft.com/office/officeart/2005/8/layout/orgChart1"/>
    <dgm:cxn modelId="{399B9B4B-B4B9-460F-8FB8-69E08328F040}" type="presOf" srcId="{3E988254-8B1B-4D47-8B77-8A64207D820F}" destId="{544ECABC-ACBB-4C01-85BB-5E00BA6DDF85}" srcOrd="0" destOrd="0" presId="urn:microsoft.com/office/officeart/2005/8/layout/orgChart1"/>
    <dgm:cxn modelId="{92C30292-DEEA-4F37-9EE4-D6C21CFAF1CD}" type="presOf" srcId="{74EC04D5-A817-4124-8801-74B9A75F3A12}" destId="{8E7A63FA-C737-4B30-A75E-20993AD9ABA8}" srcOrd="1" destOrd="0" presId="urn:microsoft.com/office/officeart/2005/8/layout/orgChart1"/>
    <dgm:cxn modelId="{29963533-4339-4ECB-A92D-AEED2DD14DC4}" type="presOf" srcId="{C807FE8C-E96C-4A94-BBB5-BF0B5A55C944}" destId="{A597A52D-4A44-4D8C-BD43-92BE22B3C03D}" srcOrd="0" destOrd="0" presId="urn:microsoft.com/office/officeart/2005/8/layout/orgChart1"/>
    <dgm:cxn modelId="{DDD54E58-6CA1-4C00-90EB-317166F612EA}" srcId="{E0C7FA18-60D6-4896-B41A-2808743D8AE8}" destId="{279AB6F9-077B-4622-A0E9-C2E9AE00E51C}" srcOrd="0" destOrd="0" parTransId="{B08C09C4-298D-4F69-83CB-7F4AC3F63FBE}" sibTransId="{00BD1A9D-8680-48EB-953E-78C61AB4A557}"/>
    <dgm:cxn modelId="{DC337226-F3E7-457B-8151-68EEA1CF9808}" type="presOf" srcId="{6B563851-1569-4E70-B20E-72FC9CE4BFE0}" destId="{A4BA610B-AB2D-4660-9A30-C49ECF7B3A7F}" srcOrd="0" destOrd="0" presId="urn:microsoft.com/office/officeart/2005/8/layout/orgChart1"/>
    <dgm:cxn modelId="{0B2FC5A6-22BF-43D5-ACA7-76578AFD5955}" type="presOf" srcId="{AA1A9332-6DCD-4111-AB07-6A13172EBBF6}" destId="{D4D2FBEF-1992-415B-8E64-A53759374CE4}" srcOrd="1" destOrd="0" presId="urn:microsoft.com/office/officeart/2005/8/layout/orgChart1"/>
    <dgm:cxn modelId="{FF51A2B4-32CF-4E1B-A339-0C3922E9A9EF}" type="presOf" srcId="{E0C7FA18-60D6-4896-B41A-2808743D8AE8}" destId="{55E46BF0-73E4-49BF-9FD4-B59F8B221E88}" srcOrd="1" destOrd="0" presId="urn:microsoft.com/office/officeart/2005/8/layout/orgChart1"/>
    <dgm:cxn modelId="{499B010E-0F53-42BE-AA71-D2D6A4BD7A36}" type="presOf" srcId="{65AD396B-F3AC-43AE-ABBE-1B9BCA844FCE}" destId="{F732115C-7E2C-46DD-8616-2516A4B2EA1E}" srcOrd="0" destOrd="0" presId="urn:microsoft.com/office/officeart/2005/8/layout/orgChart1"/>
    <dgm:cxn modelId="{9DA326FD-97B6-46E2-BD7B-031E3D45F268}" type="presOf" srcId="{4D91017E-45EB-4D94-B279-DD75D2A1C8B4}" destId="{87092B8A-169E-450F-9034-8012E6EE882F}" srcOrd="0" destOrd="0" presId="urn:microsoft.com/office/officeart/2005/8/layout/orgChart1"/>
    <dgm:cxn modelId="{3171A9BB-1CF9-403B-88AB-2795784EBD5A}" srcId="{6B563851-1569-4E70-B20E-72FC9CE4BFE0}" destId="{74EC04D5-A817-4124-8801-74B9A75F3A12}" srcOrd="0" destOrd="0" parTransId="{4D91017E-45EB-4D94-B279-DD75D2A1C8B4}" sibTransId="{A3484123-9184-44D6-B327-4B0B12FD319E}"/>
    <dgm:cxn modelId="{B6489756-6808-4668-8B60-A29FFE84C5E9}" type="presOf" srcId="{B08C09C4-298D-4F69-83CB-7F4AC3F63FBE}" destId="{64F575B5-1804-4882-8433-A6ECE7E1D759}" srcOrd="0" destOrd="0" presId="urn:microsoft.com/office/officeart/2005/8/layout/orgChart1"/>
    <dgm:cxn modelId="{310E24D9-A8EF-4B2B-8B53-E5336BDAEF36}" srcId="{8D983DD3-890B-405A-A7DB-25193C275CF5}" destId="{C30F1075-DD37-419E-8402-C5B4176BDC1F}" srcOrd="0" destOrd="0" parTransId="{CF48F77D-B3E8-4CBE-A0DA-FDEB8C815351}" sibTransId="{2BA6CB97-35FE-45AA-B180-71CA9541C337}"/>
    <dgm:cxn modelId="{17AE1CB8-50FE-4187-88A9-DA3E0528B9F2}" type="presOf" srcId="{0ACE607C-430D-4D29-8F73-1029EAFEBE55}" destId="{EC893C17-48E3-46C3-BB7A-9F0D9B7D5090}" srcOrd="1" destOrd="0" presId="urn:microsoft.com/office/officeart/2005/8/layout/orgChart1"/>
    <dgm:cxn modelId="{6C68CB48-71AE-4C5B-98E6-7E9275384CE7}" type="presOf" srcId="{2E8CCCDF-F421-493A-A466-D28E2991C069}" destId="{1C5C4A5D-F3F3-4073-B5A4-EBBEEE005F50}" srcOrd="1" destOrd="0" presId="urn:microsoft.com/office/officeart/2005/8/layout/orgChart1"/>
    <dgm:cxn modelId="{CA4F39DD-27B5-490A-A21B-49EE339ECDE8}" type="presOf" srcId="{40749320-A2D7-4CB9-A371-8C8BE5441236}" destId="{533ABA64-BC05-4789-A248-3776660D2A5A}" srcOrd="0" destOrd="0" presId="urn:microsoft.com/office/officeart/2005/8/layout/orgChart1"/>
    <dgm:cxn modelId="{70712457-7F06-4F14-865B-FE40ABF08248}" srcId="{0ACE607C-430D-4D29-8F73-1029EAFEBE55}" destId="{E0C7FA18-60D6-4896-B41A-2808743D8AE8}" srcOrd="0" destOrd="0" parTransId="{8F644EB9-2E16-4F87-A375-D83C2F8FE300}" sibTransId="{C69D1848-0FAF-4514-9B73-CF3C7B515A34}"/>
    <dgm:cxn modelId="{AFC0B004-3C15-4102-B81E-3FD5C67D3B77}" srcId="{E0C7FA18-60D6-4896-B41A-2808743D8AE8}" destId="{2E8CCCDF-F421-493A-A466-D28E2991C069}" srcOrd="1" destOrd="0" parTransId="{10777C28-CA93-462E-8C5C-667FC41369B5}" sibTransId="{092F18C5-3CD5-4D36-BEFE-0F83418B257B}"/>
    <dgm:cxn modelId="{22ED63DB-FC29-4932-89CF-F4099E677DFE}" type="presOf" srcId="{279AB6F9-077B-4622-A0E9-C2E9AE00E51C}" destId="{1C2B95D8-FB41-43F7-A898-4F204EA21CB0}" srcOrd="0" destOrd="0" presId="urn:microsoft.com/office/officeart/2005/8/layout/orgChart1"/>
    <dgm:cxn modelId="{72C95584-9088-4873-AB40-6EA00A1BC28D}" type="presOf" srcId="{3BCB6949-E43B-4974-AC82-48FD093F9A9A}" destId="{4E012648-2A50-4422-BE54-03CBA19720FB}" srcOrd="0" destOrd="0" presId="urn:microsoft.com/office/officeart/2005/8/layout/orgChart1"/>
    <dgm:cxn modelId="{2FFFF8FF-9991-40C7-B7A0-3FF6835FECEF}" type="presOf" srcId="{8D983DD3-890B-405A-A7DB-25193C275CF5}" destId="{E56C47E0-1758-45AC-9520-98FC1536B3F8}" srcOrd="0" destOrd="0" presId="urn:microsoft.com/office/officeart/2005/8/layout/orgChart1"/>
    <dgm:cxn modelId="{A95650A4-F61E-4585-910C-F888C5DD6931}" type="presOf" srcId="{74EC04D5-A817-4124-8801-74B9A75F3A12}" destId="{DC673C33-81FC-43BB-BA38-3AA8ED862F91}" srcOrd="0" destOrd="0" presId="urn:microsoft.com/office/officeart/2005/8/layout/orgChart1"/>
    <dgm:cxn modelId="{164C4E76-49EC-4683-91C1-1525E0AC8B56}" type="presOf" srcId="{CF48F77D-B3E8-4CBE-A0DA-FDEB8C815351}" destId="{DA632DD7-2349-494B-A487-B07CAE0859E9}" srcOrd="0" destOrd="0" presId="urn:microsoft.com/office/officeart/2005/8/layout/orgChart1"/>
    <dgm:cxn modelId="{A93C2AE0-D58E-4EA1-A68D-CD7803CEEABE}" type="presOf" srcId="{10777C28-CA93-462E-8C5C-667FC41369B5}" destId="{84528011-31BE-433F-9A20-B75EF3332507}" srcOrd="0" destOrd="0" presId="urn:microsoft.com/office/officeart/2005/8/layout/orgChart1"/>
    <dgm:cxn modelId="{8516CCD8-10D3-41B9-9918-27532BF96ADA}" type="presOf" srcId="{0ACE607C-430D-4D29-8F73-1029EAFEBE55}" destId="{AC2C61AC-AC60-438F-898E-0FB7854199B1}" srcOrd="0" destOrd="0" presId="urn:microsoft.com/office/officeart/2005/8/layout/orgChart1"/>
    <dgm:cxn modelId="{622219AC-BF51-4AA1-93B8-2A60BE11EE8B}" type="presOf" srcId="{8F644EB9-2E16-4F87-A375-D83C2F8FE300}" destId="{F0CD8280-0118-4B65-B546-B41E86142816}" srcOrd="0" destOrd="0" presId="urn:microsoft.com/office/officeart/2005/8/layout/orgChart1"/>
    <dgm:cxn modelId="{F676D4C2-3E3B-4721-86C8-343F3DA2CCE2}" type="presParOf" srcId="{4EB67754-555F-4A2A-9D60-2E6D6B7D16C4}" destId="{0CE505AA-8015-43D7-8B53-9807F78FC652}" srcOrd="0" destOrd="0" presId="urn:microsoft.com/office/officeart/2005/8/layout/orgChart1"/>
    <dgm:cxn modelId="{7A0C9298-37F2-4446-81D4-2469EEE7AA4C}" type="presParOf" srcId="{0CE505AA-8015-43D7-8B53-9807F78FC652}" destId="{5B9C2470-F442-4F5B-A750-2D0C0C51FA14}" srcOrd="0" destOrd="0" presId="urn:microsoft.com/office/officeart/2005/8/layout/orgChart1"/>
    <dgm:cxn modelId="{1A7212AC-FA9B-4861-99FE-422166E7C67F}" type="presParOf" srcId="{5B9C2470-F442-4F5B-A750-2D0C0C51FA14}" destId="{AC2C61AC-AC60-438F-898E-0FB7854199B1}" srcOrd="0" destOrd="0" presId="urn:microsoft.com/office/officeart/2005/8/layout/orgChart1"/>
    <dgm:cxn modelId="{EB51FAB8-5964-4597-8838-A88F4C3DE840}" type="presParOf" srcId="{5B9C2470-F442-4F5B-A750-2D0C0C51FA14}" destId="{EC893C17-48E3-46C3-BB7A-9F0D9B7D5090}" srcOrd="1" destOrd="0" presId="urn:microsoft.com/office/officeart/2005/8/layout/orgChart1"/>
    <dgm:cxn modelId="{A0E45147-B0D7-4C03-832E-CB0F4EF20451}" type="presParOf" srcId="{0CE505AA-8015-43D7-8B53-9807F78FC652}" destId="{3DB06FC2-29A7-483B-A21D-40D57DD391E8}" srcOrd="1" destOrd="0" presId="urn:microsoft.com/office/officeart/2005/8/layout/orgChart1"/>
    <dgm:cxn modelId="{EA9819B1-3F80-4F41-AE3B-04F61B032174}" type="presParOf" srcId="{3DB06FC2-29A7-483B-A21D-40D57DD391E8}" destId="{F0CD8280-0118-4B65-B546-B41E86142816}" srcOrd="0" destOrd="0" presId="urn:microsoft.com/office/officeart/2005/8/layout/orgChart1"/>
    <dgm:cxn modelId="{BC1B5D97-0E0C-4666-B602-D39B15F4E9E8}" type="presParOf" srcId="{3DB06FC2-29A7-483B-A21D-40D57DD391E8}" destId="{E7848752-2024-4E7D-B48E-81262A3E26C6}" srcOrd="1" destOrd="0" presId="urn:microsoft.com/office/officeart/2005/8/layout/orgChart1"/>
    <dgm:cxn modelId="{536DEE19-85BE-4E66-8E74-14925BD9C6B4}" type="presParOf" srcId="{E7848752-2024-4E7D-B48E-81262A3E26C6}" destId="{EED71F7A-A565-4344-9324-419A1D6F7086}" srcOrd="0" destOrd="0" presId="urn:microsoft.com/office/officeart/2005/8/layout/orgChart1"/>
    <dgm:cxn modelId="{4122B12E-39FD-4099-B3EC-6E385ED6EC72}" type="presParOf" srcId="{EED71F7A-A565-4344-9324-419A1D6F7086}" destId="{F2B7915E-9AF1-4FC9-9488-8EEEB5F305B0}" srcOrd="0" destOrd="0" presId="urn:microsoft.com/office/officeart/2005/8/layout/orgChart1"/>
    <dgm:cxn modelId="{ECB8F697-ACB3-4747-BD3E-ACD67235369D}" type="presParOf" srcId="{EED71F7A-A565-4344-9324-419A1D6F7086}" destId="{55E46BF0-73E4-49BF-9FD4-B59F8B221E88}" srcOrd="1" destOrd="0" presId="urn:microsoft.com/office/officeart/2005/8/layout/orgChart1"/>
    <dgm:cxn modelId="{AA50F6B7-A427-48E9-A2FD-8E2BD854FDF1}" type="presParOf" srcId="{E7848752-2024-4E7D-B48E-81262A3E26C6}" destId="{84F41AE8-BCD2-4AE6-A544-25441B2D8587}" srcOrd="1" destOrd="0" presId="urn:microsoft.com/office/officeart/2005/8/layout/orgChart1"/>
    <dgm:cxn modelId="{E9E01B1E-0F86-48E8-9D1E-70314B729F11}" type="presParOf" srcId="{84F41AE8-BCD2-4AE6-A544-25441B2D8587}" destId="{64F575B5-1804-4882-8433-A6ECE7E1D759}" srcOrd="0" destOrd="0" presId="urn:microsoft.com/office/officeart/2005/8/layout/orgChart1"/>
    <dgm:cxn modelId="{79B0B093-20DF-46DA-A3C5-76A0DA54FA30}" type="presParOf" srcId="{84F41AE8-BCD2-4AE6-A544-25441B2D8587}" destId="{75200002-50B0-4DF9-B5AC-2FDC66D918B0}" srcOrd="1" destOrd="0" presId="urn:microsoft.com/office/officeart/2005/8/layout/orgChart1"/>
    <dgm:cxn modelId="{F0C982FF-8243-4DD2-A4E4-156FCFE04903}" type="presParOf" srcId="{75200002-50B0-4DF9-B5AC-2FDC66D918B0}" destId="{804DC658-AC06-4622-A8FA-89EFC46BC140}" srcOrd="0" destOrd="0" presId="urn:microsoft.com/office/officeart/2005/8/layout/orgChart1"/>
    <dgm:cxn modelId="{A1BDEABC-FAA2-4DFF-81C6-FA5F7C3CDBA0}" type="presParOf" srcId="{804DC658-AC06-4622-A8FA-89EFC46BC140}" destId="{1C2B95D8-FB41-43F7-A898-4F204EA21CB0}" srcOrd="0" destOrd="0" presId="urn:microsoft.com/office/officeart/2005/8/layout/orgChart1"/>
    <dgm:cxn modelId="{E28BD563-5339-479E-AB2F-A5C641F133C1}" type="presParOf" srcId="{804DC658-AC06-4622-A8FA-89EFC46BC140}" destId="{D86046C7-D2E5-41E6-9039-03A2F949EEA1}" srcOrd="1" destOrd="0" presId="urn:microsoft.com/office/officeart/2005/8/layout/orgChart1"/>
    <dgm:cxn modelId="{49AF7007-35A5-458B-A10E-0926604A87D9}" type="presParOf" srcId="{75200002-50B0-4DF9-B5AC-2FDC66D918B0}" destId="{1A767A36-43BA-49C9-8311-54898B3ABE8E}" srcOrd="1" destOrd="0" presId="urn:microsoft.com/office/officeart/2005/8/layout/orgChart1"/>
    <dgm:cxn modelId="{3698BBDB-BC6A-4FCE-9BD6-97F28F1371A4}" type="presParOf" srcId="{1A767A36-43BA-49C9-8311-54898B3ABE8E}" destId="{544ECABC-ACBB-4C01-85BB-5E00BA6DDF85}" srcOrd="0" destOrd="0" presId="urn:microsoft.com/office/officeart/2005/8/layout/orgChart1"/>
    <dgm:cxn modelId="{0B412C11-46F7-4778-9844-7CC825E26A83}" type="presParOf" srcId="{1A767A36-43BA-49C9-8311-54898B3ABE8E}" destId="{4FDD99D9-83FD-4F42-9D2B-E4A843F5CB2C}" srcOrd="1" destOrd="0" presId="urn:microsoft.com/office/officeart/2005/8/layout/orgChart1"/>
    <dgm:cxn modelId="{EB736DC0-3B2B-4B56-AB80-1ADD283C7F01}" type="presParOf" srcId="{4FDD99D9-83FD-4F42-9D2B-E4A843F5CB2C}" destId="{552C6800-C00E-4431-B568-03E24667CB1F}" srcOrd="0" destOrd="0" presId="urn:microsoft.com/office/officeart/2005/8/layout/orgChart1"/>
    <dgm:cxn modelId="{2F285C90-91AE-4CC7-B18E-DC21818997D2}" type="presParOf" srcId="{552C6800-C00E-4431-B568-03E24667CB1F}" destId="{E56C47E0-1758-45AC-9520-98FC1536B3F8}" srcOrd="0" destOrd="0" presId="urn:microsoft.com/office/officeart/2005/8/layout/orgChart1"/>
    <dgm:cxn modelId="{FFAD3BBF-92A9-491F-9BAB-BC6CE80445D8}" type="presParOf" srcId="{552C6800-C00E-4431-B568-03E24667CB1F}" destId="{745ABBCB-FA70-4F7F-A2E3-A2A3E5E11ADC}" srcOrd="1" destOrd="0" presId="urn:microsoft.com/office/officeart/2005/8/layout/orgChart1"/>
    <dgm:cxn modelId="{B94C6065-105A-4537-8602-BE0750A4A3A4}" type="presParOf" srcId="{4FDD99D9-83FD-4F42-9D2B-E4A843F5CB2C}" destId="{BB4C8A70-E0E8-42FF-A9BE-7354EA34901D}" srcOrd="1" destOrd="0" presId="urn:microsoft.com/office/officeart/2005/8/layout/orgChart1"/>
    <dgm:cxn modelId="{7884E8D4-518C-455E-B671-2057659A5AE0}" type="presParOf" srcId="{BB4C8A70-E0E8-42FF-A9BE-7354EA34901D}" destId="{DA632DD7-2349-494B-A487-B07CAE0859E9}" srcOrd="0" destOrd="0" presId="urn:microsoft.com/office/officeart/2005/8/layout/orgChart1"/>
    <dgm:cxn modelId="{F7BE3E64-A130-4D8F-A7E4-7B2AE2A9DA53}" type="presParOf" srcId="{BB4C8A70-E0E8-42FF-A9BE-7354EA34901D}" destId="{F47D4AB6-D673-4260-8103-FC0B7C727249}" srcOrd="1" destOrd="0" presId="urn:microsoft.com/office/officeart/2005/8/layout/orgChart1"/>
    <dgm:cxn modelId="{F404B0B7-91F3-42B7-A736-952EB5676FE9}" type="presParOf" srcId="{F47D4AB6-D673-4260-8103-FC0B7C727249}" destId="{187BE1C3-C338-4D27-8B81-30BCDB80197C}" srcOrd="0" destOrd="0" presId="urn:microsoft.com/office/officeart/2005/8/layout/orgChart1"/>
    <dgm:cxn modelId="{76E710B4-DF08-4527-8890-209FED720D11}" type="presParOf" srcId="{187BE1C3-C338-4D27-8B81-30BCDB80197C}" destId="{F3CA310A-DA74-4815-B927-29050ACEA406}" srcOrd="0" destOrd="0" presId="urn:microsoft.com/office/officeart/2005/8/layout/orgChart1"/>
    <dgm:cxn modelId="{712EBDC7-6E3D-4EAD-AB9C-EE6B129F26F7}" type="presParOf" srcId="{187BE1C3-C338-4D27-8B81-30BCDB80197C}" destId="{9E35E81C-EF4C-4152-B8C0-A6C58E672AFF}" srcOrd="1" destOrd="0" presId="urn:microsoft.com/office/officeart/2005/8/layout/orgChart1"/>
    <dgm:cxn modelId="{157CABE0-8D4A-4CEB-AB46-B5EE7679D909}" type="presParOf" srcId="{F47D4AB6-D673-4260-8103-FC0B7C727249}" destId="{3E54C678-685E-4299-BDBC-555A7C73638F}" srcOrd="1" destOrd="0" presId="urn:microsoft.com/office/officeart/2005/8/layout/orgChart1"/>
    <dgm:cxn modelId="{44C56C90-C4DC-4D1A-B3BA-CA75A6A5FEE2}" type="presParOf" srcId="{3E54C678-685E-4299-BDBC-555A7C73638F}" destId="{F732115C-7E2C-46DD-8616-2516A4B2EA1E}" srcOrd="0" destOrd="0" presId="urn:microsoft.com/office/officeart/2005/8/layout/orgChart1"/>
    <dgm:cxn modelId="{DC326559-A9CF-4956-9713-38FA102EEB29}" type="presParOf" srcId="{3E54C678-685E-4299-BDBC-555A7C73638F}" destId="{06B02694-D1CD-452E-83B7-F90D28FB4292}" srcOrd="1" destOrd="0" presId="urn:microsoft.com/office/officeart/2005/8/layout/orgChart1"/>
    <dgm:cxn modelId="{B3809942-240B-4E15-9A96-E94B48C4495C}" type="presParOf" srcId="{06B02694-D1CD-452E-83B7-F90D28FB4292}" destId="{E55B2991-567A-4491-9DDB-CC27C5F9D6EC}" srcOrd="0" destOrd="0" presId="urn:microsoft.com/office/officeart/2005/8/layout/orgChart1"/>
    <dgm:cxn modelId="{2943EB78-7873-43C1-8B98-295074F08463}" type="presParOf" srcId="{E55B2991-567A-4491-9DDB-CC27C5F9D6EC}" destId="{A597A52D-4A44-4D8C-BD43-92BE22B3C03D}" srcOrd="0" destOrd="0" presId="urn:microsoft.com/office/officeart/2005/8/layout/orgChart1"/>
    <dgm:cxn modelId="{F9470687-0323-4B49-A939-98E9B92DC704}" type="presParOf" srcId="{E55B2991-567A-4491-9DDB-CC27C5F9D6EC}" destId="{350350FE-8183-4BED-8FB6-4E3E80282EF0}" srcOrd="1" destOrd="0" presId="urn:microsoft.com/office/officeart/2005/8/layout/orgChart1"/>
    <dgm:cxn modelId="{360418D3-D149-4C91-A1B8-ABF8699DF943}" type="presParOf" srcId="{06B02694-D1CD-452E-83B7-F90D28FB4292}" destId="{294DDE2F-E7AB-4730-8C3B-A511195B68E5}" srcOrd="1" destOrd="0" presId="urn:microsoft.com/office/officeart/2005/8/layout/orgChart1"/>
    <dgm:cxn modelId="{C4D7FBAC-60CA-41DE-BF6E-8A0A9C41F6DA}" type="presParOf" srcId="{06B02694-D1CD-452E-83B7-F90D28FB4292}" destId="{53F094FE-9A5E-417C-8D5A-C3265F5B2DB6}" srcOrd="2" destOrd="0" presId="urn:microsoft.com/office/officeart/2005/8/layout/orgChart1"/>
    <dgm:cxn modelId="{2951A08C-78BF-49BB-8AD0-DF3AD282F6A2}" type="presParOf" srcId="{3E54C678-685E-4299-BDBC-555A7C73638F}" destId="{4E012648-2A50-4422-BE54-03CBA19720FB}" srcOrd="2" destOrd="0" presId="urn:microsoft.com/office/officeart/2005/8/layout/orgChart1"/>
    <dgm:cxn modelId="{E3C1968B-5524-4728-8A13-72D2CD495723}" type="presParOf" srcId="{3E54C678-685E-4299-BDBC-555A7C73638F}" destId="{C90E5242-D1DB-4EDB-B4D7-8F8B7F49EDCB}" srcOrd="3" destOrd="0" presId="urn:microsoft.com/office/officeart/2005/8/layout/orgChart1"/>
    <dgm:cxn modelId="{44871416-64B9-4276-9F31-240617EBB0F8}" type="presParOf" srcId="{C90E5242-D1DB-4EDB-B4D7-8F8B7F49EDCB}" destId="{A92BA0C3-5212-42F7-82E9-3423C44AD813}" srcOrd="0" destOrd="0" presId="urn:microsoft.com/office/officeart/2005/8/layout/orgChart1"/>
    <dgm:cxn modelId="{81B6878A-3EC5-4937-97D7-022E7551F2E2}" type="presParOf" srcId="{A92BA0C3-5212-42F7-82E9-3423C44AD813}" destId="{A7467265-AA82-4A8E-A639-A1AED705F214}" srcOrd="0" destOrd="0" presId="urn:microsoft.com/office/officeart/2005/8/layout/orgChart1"/>
    <dgm:cxn modelId="{57638D4B-29D2-4B04-9FD1-6B651025F5A0}" type="presParOf" srcId="{A92BA0C3-5212-42F7-82E9-3423C44AD813}" destId="{D4D2FBEF-1992-415B-8E64-A53759374CE4}" srcOrd="1" destOrd="0" presId="urn:microsoft.com/office/officeart/2005/8/layout/orgChart1"/>
    <dgm:cxn modelId="{A8C75F1D-1EDD-47B5-AF3B-2478D5036071}" type="presParOf" srcId="{C90E5242-D1DB-4EDB-B4D7-8F8B7F49EDCB}" destId="{15EE6779-DFAF-4C2A-9C34-098E20DBCE7A}" srcOrd="1" destOrd="0" presId="urn:microsoft.com/office/officeart/2005/8/layout/orgChart1"/>
    <dgm:cxn modelId="{B936A1C5-DF42-4E4C-8D80-3F53455A928D}" type="presParOf" srcId="{C90E5242-D1DB-4EDB-B4D7-8F8B7F49EDCB}" destId="{3E920954-22F6-47B1-B613-668E802A8EF8}" srcOrd="2" destOrd="0" presId="urn:microsoft.com/office/officeart/2005/8/layout/orgChart1"/>
    <dgm:cxn modelId="{1E79D5C7-8576-4221-AB24-E21A6E13B4F9}" type="presParOf" srcId="{F47D4AB6-D673-4260-8103-FC0B7C727249}" destId="{04CF0DDB-DAB7-4CBE-BA48-8B7D18C3FFA5}" srcOrd="2" destOrd="0" presId="urn:microsoft.com/office/officeart/2005/8/layout/orgChart1"/>
    <dgm:cxn modelId="{CC2BBEF8-BE2A-4A12-B247-705D89C7B537}" type="presParOf" srcId="{4FDD99D9-83FD-4F42-9D2B-E4A843F5CB2C}" destId="{E9670A31-4043-42A5-8520-99420E9A1943}" srcOrd="2" destOrd="0" presId="urn:microsoft.com/office/officeart/2005/8/layout/orgChart1"/>
    <dgm:cxn modelId="{35542588-82AE-45C0-8336-D09F17EA45BD}" type="presParOf" srcId="{75200002-50B0-4DF9-B5AC-2FDC66D918B0}" destId="{BD84B054-37DB-4747-A8D1-BCD9A7E87889}" srcOrd="2" destOrd="0" presId="urn:microsoft.com/office/officeart/2005/8/layout/orgChart1"/>
    <dgm:cxn modelId="{55BA9F10-F758-4E73-9CD2-690A1C218270}" type="presParOf" srcId="{84F41AE8-BCD2-4AE6-A544-25441B2D8587}" destId="{84528011-31BE-433F-9A20-B75EF3332507}" srcOrd="2" destOrd="0" presId="urn:microsoft.com/office/officeart/2005/8/layout/orgChart1"/>
    <dgm:cxn modelId="{5FC84E3C-8212-48D7-818F-B93514B7C6FC}" type="presParOf" srcId="{84F41AE8-BCD2-4AE6-A544-25441B2D8587}" destId="{152DF3C1-E3A7-4317-8FC9-3B68D316A728}" srcOrd="3" destOrd="0" presId="urn:microsoft.com/office/officeart/2005/8/layout/orgChart1"/>
    <dgm:cxn modelId="{EB5B9EB5-3D96-4738-AC68-0DE7AA8CB7EB}" type="presParOf" srcId="{152DF3C1-E3A7-4317-8FC9-3B68D316A728}" destId="{68016000-ACE8-4A21-9D22-23816322229A}" srcOrd="0" destOrd="0" presId="urn:microsoft.com/office/officeart/2005/8/layout/orgChart1"/>
    <dgm:cxn modelId="{2A77C9DF-D865-4FBB-9B23-1C43A5F99FE3}" type="presParOf" srcId="{68016000-ACE8-4A21-9D22-23816322229A}" destId="{6BD00EC1-30BD-41C3-81AE-6FE94C9889B5}" srcOrd="0" destOrd="0" presId="urn:microsoft.com/office/officeart/2005/8/layout/orgChart1"/>
    <dgm:cxn modelId="{F88F87E9-7D97-4D62-B247-4BBF81807020}" type="presParOf" srcId="{68016000-ACE8-4A21-9D22-23816322229A}" destId="{1C5C4A5D-F3F3-4073-B5A4-EBBEEE005F50}" srcOrd="1" destOrd="0" presId="urn:microsoft.com/office/officeart/2005/8/layout/orgChart1"/>
    <dgm:cxn modelId="{3ADFBB7E-3FAB-41AB-8EB2-86597715FE3D}" type="presParOf" srcId="{152DF3C1-E3A7-4317-8FC9-3B68D316A728}" destId="{51945DE4-2F3B-4AC1-95EE-421DB7C2E581}" srcOrd="1" destOrd="0" presId="urn:microsoft.com/office/officeart/2005/8/layout/orgChart1"/>
    <dgm:cxn modelId="{2FBFEC80-64B0-441A-947E-EBFE97683791}" type="presParOf" srcId="{152DF3C1-E3A7-4317-8FC9-3B68D316A728}" destId="{85041C14-C151-4DBB-8A05-655B629AD7E1}" srcOrd="2" destOrd="0" presId="urn:microsoft.com/office/officeart/2005/8/layout/orgChart1"/>
    <dgm:cxn modelId="{C02DB041-0D06-4702-9F4F-C7C555D075F0}" type="presParOf" srcId="{E7848752-2024-4E7D-B48E-81262A3E26C6}" destId="{4CAF6A0B-C6F3-4575-93DF-CDE5A98DF04D}" srcOrd="2" destOrd="0" presId="urn:microsoft.com/office/officeart/2005/8/layout/orgChart1"/>
    <dgm:cxn modelId="{B737BEF1-DCBF-496A-89B0-9BB305DEACBE}" type="presParOf" srcId="{3DB06FC2-29A7-483B-A21D-40D57DD391E8}" destId="{533ABA64-BC05-4789-A248-3776660D2A5A}" srcOrd="2" destOrd="0" presId="urn:microsoft.com/office/officeart/2005/8/layout/orgChart1"/>
    <dgm:cxn modelId="{2A44B435-1D4F-485F-9189-5227A305D0B9}" type="presParOf" srcId="{3DB06FC2-29A7-483B-A21D-40D57DD391E8}" destId="{B5FDD4D3-90E4-4C73-A762-20A447B7ACE2}" srcOrd="3" destOrd="0" presId="urn:microsoft.com/office/officeart/2005/8/layout/orgChart1"/>
    <dgm:cxn modelId="{A75452CB-8713-4728-B305-4F21A3F0EE40}" type="presParOf" srcId="{B5FDD4D3-90E4-4C73-A762-20A447B7ACE2}" destId="{C9B2ECA4-E674-45CE-A96B-6DF3C76E3F35}" srcOrd="0" destOrd="0" presId="urn:microsoft.com/office/officeart/2005/8/layout/orgChart1"/>
    <dgm:cxn modelId="{6BE67567-0974-4048-AA77-6527A6B9430B}" type="presParOf" srcId="{C9B2ECA4-E674-45CE-A96B-6DF3C76E3F35}" destId="{5FEC3344-A066-4268-B655-50874F3F76A1}" srcOrd="0" destOrd="0" presId="urn:microsoft.com/office/officeart/2005/8/layout/orgChart1"/>
    <dgm:cxn modelId="{8F2E3997-2DF1-4464-BDB4-230406F86B0B}" type="presParOf" srcId="{C9B2ECA4-E674-45CE-A96B-6DF3C76E3F35}" destId="{0AC3975F-1A38-4FAF-9164-9A38EA189271}" srcOrd="1" destOrd="0" presId="urn:microsoft.com/office/officeart/2005/8/layout/orgChart1"/>
    <dgm:cxn modelId="{2DED28CA-3C0C-41BE-B678-42EB46A2AF80}" type="presParOf" srcId="{B5FDD4D3-90E4-4C73-A762-20A447B7ACE2}" destId="{CA382FBA-A227-4139-9DFF-009D027A40E5}" srcOrd="1" destOrd="0" presId="urn:microsoft.com/office/officeart/2005/8/layout/orgChart1"/>
    <dgm:cxn modelId="{3FD67722-0D21-487A-AB07-ACA68EDE703D}" type="presParOf" srcId="{B5FDD4D3-90E4-4C73-A762-20A447B7ACE2}" destId="{95752045-2FDB-4314-BB1F-A1149C3BCC8D}" srcOrd="2" destOrd="0" presId="urn:microsoft.com/office/officeart/2005/8/layout/orgChart1"/>
    <dgm:cxn modelId="{D44F081D-70AE-410E-9C1B-397550CDB0E0}" type="presParOf" srcId="{3DB06FC2-29A7-483B-A21D-40D57DD391E8}" destId="{47CDE5A7-B482-49F3-A793-BB73720A21DA}" srcOrd="4" destOrd="0" presId="urn:microsoft.com/office/officeart/2005/8/layout/orgChart1"/>
    <dgm:cxn modelId="{D6251CB2-2198-43C8-901E-F0DA73F82DD0}" type="presParOf" srcId="{3DB06FC2-29A7-483B-A21D-40D57DD391E8}" destId="{2BA91F31-4F01-4899-A6EC-E0BF8F440B58}" srcOrd="5" destOrd="0" presId="urn:microsoft.com/office/officeart/2005/8/layout/orgChart1"/>
    <dgm:cxn modelId="{1718098D-0C87-422D-B5F2-B1740656F4BD}" type="presParOf" srcId="{2BA91F31-4F01-4899-A6EC-E0BF8F440B58}" destId="{ACF16B6B-E297-4B9D-9F8D-E5D412982872}" srcOrd="0" destOrd="0" presId="urn:microsoft.com/office/officeart/2005/8/layout/orgChart1"/>
    <dgm:cxn modelId="{F00EEEAB-0165-4B44-A83E-11FEB38B232F}" type="presParOf" srcId="{ACF16B6B-E297-4B9D-9F8D-E5D412982872}" destId="{A4BA610B-AB2D-4660-9A30-C49ECF7B3A7F}" srcOrd="0" destOrd="0" presId="urn:microsoft.com/office/officeart/2005/8/layout/orgChart1"/>
    <dgm:cxn modelId="{76A78538-4DFF-4978-AB0A-AA895A3BA253}" type="presParOf" srcId="{ACF16B6B-E297-4B9D-9F8D-E5D412982872}" destId="{7C44BAC9-F769-4FC3-9C6F-267FB0382B49}" srcOrd="1" destOrd="0" presId="urn:microsoft.com/office/officeart/2005/8/layout/orgChart1"/>
    <dgm:cxn modelId="{10246183-C9A6-4689-B5DE-C96725E0FC3A}" type="presParOf" srcId="{2BA91F31-4F01-4899-A6EC-E0BF8F440B58}" destId="{04815FBA-42BE-4345-B4C1-61365E17DCA4}" srcOrd="1" destOrd="0" presId="urn:microsoft.com/office/officeart/2005/8/layout/orgChart1"/>
    <dgm:cxn modelId="{AA9219DC-1389-4FBC-B185-1733D051D1D4}" type="presParOf" srcId="{04815FBA-42BE-4345-B4C1-61365E17DCA4}" destId="{87092B8A-169E-450F-9034-8012E6EE882F}" srcOrd="0" destOrd="0" presId="urn:microsoft.com/office/officeart/2005/8/layout/orgChart1"/>
    <dgm:cxn modelId="{15769149-89EC-4B70-98B5-8DBAC2FF8773}" type="presParOf" srcId="{04815FBA-42BE-4345-B4C1-61365E17DCA4}" destId="{52F14B16-7AAC-4930-9419-43A500AC2AE3}" srcOrd="1" destOrd="0" presId="urn:microsoft.com/office/officeart/2005/8/layout/orgChart1"/>
    <dgm:cxn modelId="{2096BC0D-64A2-45F3-A97F-BDD609741C85}" type="presParOf" srcId="{52F14B16-7AAC-4930-9419-43A500AC2AE3}" destId="{A20F15F4-6BAF-4E18-8A03-5D18FD6D5A34}" srcOrd="0" destOrd="0" presId="urn:microsoft.com/office/officeart/2005/8/layout/orgChart1"/>
    <dgm:cxn modelId="{57A51F75-A30E-44EF-AAB6-491F5DF47176}" type="presParOf" srcId="{A20F15F4-6BAF-4E18-8A03-5D18FD6D5A34}" destId="{DC673C33-81FC-43BB-BA38-3AA8ED862F91}" srcOrd="0" destOrd="0" presId="urn:microsoft.com/office/officeart/2005/8/layout/orgChart1"/>
    <dgm:cxn modelId="{4FDCE5B5-1A12-4009-95CA-E7770E607CF1}" type="presParOf" srcId="{A20F15F4-6BAF-4E18-8A03-5D18FD6D5A34}" destId="{8E7A63FA-C737-4B30-A75E-20993AD9ABA8}" srcOrd="1" destOrd="0" presId="urn:microsoft.com/office/officeart/2005/8/layout/orgChart1"/>
    <dgm:cxn modelId="{EE5F5D80-AB37-40B6-9F34-951C654363B4}" type="presParOf" srcId="{52F14B16-7AAC-4930-9419-43A500AC2AE3}" destId="{A934C211-6AAF-4FAF-8A1C-1CFF999194A9}" srcOrd="1" destOrd="0" presId="urn:microsoft.com/office/officeart/2005/8/layout/orgChart1"/>
    <dgm:cxn modelId="{E69B034C-926C-4B81-8BA8-D340AE856E3F}" type="presParOf" srcId="{52F14B16-7AAC-4930-9419-43A500AC2AE3}" destId="{0C1638AC-2F24-47CC-8F30-1D73B1125134}" srcOrd="2" destOrd="0" presId="urn:microsoft.com/office/officeart/2005/8/layout/orgChart1"/>
    <dgm:cxn modelId="{E4778885-D985-4552-ADD5-76F54B034812}" type="presParOf" srcId="{2BA91F31-4F01-4899-A6EC-E0BF8F440B58}" destId="{4DEAF997-1C3D-4113-863F-4731D9C1E1E7}" srcOrd="2" destOrd="0" presId="urn:microsoft.com/office/officeart/2005/8/layout/orgChart1"/>
    <dgm:cxn modelId="{1D9B2B55-2F11-4027-8861-32094D6E362D}" type="presParOf" srcId="{0CE505AA-8015-43D7-8B53-9807F78FC652}" destId="{45787262-34A5-459C-A4FB-0F029182CA0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E0C7FA18-60D6-4896-B41A-2808743D8AE8}">
      <dgm:prSet phldrT="[Texto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8F644EB9-2E16-4F87-A375-D83C2F8FE300}" type="parTrans" cxnId="{70712457-7F06-4F14-865B-FE40ABF08248}">
      <dgm:prSet/>
      <dgm:spPr/>
      <dgm:t>
        <a:bodyPr/>
        <a:lstStyle/>
        <a:p>
          <a:endParaRPr lang="es-MX"/>
        </a:p>
      </dgm:t>
    </dgm:pt>
    <dgm:pt modelId="{C69D1848-0FAF-4514-9B73-CF3C7B515A34}" type="sibTrans" cxnId="{70712457-7F06-4F14-865B-FE40ABF08248}">
      <dgm:prSet/>
      <dgm:spPr/>
      <dgm:t>
        <a:bodyPr/>
        <a:lstStyle/>
        <a:p>
          <a:endParaRPr lang="es-MX"/>
        </a:p>
      </dgm:t>
    </dgm:pt>
    <dgm:pt modelId="{AFD04DBE-BA73-4CF4-9FF0-E4334BE81409}">
      <dgm:prSet phldrT="[Texto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40749320-A2D7-4CB9-A371-8C8BE5441236}" type="parTrans" cxnId="{8E0CB61B-493E-4336-A35F-3D20499CD0AC}">
      <dgm:prSet/>
      <dgm:spPr/>
      <dgm:t>
        <a:bodyPr/>
        <a:lstStyle/>
        <a:p>
          <a:endParaRPr lang="es-MX"/>
        </a:p>
      </dgm:t>
    </dgm:pt>
    <dgm:pt modelId="{6693BB54-1AB1-4A09-97C3-2D6497F53CC2}" type="sibTrans" cxnId="{8E0CB61B-493E-4336-A35F-3D20499CD0AC}">
      <dgm:prSet/>
      <dgm:spPr/>
      <dgm:t>
        <a:bodyPr/>
        <a:lstStyle/>
        <a:p>
          <a:endParaRPr lang="es-MX"/>
        </a:p>
      </dgm:t>
    </dgm:pt>
    <dgm:pt modelId="{6B563851-1569-4E70-B20E-72FC9CE4BFE0}">
      <dgm:prSet phldrT="[Texto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7ECBD683-F4BD-4C71-B8C4-CC2ECBB153AC}" type="parTrans" cxnId="{7F2C348D-A72F-4C91-8BFF-343F4B8B6F39}">
      <dgm:prSet/>
      <dgm:spPr/>
      <dgm:t>
        <a:bodyPr/>
        <a:lstStyle/>
        <a:p>
          <a:endParaRPr lang="es-MX"/>
        </a:p>
      </dgm:t>
    </dgm:pt>
    <dgm:pt modelId="{406C36D4-7FC6-4A0D-973E-7E31E259DAAC}" type="sibTrans" cxnId="{7F2C348D-A72F-4C91-8BFF-343F4B8B6F39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F0CD8280-0118-4B65-B546-B41E86142816}" type="pres">
      <dgm:prSet presAssocID="{8F644EB9-2E16-4F87-A375-D83C2F8FE300}" presName="Name37" presStyleLbl="parChTrans1D2" presStyleIdx="0" presStyleCnt="4"/>
      <dgm:spPr/>
      <dgm:t>
        <a:bodyPr/>
        <a:lstStyle/>
        <a:p>
          <a:endParaRPr lang="es-MX"/>
        </a:p>
      </dgm:t>
    </dgm:pt>
    <dgm:pt modelId="{E7848752-2024-4E7D-B48E-81262A3E26C6}" type="pres">
      <dgm:prSet presAssocID="{E0C7FA18-60D6-4896-B41A-2808743D8AE8}" presName="hierRoot2" presStyleCnt="0">
        <dgm:presLayoutVars>
          <dgm:hierBranch val="init"/>
        </dgm:presLayoutVars>
      </dgm:prSet>
      <dgm:spPr/>
    </dgm:pt>
    <dgm:pt modelId="{EED71F7A-A565-4344-9324-419A1D6F7086}" type="pres">
      <dgm:prSet presAssocID="{E0C7FA18-60D6-4896-B41A-2808743D8AE8}" presName="rootComposite" presStyleCnt="0"/>
      <dgm:spPr/>
    </dgm:pt>
    <dgm:pt modelId="{F2B7915E-9AF1-4FC9-9488-8EEEB5F305B0}" type="pres">
      <dgm:prSet presAssocID="{E0C7FA18-60D6-4896-B41A-2808743D8AE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5E46BF0-73E4-49BF-9FD4-B59F8B221E88}" type="pres">
      <dgm:prSet presAssocID="{E0C7FA18-60D6-4896-B41A-2808743D8AE8}" presName="rootConnector" presStyleLbl="node2" presStyleIdx="0" presStyleCnt="3"/>
      <dgm:spPr/>
      <dgm:t>
        <a:bodyPr/>
        <a:lstStyle/>
        <a:p>
          <a:endParaRPr lang="es-MX"/>
        </a:p>
      </dgm:t>
    </dgm:pt>
    <dgm:pt modelId="{84F41AE8-BCD2-4AE6-A544-25441B2D8587}" type="pres">
      <dgm:prSet presAssocID="{E0C7FA18-60D6-4896-B41A-2808743D8AE8}" presName="hierChild4" presStyleCnt="0"/>
      <dgm:spPr/>
    </dgm:pt>
    <dgm:pt modelId="{4CAF6A0B-C6F3-4575-93DF-CDE5A98DF04D}" type="pres">
      <dgm:prSet presAssocID="{E0C7FA18-60D6-4896-B41A-2808743D8AE8}" presName="hierChild5" presStyleCnt="0"/>
      <dgm:spPr/>
    </dgm:pt>
    <dgm:pt modelId="{533ABA64-BC05-4789-A248-3776660D2A5A}" type="pres">
      <dgm:prSet presAssocID="{40749320-A2D7-4CB9-A371-8C8BE5441236}" presName="Name37" presStyleLbl="parChTrans1D2" presStyleIdx="1" presStyleCnt="4"/>
      <dgm:spPr/>
      <dgm:t>
        <a:bodyPr/>
        <a:lstStyle/>
        <a:p>
          <a:endParaRPr lang="es-MX"/>
        </a:p>
      </dgm:t>
    </dgm:pt>
    <dgm:pt modelId="{B5FDD4D3-90E4-4C73-A762-20A447B7ACE2}" type="pres">
      <dgm:prSet presAssocID="{AFD04DBE-BA73-4CF4-9FF0-E4334BE81409}" presName="hierRoot2" presStyleCnt="0">
        <dgm:presLayoutVars>
          <dgm:hierBranch val="init"/>
        </dgm:presLayoutVars>
      </dgm:prSet>
      <dgm:spPr/>
    </dgm:pt>
    <dgm:pt modelId="{C9B2ECA4-E674-45CE-A96B-6DF3C76E3F35}" type="pres">
      <dgm:prSet presAssocID="{AFD04DBE-BA73-4CF4-9FF0-E4334BE81409}" presName="rootComposite" presStyleCnt="0"/>
      <dgm:spPr/>
    </dgm:pt>
    <dgm:pt modelId="{5FEC3344-A066-4268-B655-50874F3F76A1}" type="pres">
      <dgm:prSet presAssocID="{AFD04DBE-BA73-4CF4-9FF0-E4334BE81409}" presName="rootText" presStyleLbl="node2" presStyleIdx="1" presStyleCnt="3" custLinFactNeighborX="-82592" custLinFactNeighborY="6256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AC3975F-1A38-4FAF-9164-9A38EA189271}" type="pres">
      <dgm:prSet presAssocID="{AFD04DBE-BA73-4CF4-9FF0-E4334BE81409}" presName="rootConnector" presStyleLbl="node2" presStyleIdx="1" presStyleCnt="3"/>
      <dgm:spPr/>
      <dgm:t>
        <a:bodyPr/>
        <a:lstStyle/>
        <a:p>
          <a:endParaRPr lang="es-MX"/>
        </a:p>
      </dgm:t>
    </dgm:pt>
    <dgm:pt modelId="{CA382FBA-A227-4139-9DFF-009D027A40E5}" type="pres">
      <dgm:prSet presAssocID="{AFD04DBE-BA73-4CF4-9FF0-E4334BE81409}" presName="hierChild4" presStyleCnt="0"/>
      <dgm:spPr/>
    </dgm:pt>
    <dgm:pt modelId="{95752045-2FDB-4314-BB1F-A1149C3BCC8D}" type="pres">
      <dgm:prSet presAssocID="{AFD04DBE-BA73-4CF4-9FF0-E4334BE81409}" presName="hierChild5" presStyleCnt="0"/>
      <dgm:spPr/>
    </dgm:pt>
    <dgm:pt modelId="{47CDE5A7-B482-49F3-A793-BB73720A21DA}" type="pres">
      <dgm:prSet presAssocID="{7ECBD683-F4BD-4C71-B8C4-CC2ECBB153AC}" presName="Name37" presStyleLbl="parChTrans1D2" presStyleIdx="2" presStyleCnt="4"/>
      <dgm:spPr/>
      <dgm:t>
        <a:bodyPr/>
        <a:lstStyle/>
        <a:p>
          <a:endParaRPr lang="es-MX"/>
        </a:p>
      </dgm:t>
    </dgm:pt>
    <dgm:pt modelId="{2BA91F31-4F01-4899-A6EC-E0BF8F440B58}" type="pres">
      <dgm:prSet presAssocID="{6B563851-1569-4E70-B20E-72FC9CE4BFE0}" presName="hierRoot2" presStyleCnt="0">
        <dgm:presLayoutVars>
          <dgm:hierBranch val="init"/>
        </dgm:presLayoutVars>
      </dgm:prSet>
      <dgm:spPr/>
    </dgm:pt>
    <dgm:pt modelId="{ACF16B6B-E297-4B9D-9F8D-E5D412982872}" type="pres">
      <dgm:prSet presAssocID="{6B563851-1569-4E70-B20E-72FC9CE4BFE0}" presName="rootComposite" presStyleCnt="0"/>
      <dgm:spPr/>
    </dgm:pt>
    <dgm:pt modelId="{A4BA610B-AB2D-4660-9A30-C49ECF7B3A7F}" type="pres">
      <dgm:prSet presAssocID="{6B563851-1569-4E70-B20E-72FC9CE4BFE0}" presName="rootText" presStyleLbl="node2" presStyleIdx="2" presStyleCnt="3" custLinFactX="-2614" custLinFactNeighborX="-100000" custLinFactNeighborY="2002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C44BAC9-F769-4FC3-9C6F-267FB0382B49}" type="pres">
      <dgm:prSet presAssocID="{6B563851-1569-4E70-B20E-72FC9CE4BFE0}" presName="rootConnector" presStyleLbl="node2" presStyleIdx="2" presStyleCnt="3"/>
      <dgm:spPr/>
      <dgm:t>
        <a:bodyPr/>
        <a:lstStyle/>
        <a:p>
          <a:endParaRPr lang="es-MX"/>
        </a:p>
      </dgm:t>
    </dgm:pt>
    <dgm:pt modelId="{04815FBA-42BE-4345-B4C1-61365E17DCA4}" type="pres">
      <dgm:prSet presAssocID="{6B563851-1569-4E70-B20E-72FC9CE4BFE0}" presName="hierChild4" presStyleCnt="0"/>
      <dgm:spPr/>
    </dgm:pt>
    <dgm:pt modelId="{4DEAF997-1C3D-4113-863F-4731D9C1E1E7}" type="pres">
      <dgm:prSet presAssocID="{6B563851-1569-4E70-B20E-72FC9CE4BFE0}" presName="hierChild5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3" presStyleCnt="4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5312250D-40A6-484E-8AF2-34FD0B461322}" type="presOf" srcId="{AFD04DBE-BA73-4CF4-9FF0-E4334BE81409}" destId="{0AC3975F-1A38-4FAF-9164-9A38EA189271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70712457-7F06-4F14-865B-FE40ABF08248}" srcId="{0ACE607C-430D-4D29-8F73-1029EAFEBE55}" destId="{E0C7FA18-60D6-4896-B41A-2808743D8AE8}" srcOrd="1" destOrd="0" parTransId="{8F644EB9-2E16-4F87-A375-D83C2F8FE300}" sibTransId="{C69D1848-0FAF-4514-9B73-CF3C7B515A34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E16BF673-B16A-4A8C-A5B6-16004C620CE4}" type="presOf" srcId="{E0C7FA18-60D6-4896-B41A-2808743D8AE8}" destId="{55E46BF0-73E4-49BF-9FD4-B59F8B221E88}" srcOrd="1" destOrd="0" presId="urn:microsoft.com/office/officeart/2005/8/layout/orgChart1"/>
    <dgm:cxn modelId="{8BF9C7F8-37F7-4994-8C79-D42005220313}" type="presOf" srcId="{AFD04DBE-BA73-4CF4-9FF0-E4334BE81409}" destId="{5FEC3344-A066-4268-B655-50874F3F76A1}" srcOrd="0" destOrd="0" presId="urn:microsoft.com/office/officeart/2005/8/layout/orgChart1"/>
    <dgm:cxn modelId="{FCC5512F-6566-495C-A3E4-D03CED477F50}" type="presOf" srcId="{E0C7FA18-60D6-4896-B41A-2808743D8AE8}" destId="{F2B7915E-9AF1-4FC9-9488-8EEEB5F305B0}" srcOrd="0" destOrd="0" presId="urn:microsoft.com/office/officeart/2005/8/layout/orgChart1"/>
    <dgm:cxn modelId="{6F64D0FB-5288-43B4-847A-D6C0D5C254B8}" type="presOf" srcId="{39F25257-A737-4ADD-93B9-7F637210135D}" destId="{EFCA8A7F-DA60-4DFE-91D9-8D570365127E}" srcOrd="0" destOrd="0" presId="urn:microsoft.com/office/officeart/2005/8/layout/orgChart1"/>
    <dgm:cxn modelId="{AFBA90E9-EF36-4D5C-8C52-CA2023D92FAC}" type="presOf" srcId="{8F644EB9-2E16-4F87-A375-D83C2F8FE300}" destId="{F0CD8280-0118-4B65-B546-B41E86142816}" srcOrd="0" destOrd="0" presId="urn:microsoft.com/office/officeart/2005/8/layout/orgChart1"/>
    <dgm:cxn modelId="{7F2C348D-A72F-4C91-8BFF-343F4B8B6F39}" srcId="{0ACE607C-430D-4D29-8F73-1029EAFEBE55}" destId="{6B563851-1569-4E70-B20E-72FC9CE4BFE0}" srcOrd="3" destOrd="0" parTransId="{7ECBD683-F4BD-4C71-B8C4-CC2ECBB153AC}" sibTransId="{406C36D4-7FC6-4A0D-973E-7E31E259DAAC}"/>
    <dgm:cxn modelId="{CB4BAF1B-406A-4017-8044-36F074299DBC}" type="presOf" srcId="{7ECBD683-F4BD-4C71-B8C4-CC2ECBB153AC}" destId="{47CDE5A7-B482-49F3-A793-BB73720A21DA}" srcOrd="0" destOrd="0" presId="urn:microsoft.com/office/officeart/2005/8/layout/orgChart1"/>
    <dgm:cxn modelId="{9F22ADFA-2BD9-4C43-ABAF-601261E8E40A}" type="presOf" srcId="{5D12E55B-A886-4C5B-B11A-E603FE334198}" destId="{4EB67754-555F-4A2A-9D60-2E6D6B7D16C4}" srcOrd="0" destOrd="0" presId="urn:microsoft.com/office/officeart/2005/8/layout/orgChart1"/>
    <dgm:cxn modelId="{28038982-5854-457D-9107-FC2D44A2661D}" type="presOf" srcId="{0ACE607C-430D-4D29-8F73-1029EAFEBE55}" destId="{AC2C61AC-AC60-438F-898E-0FB7854199B1}" srcOrd="0" destOrd="0" presId="urn:microsoft.com/office/officeart/2005/8/layout/orgChart1"/>
    <dgm:cxn modelId="{9EA39DA0-19D9-4B93-AC7D-D6802879D777}" type="presOf" srcId="{0ACE607C-430D-4D29-8F73-1029EAFEBE55}" destId="{EC893C17-48E3-46C3-BB7A-9F0D9B7D5090}" srcOrd="1" destOrd="0" presId="urn:microsoft.com/office/officeart/2005/8/layout/orgChart1"/>
    <dgm:cxn modelId="{8E0CB61B-493E-4336-A35F-3D20499CD0AC}" srcId="{0ACE607C-430D-4D29-8F73-1029EAFEBE55}" destId="{AFD04DBE-BA73-4CF4-9FF0-E4334BE81409}" srcOrd="2" destOrd="0" parTransId="{40749320-A2D7-4CB9-A371-8C8BE5441236}" sibTransId="{6693BB54-1AB1-4A09-97C3-2D6497F53CC2}"/>
    <dgm:cxn modelId="{86AFF56A-E408-4D58-B90D-4EF696FE4185}" type="presOf" srcId="{C3EB261C-B9E9-4505-8A00-3E9FB3FFBC56}" destId="{46141452-D9D9-4DCE-9FD3-C661BB207AC2}" srcOrd="0" destOrd="0" presId="urn:microsoft.com/office/officeart/2005/8/layout/orgChart1"/>
    <dgm:cxn modelId="{730B7A63-4E2F-4A5D-B9E5-3548F31F0767}" type="presOf" srcId="{6B563851-1569-4E70-B20E-72FC9CE4BFE0}" destId="{A4BA610B-AB2D-4660-9A30-C49ECF7B3A7F}" srcOrd="0" destOrd="0" presId="urn:microsoft.com/office/officeart/2005/8/layout/orgChart1"/>
    <dgm:cxn modelId="{A0FD5322-95F3-45B0-B886-868D0E030409}" type="presOf" srcId="{C3EB261C-B9E9-4505-8A00-3E9FB3FFBC56}" destId="{F1F022DA-E303-498D-BD6B-657CB7DFD703}" srcOrd="1" destOrd="0" presId="urn:microsoft.com/office/officeart/2005/8/layout/orgChart1"/>
    <dgm:cxn modelId="{D4B0F573-5565-401D-9339-85A5CEA22F6B}" type="presOf" srcId="{6B563851-1569-4E70-B20E-72FC9CE4BFE0}" destId="{7C44BAC9-F769-4FC3-9C6F-267FB0382B49}" srcOrd="1" destOrd="0" presId="urn:microsoft.com/office/officeart/2005/8/layout/orgChart1"/>
    <dgm:cxn modelId="{93B50113-95F7-42FD-BF63-218CB8636AB5}" type="presOf" srcId="{40749320-A2D7-4CB9-A371-8C8BE5441236}" destId="{533ABA64-BC05-4789-A248-3776660D2A5A}" srcOrd="0" destOrd="0" presId="urn:microsoft.com/office/officeart/2005/8/layout/orgChart1"/>
    <dgm:cxn modelId="{E97884FB-1727-4125-B193-A11F3C21AF54}" type="presParOf" srcId="{4EB67754-555F-4A2A-9D60-2E6D6B7D16C4}" destId="{0CE505AA-8015-43D7-8B53-9807F78FC652}" srcOrd="0" destOrd="0" presId="urn:microsoft.com/office/officeart/2005/8/layout/orgChart1"/>
    <dgm:cxn modelId="{8F2CAB4C-C18F-4D4A-A848-F0C3CF3AD25B}" type="presParOf" srcId="{0CE505AA-8015-43D7-8B53-9807F78FC652}" destId="{5B9C2470-F442-4F5B-A750-2D0C0C51FA14}" srcOrd="0" destOrd="0" presId="urn:microsoft.com/office/officeart/2005/8/layout/orgChart1"/>
    <dgm:cxn modelId="{BE55CF96-74E1-46A7-B5E5-80DAE267BEB9}" type="presParOf" srcId="{5B9C2470-F442-4F5B-A750-2D0C0C51FA14}" destId="{AC2C61AC-AC60-438F-898E-0FB7854199B1}" srcOrd="0" destOrd="0" presId="urn:microsoft.com/office/officeart/2005/8/layout/orgChart1"/>
    <dgm:cxn modelId="{74ACC5ED-0153-42B4-93D9-E39597495890}" type="presParOf" srcId="{5B9C2470-F442-4F5B-A750-2D0C0C51FA14}" destId="{EC893C17-48E3-46C3-BB7A-9F0D9B7D5090}" srcOrd="1" destOrd="0" presId="urn:microsoft.com/office/officeart/2005/8/layout/orgChart1"/>
    <dgm:cxn modelId="{ED02F32E-EB4F-4938-AEF7-9D0A6B84069F}" type="presParOf" srcId="{0CE505AA-8015-43D7-8B53-9807F78FC652}" destId="{3DB06FC2-29A7-483B-A21D-40D57DD391E8}" srcOrd="1" destOrd="0" presId="urn:microsoft.com/office/officeart/2005/8/layout/orgChart1"/>
    <dgm:cxn modelId="{91E5522B-AD3A-45DB-B81B-60D4DE3F810E}" type="presParOf" srcId="{3DB06FC2-29A7-483B-A21D-40D57DD391E8}" destId="{F0CD8280-0118-4B65-B546-B41E86142816}" srcOrd="0" destOrd="0" presId="urn:microsoft.com/office/officeart/2005/8/layout/orgChart1"/>
    <dgm:cxn modelId="{841CBD53-5E79-4A12-B818-2028EE55DA65}" type="presParOf" srcId="{3DB06FC2-29A7-483B-A21D-40D57DD391E8}" destId="{E7848752-2024-4E7D-B48E-81262A3E26C6}" srcOrd="1" destOrd="0" presId="urn:microsoft.com/office/officeart/2005/8/layout/orgChart1"/>
    <dgm:cxn modelId="{285563D8-A636-49AF-B761-983A67109E65}" type="presParOf" srcId="{E7848752-2024-4E7D-B48E-81262A3E26C6}" destId="{EED71F7A-A565-4344-9324-419A1D6F7086}" srcOrd="0" destOrd="0" presId="urn:microsoft.com/office/officeart/2005/8/layout/orgChart1"/>
    <dgm:cxn modelId="{53685007-B237-4FC5-BDBF-93C257DB8E04}" type="presParOf" srcId="{EED71F7A-A565-4344-9324-419A1D6F7086}" destId="{F2B7915E-9AF1-4FC9-9488-8EEEB5F305B0}" srcOrd="0" destOrd="0" presId="urn:microsoft.com/office/officeart/2005/8/layout/orgChart1"/>
    <dgm:cxn modelId="{5D276281-056C-425C-BF38-0DC88795DAA1}" type="presParOf" srcId="{EED71F7A-A565-4344-9324-419A1D6F7086}" destId="{55E46BF0-73E4-49BF-9FD4-B59F8B221E88}" srcOrd="1" destOrd="0" presId="urn:microsoft.com/office/officeart/2005/8/layout/orgChart1"/>
    <dgm:cxn modelId="{DFDF5885-9229-4A9B-BD9B-290A970DE92A}" type="presParOf" srcId="{E7848752-2024-4E7D-B48E-81262A3E26C6}" destId="{84F41AE8-BCD2-4AE6-A544-25441B2D8587}" srcOrd="1" destOrd="0" presId="urn:microsoft.com/office/officeart/2005/8/layout/orgChart1"/>
    <dgm:cxn modelId="{0C2CEE17-6588-4AB1-B77F-C84ED31F9304}" type="presParOf" srcId="{E7848752-2024-4E7D-B48E-81262A3E26C6}" destId="{4CAF6A0B-C6F3-4575-93DF-CDE5A98DF04D}" srcOrd="2" destOrd="0" presId="urn:microsoft.com/office/officeart/2005/8/layout/orgChart1"/>
    <dgm:cxn modelId="{A8C077DF-1068-4C01-B64C-23F3A21A13F8}" type="presParOf" srcId="{3DB06FC2-29A7-483B-A21D-40D57DD391E8}" destId="{533ABA64-BC05-4789-A248-3776660D2A5A}" srcOrd="2" destOrd="0" presId="urn:microsoft.com/office/officeart/2005/8/layout/orgChart1"/>
    <dgm:cxn modelId="{D9343748-BC4D-40C4-9356-D58083C75253}" type="presParOf" srcId="{3DB06FC2-29A7-483B-A21D-40D57DD391E8}" destId="{B5FDD4D3-90E4-4C73-A762-20A447B7ACE2}" srcOrd="3" destOrd="0" presId="urn:microsoft.com/office/officeart/2005/8/layout/orgChart1"/>
    <dgm:cxn modelId="{A1AAAA7C-2744-49ED-BCE7-8C79A49DA16C}" type="presParOf" srcId="{B5FDD4D3-90E4-4C73-A762-20A447B7ACE2}" destId="{C9B2ECA4-E674-45CE-A96B-6DF3C76E3F35}" srcOrd="0" destOrd="0" presId="urn:microsoft.com/office/officeart/2005/8/layout/orgChart1"/>
    <dgm:cxn modelId="{D5F1A882-6995-4493-8F27-0A85530CB507}" type="presParOf" srcId="{C9B2ECA4-E674-45CE-A96B-6DF3C76E3F35}" destId="{5FEC3344-A066-4268-B655-50874F3F76A1}" srcOrd="0" destOrd="0" presId="urn:microsoft.com/office/officeart/2005/8/layout/orgChart1"/>
    <dgm:cxn modelId="{83FBF2B2-AC5C-479D-B8F9-22755B347D02}" type="presParOf" srcId="{C9B2ECA4-E674-45CE-A96B-6DF3C76E3F35}" destId="{0AC3975F-1A38-4FAF-9164-9A38EA189271}" srcOrd="1" destOrd="0" presId="urn:microsoft.com/office/officeart/2005/8/layout/orgChart1"/>
    <dgm:cxn modelId="{A2971AF0-A18A-4A4F-9E0B-27C6EB8C8690}" type="presParOf" srcId="{B5FDD4D3-90E4-4C73-A762-20A447B7ACE2}" destId="{CA382FBA-A227-4139-9DFF-009D027A40E5}" srcOrd="1" destOrd="0" presId="urn:microsoft.com/office/officeart/2005/8/layout/orgChart1"/>
    <dgm:cxn modelId="{D65B8E11-D6DD-482F-B9CD-2B3B8B840B7F}" type="presParOf" srcId="{B5FDD4D3-90E4-4C73-A762-20A447B7ACE2}" destId="{95752045-2FDB-4314-BB1F-A1149C3BCC8D}" srcOrd="2" destOrd="0" presId="urn:microsoft.com/office/officeart/2005/8/layout/orgChart1"/>
    <dgm:cxn modelId="{277D7DAB-E55B-4ED3-ABDB-4A8A524A93DB}" type="presParOf" srcId="{3DB06FC2-29A7-483B-A21D-40D57DD391E8}" destId="{47CDE5A7-B482-49F3-A793-BB73720A21DA}" srcOrd="4" destOrd="0" presId="urn:microsoft.com/office/officeart/2005/8/layout/orgChart1"/>
    <dgm:cxn modelId="{E14286D9-EF08-4E47-9009-823D593BF6F4}" type="presParOf" srcId="{3DB06FC2-29A7-483B-A21D-40D57DD391E8}" destId="{2BA91F31-4F01-4899-A6EC-E0BF8F440B58}" srcOrd="5" destOrd="0" presId="urn:microsoft.com/office/officeart/2005/8/layout/orgChart1"/>
    <dgm:cxn modelId="{D5D2089D-529C-4F5F-AE53-31170DE30ED2}" type="presParOf" srcId="{2BA91F31-4F01-4899-A6EC-E0BF8F440B58}" destId="{ACF16B6B-E297-4B9D-9F8D-E5D412982872}" srcOrd="0" destOrd="0" presId="urn:microsoft.com/office/officeart/2005/8/layout/orgChart1"/>
    <dgm:cxn modelId="{2D3BC59C-DE62-4563-A44E-D1BAD3EC5EB3}" type="presParOf" srcId="{ACF16B6B-E297-4B9D-9F8D-E5D412982872}" destId="{A4BA610B-AB2D-4660-9A30-C49ECF7B3A7F}" srcOrd="0" destOrd="0" presId="urn:microsoft.com/office/officeart/2005/8/layout/orgChart1"/>
    <dgm:cxn modelId="{E374DB1E-DBCB-4780-82D3-4A8943C58144}" type="presParOf" srcId="{ACF16B6B-E297-4B9D-9F8D-E5D412982872}" destId="{7C44BAC9-F769-4FC3-9C6F-267FB0382B49}" srcOrd="1" destOrd="0" presId="urn:microsoft.com/office/officeart/2005/8/layout/orgChart1"/>
    <dgm:cxn modelId="{5115C75D-5889-4694-880F-4452C3C3BB61}" type="presParOf" srcId="{2BA91F31-4F01-4899-A6EC-E0BF8F440B58}" destId="{04815FBA-42BE-4345-B4C1-61365E17DCA4}" srcOrd="1" destOrd="0" presId="urn:microsoft.com/office/officeart/2005/8/layout/orgChart1"/>
    <dgm:cxn modelId="{5F55DA2F-1039-459F-ADE2-6D1C72F82887}" type="presParOf" srcId="{2BA91F31-4F01-4899-A6EC-E0BF8F440B58}" destId="{4DEAF997-1C3D-4113-863F-4731D9C1E1E7}" srcOrd="2" destOrd="0" presId="urn:microsoft.com/office/officeart/2005/8/layout/orgChart1"/>
    <dgm:cxn modelId="{AC131F36-B962-4ABE-BDBF-B11D3785D0CA}" type="presParOf" srcId="{0CE505AA-8015-43D7-8B53-9807F78FC652}" destId="{45787262-34A5-459C-A4FB-0F029182CA0F}" srcOrd="2" destOrd="0" presId="urn:microsoft.com/office/officeart/2005/8/layout/orgChart1"/>
    <dgm:cxn modelId="{A9784E1C-DAF6-4435-83F5-C683479E0EC9}" type="presParOf" srcId="{45787262-34A5-459C-A4FB-0F029182CA0F}" destId="{EFCA8A7F-DA60-4DFE-91D9-8D570365127E}" srcOrd="0" destOrd="0" presId="urn:microsoft.com/office/officeart/2005/8/layout/orgChart1"/>
    <dgm:cxn modelId="{891EC550-E756-4EB8-A02C-991CA8AD9721}" type="presParOf" srcId="{45787262-34A5-459C-A4FB-0F029182CA0F}" destId="{92C00296-779B-4F79-ABE7-EA888E8F9520}" srcOrd="1" destOrd="0" presId="urn:microsoft.com/office/officeart/2005/8/layout/orgChart1"/>
    <dgm:cxn modelId="{1DAEB938-85E8-45AC-BFD1-0AA2F4717EC3}" type="presParOf" srcId="{92C00296-779B-4F79-ABE7-EA888E8F9520}" destId="{461C12E1-BFBC-4264-BF3C-D16F2093CDCA}" srcOrd="0" destOrd="0" presId="urn:microsoft.com/office/officeart/2005/8/layout/orgChart1"/>
    <dgm:cxn modelId="{4E0E933E-9DE5-4023-A6D7-90E9A87BFB68}" type="presParOf" srcId="{461C12E1-BFBC-4264-BF3C-D16F2093CDCA}" destId="{46141452-D9D9-4DCE-9FD3-C661BB207AC2}" srcOrd="0" destOrd="0" presId="urn:microsoft.com/office/officeart/2005/8/layout/orgChart1"/>
    <dgm:cxn modelId="{1EE31EE1-4DF6-4034-8D92-9FF1DF2605EE}" type="presParOf" srcId="{461C12E1-BFBC-4264-BF3C-D16F2093CDCA}" destId="{F1F022DA-E303-498D-BD6B-657CB7DFD703}" srcOrd="1" destOrd="0" presId="urn:microsoft.com/office/officeart/2005/8/layout/orgChart1"/>
    <dgm:cxn modelId="{3849AB7B-F257-4EC3-B9CE-BFC310086F51}" type="presParOf" srcId="{92C00296-779B-4F79-ABE7-EA888E8F9520}" destId="{3FCE3DA8-FE07-4406-98A1-6A669DA6356E}" srcOrd="1" destOrd="0" presId="urn:microsoft.com/office/officeart/2005/8/layout/orgChart1"/>
    <dgm:cxn modelId="{4BC5C677-29DE-40F4-A26E-B52975E19BFE}" type="presParOf" srcId="{92C00296-779B-4F79-ABE7-EA888E8F9520}" destId="{1E4B9B2D-9C82-49B3-B115-C8A712EAAC11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438039" y="1464770"/>
          <a:ext cx="523990" cy="963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3398"/>
              </a:lnTo>
              <a:lnTo>
                <a:pt x="523990" y="9633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116777" y="143508"/>
          <a:ext cx="2642524" cy="1321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35" tIns="38735" rIns="38735" bIns="3873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100" kern="1200" dirty="0" smtClean="0"/>
            <a:t>iglesia</a:t>
          </a:r>
          <a:endParaRPr lang="es-MX" sz="6100" kern="1200" dirty="0"/>
        </a:p>
      </dsp:txBody>
      <dsp:txXfrm>
        <a:off x="116777" y="143508"/>
        <a:ext cx="2642524" cy="1321262"/>
      </dsp:txXfrm>
    </dsp:sp>
    <dsp:sp modelId="{46141452-D9D9-4DCE-9FD3-C661BB207AC2}">
      <dsp:nvSpPr>
        <dsp:cNvPr id="0" name=""/>
        <dsp:cNvSpPr/>
      </dsp:nvSpPr>
      <dsp:spPr>
        <a:xfrm>
          <a:off x="1962030" y="1767537"/>
          <a:ext cx="3581519" cy="1321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35" tIns="38735" rIns="38735" bIns="3873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100" kern="1200" dirty="0" smtClean="0"/>
            <a:t>ministerio</a:t>
          </a:r>
          <a:endParaRPr lang="es-MX" sz="6100" kern="1200" dirty="0"/>
        </a:p>
      </dsp:txBody>
      <dsp:txXfrm>
        <a:off x="1962030" y="1767537"/>
        <a:ext cx="3581519" cy="1321262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2443657" y="1223787"/>
          <a:ext cx="159842" cy="700262"/>
        </a:xfrm>
        <a:custGeom>
          <a:avLst/>
          <a:gdLst/>
          <a:ahLst/>
          <a:cxnLst/>
          <a:rect l="0" t="0" r="0" b="0"/>
          <a:pathLst>
            <a:path>
              <a:moveTo>
                <a:pt x="159842" y="0"/>
              </a:moveTo>
              <a:lnTo>
                <a:pt x="159842" y="700262"/>
              </a:lnTo>
              <a:lnTo>
                <a:pt x="0" y="7002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DE5A7-B482-49F3-A793-BB73720A21DA}">
      <dsp:nvSpPr>
        <dsp:cNvPr id="0" name=""/>
        <dsp:cNvSpPr/>
      </dsp:nvSpPr>
      <dsp:spPr>
        <a:xfrm>
          <a:off x="2603500" y="1223787"/>
          <a:ext cx="1841995" cy="1400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0682"/>
              </a:lnTo>
              <a:lnTo>
                <a:pt x="1841995" y="1240682"/>
              </a:lnTo>
              <a:lnTo>
                <a:pt x="1841995" y="1400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ABA64-BC05-4789-A248-3776660D2A5A}">
      <dsp:nvSpPr>
        <dsp:cNvPr id="0" name=""/>
        <dsp:cNvSpPr/>
      </dsp:nvSpPr>
      <dsp:spPr>
        <a:xfrm>
          <a:off x="2557779" y="1223787"/>
          <a:ext cx="91440" cy="14005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00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D8280-0118-4B65-B546-B41E86142816}">
      <dsp:nvSpPr>
        <dsp:cNvPr id="0" name=""/>
        <dsp:cNvSpPr/>
      </dsp:nvSpPr>
      <dsp:spPr>
        <a:xfrm>
          <a:off x="761504" y="1223787"/>
          <a:ext cx="1841995" cy="1400525"/>
        </a:xfrm>
        <a:custGeom>
          <a:avLst/>
          <a:gdLst/>
          <a:ahLst/>
          <a:cxnLst/>
          <a:rect l="0" t="0" r="0" b="0"/>
          <a:pathLst>
            <a:path>
              <a:moveTo>
                <a:pt x="1841995" y="0"/>
              </a:moveTo>
              <a:lnTo>
                <a:pt x="1841995" y="1240682"/>
              </a:lnTo>
              <a:lnTo>
                <a:pt x="0" y="1240682"/>
              </a:lnTo>
              <a:lnTo>
                <a:pt x="0" y="1400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1842344" y="462632"/>
          <a:ext cx="1522310" cy="761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iglesia</a:t>
          </a:r>
          <a:endParaRPr lang="es-MX" sz="2600" kern="1200" dirty="0"/>
        </a:p>
      </dsp:txBody>
      <dsp:txXfrm>
        <a:off x="1842344" y="462632"/>
        <a:ext cx="1522310" cy="761155"/>
      </dsp:txXfrm>
    </dsp:sp>
    <dsp:sp modelId="{F2B7915E-9AF1-4FC9-9488-8EEEB5F305B0}">
      <dsp:nvSpPr>
        <dsp:cNvPr id="0" name=""/>
        <dsp:cNvSpPr/>
      </dsp:nvSpPr>
      <dsp:spPr>
        <a:xfrm>
          <a:off x="349" y="2624312"/>
          <a:ext cx="1522310" cy="761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Ministerio</a:t>
          </a:r>
          <a:endParaRPr lang="es-MX" sz="2600" kern="1200" dirty="0"/>
        </a:p>
      </dsp:txBody>
      <dsp:txXfrm>
        <a:off x="349" y="2624312"/>
        <a:ext cx="1522310" cy="761155"/>
      </dsp:txXfrm>
    </dsp:sp>
    <dsp:sp modelId="{5FEC3344-A066-4268-B655-50874F3F76A1}">
      <dsp:nvSpPr>
        <dsp:cNvPr id="0" name=""/>
        <dsp:cNvSpPr/>
      </dsp:nvSpPr>
      <dsp:spPr>
        <a:xfrm>
          <a:off x="1842344" y="2624312"/>
          <a:ext cx="1522310" cy="761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ministerio</a:t>
          </a:r>
          <a:endParaRPr lang="es-MX" sz="2600" kern="1200" dirty="0"/>
        </a:p>
      </dsp:txBody>
      <dsp:txXfrm>
        <a:off x="1842344" y="2624312"/>
        <a:ext cx="1522310" cy="761155"/>
      </dsp:txXfrm>
    </dsp:sp>
    <dsp:sp modelId="{A4BA610B-AB2D-4660-9A30-C49ECF7B3A7F}">
      <dsp:nvSpPr>
        <dsp:cNvPr id="0" name=""/>
        <dsp:cNvSpPr/>
      </dsp:nvSpPr>
      <dsp:spPr>
        <a:xfrm>
          <a:off x="3684340" y="2624312"/>
          <a:ext cx="1522310" cy="761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ministerio</a:t>
          </a:r>
          <a:endParaRPr lang="es-MX" sz="2600" kern="1200" dirty="0"/>
        </a:p>
      </dsp:txBody>
      <dsp:txXfrm>
        <a:off x="3684340" y="2624312"/>
        <a:ext cx="1522310" cy="761155"/>
      </dsp:txXfrm>
    </dsp:sp>
    <dsp:sp modelId="{46141452-D9D9-4DCE-9FD3-C661BB207AC2}">
      <dsp:nvSpPr>
        <dsp:cNvPr id="0" name=""/>
        <dsp:cNvSpPr/>
      </dsp:nvSpPr>
      <dsp:spPr>
        <a:xfrm>
          <a:off x="380409" y="1543472"/>
          <a:ext cx="2063247" cy="761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ministerio</a:t>
          </a:r>
          <a:endParaRPr lang="es-MX" sz="2600" kern="1200" dirty="0"/>
        </a:p>
      </dsp:txBody>
      <dsp:txXfrm>
        <a:off x="380409" y="1543472"/>
        <a:ext cx="2063247" cy="761155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868503" y="769480"/>
          <a:ext cx="122221" cy="535444"/>
        </a:xfrm>
        <a:custGeom>
          <a:avLst/>
          <a:gdLst/>
          <a:ahLst/>
          <a:cxnLst/>
          <a:rect l="0" t="0" r="0" b="0"/>
          <a:pathLst>
            <a:path>
              <a:moveTo>
                <a:pt x="122221" y="0"/>
              </a:moveTo>
              <a:lnTo>
                <a:pt x="122221" y="535444"/>
              </a:lnTo>
              <a:lnTo>
                <a:pt x="0" y="535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DE5A7-B482-49F3-A793-BB73720A21DA}">
      <dsp:nvSpPr>
        <dsp:cNvPr id="0" name=""/>
        <dsp:cNvSpPr/>
      </dsp:nvSpPr>
      <dsp:spPr>
        <a:xfrm>
          <a:off x="1990725" y="769480"/>
          <a:ext cx="1408452" cy="1070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8668"/>
              </a:lnTo>
              <a:lnTo>
                <a:pt x="1408452" y="948668"/>
              </a:lnTo>
              <a:lnTo>
                <a:pt x="1408452" y="10708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ABA64-BC05-4789-A248-3776660D2A5A}">
      <dsp:nvSpPr>
        <dsp:cNvPr id="0" name=""/>
        <dsp:cNvSpPr/>
      </dsp:nvSpPr>
      <dsp:spPr>
        <a:xfrm>
          <a:off x="1945005" y="769480"/>
          <a:ext cx="91440" cy="1070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08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D8280-0118-4B65-B546-B41E86142816}">
      <dsp:nvSpPr>
        <dsp:cNvPr id="0" name=""/>
        <dsp:cNvSpPr/>
      </dsp:nvSpPr>
      <dsp:spPr>
        <a:xfrm>
          <a:off x="582272" y="769480"/>
          <a:ext cx="1408452" cy="1070889"/>
        </a:xfrm>
        <a:custGeom>
          <a:avLst/>
          <a:gdLst/>
          <a:ahLst/>
          <a:cxnLst/>
          <a:rect l="0" t="0" r="0" b="0"/>
          <a:pathLst>
            <a:path>
              <a:moveTo>
                <a:pt x="1408452" y="0"/>
              </a:moveTo>
              <a:lnTo>
                <a:pt x="1408452" y="948668"/>
              </a:lnTo>
              <a:lnTo>
                <a:pt x="0" y="948668"/>
              </a:lnTo>
              <a:lnTo>
                <a:pt x="0" y="10708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1408719" y="187475"/>
          <a:ext cx="1164010" cy="58200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iglesia</a:t>
          </a:r>
          <a:endParaRPr lang="es-MX" sz="2000" kern="1200" dirty="0"/>
        </a:p>
      </dsp:txBody>
      <dsp:txXfrm>
        <a:off x="1408719" y="187475"/>
        <a:ext cx="1164010" cy="582005"/>
      </dsp:txXfrm>
    </dsp:sp>
    <dsp:sp modelId="{F2B7915E-9AF1-4FC9-9488-8EEEB5F305B0}">
      <dsp:nvSpPr>
        <dsp:cNvPr id="0" name=""/>
        <dsp:cNvSpPr/>
      </dsp:nvSpPr>
      <dsp:spPr>
        <a:xfrm>
          <a:off x="267" y="1840369"/>
          <a:ext cx="1164010" cy="58200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Ministerio</a:t>
          </a:r>
          <a:endParaRPr lang="es-MX" sz="2000" kern="1200" dirty="0"/>
        </a:p>
      </dsp:txBody>
      <dsp:txXfrm>
        <a:off x="267" y="1840369"/>
        <a:ext cx="1164010" cy="582005"/>
      </dsp:txXfrm>
    </dsp:sp>
    <dsp:sp modelId="{5FEC3344-A066-4268-B655-50874F3F76A1}">
      <dsp:nvSpPr>
        <dsp:cNvPr id="0" name=""/>
        <dsp:cNvSpPr/>
      </dsp:nvSpPr>
      <dsp:spPr>
        <a:xfrm>
          <a:off x="1408719" y="1840369"/>
          <a:ext cx="1164010" cy="58200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ministerio</a:t>
          </a:r>
          <a:endParaRPr lang="es-MX" sz="2000" kern="1200" dirty="0"/>
        </a:p>
      </dsp:txBody>
      <dsp:txXfrm>
        <a:off x="1408719" y="1840369"/>
        <a:ext cx="1164010" cy="582005"/>
      </dsp:txXfrm>
    </dsp:sp>
    <dsp:sp modelId="{A4BA610B-AB2D-4660-9A30-C49ECF7B3A7F}">
      <dsp:nvSpPr>
        <dsp:cNvPr id="0" name=""/>
        <dsp:cNvSpPr/>
      </dsp:nvSpPr>
      <dsp:spPr>
        <a:xfrm>
          <a:off x="2817172" y="1840369"/>
          <a:ext cx="1164010" cy="58200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ministerio</a:t>
          </a:r>
          <a:endParaRPr lang="es-MX" sz="2000" kern="1200" dirty="0"/>
        </a:p>
      </dsp:txBody>
      <dsp:txXfrm>
        <a:off x="2817172" y="1840369"/>
        <a:ext cx="1164010" cy="582005"/>
      </dsp:txXfrm>
    </dsp:sp>
    <dsp:sp modelId="{46141452-D9D9-4DCE-9FD3-C661BB207AC2}">
      <dsp:nvSpPr>
        <dsp:cNvPr id="0" name=""/>
        <dsp:cNvSpPr/>
      </dsp:nvSpPr>
      <dsp:spPr>
        <a:xfrm>
          <a:off x="290874" y="1013922"/>
          <a:ext cx="1577629" cy="58200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ministerio</a:t>
          </a:r>
          <a:endParaRPr lang="es-MX" sz="2000" kern="1200" dirty="0"/>
        </a:p>
      </dsp:txBody>
      <dsp:txXfrm>
        <a:off x="290874" y="1013922"/>
        <a:ext cx="1577629" cy="582005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290874" y="902829"/>
          <a:ext cx="347305" cy="402095"/>
        </a:xfrm>
        <a:custGeom>
          <a:avLst/>
          <a:gdLst/>
          <a:ahLst/>
          <a:cxnLst/>
          <a:rect l="0" t="0" r="0" b="0"/>
          <a:pathLst>
            <a:path>
              <a:moveTo>
                <a:pt x="347305" y="0"/>
              </a:moveTo>
              <a:lnTo>
                <a:pt x="0" y="402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DE5A7-B482-49F3-A793-BB73720A21DA}">
      <dsp:nvSpPr>
        <dsp:cNvPr id="0" name=""/>
        <dsp:cNvSpPr/>
      </dsp:nvSpPr>
      <dsp:spPr>
        <a:xfrm>
          <a:off x="638179" y="857109"/>
          <a:ext cx="15989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598942" y="45720"/>
              </a:lnTo>
              <a:lnTo>
                <a:pt x="1598942" y="953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ABA64-BC05-4789-A248-3776660D2A5A}">
      <dsp:nvSpPr>
        <dsp:cNvPr id="0" name=""/>
        <dsp:cNvSpPr/>
      </dsp:nvSpPr>
      <dsp:spPr>
        <a:xfrm>
          <a:off x="638179" y="902829"/>
          <a:ext cx="819149" cy="1125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2794"/>
              </a:lnTo>
              <a:lnTo>
                <a:pt x="819149" y="1002794"/>
              </a:lnTo>
              <a:lnTo>
                <a:pt x="819149" y="11250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D8280-0118-4B65-B546-B41E86142816}">
      <dsp:nvSpPr>
        <dsp:cNvPr id="0" name=""/>
        <dsp:cNvSpPr/>
      </dsp:nvSpPr>
      <dsp:spPr>
        <a:xfrm>
          <a:off x="536552" y="902829"/>
          <a:ext cx="91440" cy="937540"/>
        </a:xfrm>
        <a:custGeom>
          <a:avLst/>
          <a:gdLst/>
          <a:ahLst/>
          <a:cxnLst/>
          <a:rect l="0" t="0" r="0" b="0"/>
          <a:pathLst>
            <a:path>
              <a:moveTo>
                <a:pt x="101627" y="0"/>
              </a:moveTo>
              <a:lnTo>
                <a:pt x="101627" y="815319"/>
              </a:lnTo>
              <a:lnTo>
                <a:pt x="45720" y="815319"/>
              </a:lnTo>
              <a:lnTo>
                <a:pt x="45720" y="9375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56174" y="320824"/>
          <a:ext cx="1164010" cy="582005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iglesia</a:t>
          </a:r>
          <a:endParaRPr lang="es-MX" sz="2000" kern="1200" dirty="0"/>
        </a:p>
      </dsp:txBody>
      <dsp:txXfrm>
        <a:off x="56174" y="320824"/>
        <a:ext cx="1164010" cy="582005"/>
      </dsp:txXfrm>
    </dsp:sp>
    <dsp:sp modelId="{F2B7915E-9AF1-4FC9-9488-8EEEB5F305B0}">
      <dsp:nvSpPr>
        <dsp:cNvPr id="0" name=""/>
        <dsp:cNvSpPr/>
      </dsp:nvSpPr>
      <dsp:spPr>
        <a:xfrm>
          <a:off x="267" y="1840369"/>
          <a:ext cx="1164010" cy="582005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Ministerio</a:t>
          </a:r>
          <a:endParaRPr lang="es-MX" sz="2000" kern="1200" dirty="0"/>
        </a:p>
      </dsp:txBody>
      <dsp:txXfrm>
        <a:off x="267" y="1840369"/>
        <a:ext cx="1164010" cy="582005"/>
      </dsp:txXfrm>
    </dsp:sp>
    <dsp:sp modelId="{5FEC3344-A066-4268-B655-50874F3F76A1}">
      <dsp:nvSpPr>
        <dsp:cNvPr id="0" name=""/>
        <dsp:cNvSpPr/>
      </dsp:nvSpPr>
      <dsp:spPr>
        <a:xfrm>
          <a:off x="875323" y="2027844"/>
          <a:ext cx="1164010" cy="582005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ministerio</a:t>
          </a:r>
          <a:endParaRPr lang="es-MX" sz="2000" kern="1200" dirty="0"/>
        </a:p>
      </dsp:txBody>
      <dsp:txXfrm>
        <a:off x="875323" y="2027844"/>
        <a:ext cx="1164010" cy="582005"/>
      </dsp:txXfrm>
    </dsp:sp>
    <dsp:sp modelId="{A4BA610B-AB2D-4660-9A30-C49ECF7B3A7F}">
      <dsp:nvSpPr>
        <dsp:cNvPr id="0" name=""/>
        <dsp:cNvSpPr/>
      </dsp:nvSpPr>
      <dsp:spPr>
        <a:xfrm>
          <a:off x="1655117" y="952503"/>
          <a:ext cx="1164010" cy="582005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ministerio</a:t>
          </a:r>
          <a:endParaRPr lang="es-MX" sz="2000" kern="1200" dirty="0"/>
        </a:p>
      </dsp:txBody>
      <dsp:txXfrm>
        <a:off x="1655117" y="952503"/>
        <a:ext cx="1164010" cy="582005"/>
      </dsp:txXfrm>
    </dsp:sp>
    <dsp:sp modelId="{46141452-D9D9-4DCE-9FD3-C661BB207AC2}">
      <dsp:nvSpPr>
        <dsp:cNvPr id="0" name=""/>
        <dsp:cNvSpPr/>
      </dsp:nvSpPr>
      <dsp:spPr>
        <a:xfrm>
          <a:off x="290874" y="1013922"/>
          <a:ext cx="1577629" cy="582005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ministerio</a:t>
          </a:r>
          <a:endParaRPr lang="es-MX" sz="2000" kern="1200" dirty="0"/>
        </a:p>
      </dsp:txBody>
      <dsp:txXfrm>
        <a:off x="290874" y="1013922"/>
        <a:ext cx="1577629" cy="582005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480578" y="1480578"/>
          <a:ext cx="278194" cy="895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020"/>
              </a:lnTo>
              <a:lnTo>
                <a:pt x="278194" y="895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0"/>
          <a:ext cx="2961156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iglesia</a:t>
          </a:r>
          <a:endParaRPr lang="es-MX" sz="6500" kern="1200" dirty="0"/>
        </a:p>
      </dsp:txBody>
      <dsp:txXfrm>
        <a:off x="0" y="0"/>
        <a:ext cx="2961156" cy="1480578"/>
      </dsp:txXfrm>
    </dsp:sp>
    <dsp:sp modelId="{46141452-D9D9-4DCE-9FD3-C661BB207AC2}">
      <dsp:nvSpPr>
        <dsp:cNvPr id="0" name=""/>
        <dsp:cNvSpPr/>
      </dsp:nvSpPr>
      <dsp:spPr>
        <a:xfrm>
          <a:off x="1758772" y="1635309"/>
          <a:ext cx="4013373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ministerio</a:t>
          </a:r>
          <a:endParaRPr lang="es-MX" sz="6500" kern="1200" dirty="0"/>
        </a:p>
      </dsp:txBody>
      <dsp:txXfrm>
        <a:off x="1758772" y="1635309"/>
        <a:ext cx="4013373" cy="148057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537625" y="1892644"/>
          <a:ext cx="325393" cy="1678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8786"/>
              </a:lnTo>
              <a:lnTo>
                <a:pt x="325393" y="16787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355019"/>
          <a:ext cx="3075250" cy="15376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900" kern="1200" dirty="0" smtClean="0"/>
            <a:t>iglesia</a:t>
          </a:r>
          <a:endParaRPr lang="es-MX" sz="4900" kern="1200" dirty="0"/>
        </a:p>
      </dsp:txBody>
      <dsp:txXfrm>
        <a:off x="0" y="355019"/>
        <a:ext cx="3075250" cy="1537625"/>
      </dsp:txXfrm>
    </dsp:sp>
    <dsp:sp modelId="{46141452-D9D9-4DCE-9FD3-C661BB207AC2}">
      <dsp:nvSpPr>
        <dsp:cNvPr id="0" name=""/>
        <dsp:cNvSpPr/>
      </dsp:nvSpPr>
      <dsp:spPr>
        <a:xfrm>
          <a:off x="1863018" y="2226647"/>
          <a:ext cx="6451321" cy="2689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900" kern="1200" dirty="0" smtClean="0"/>
            <a:t>Ministerio / Servicio</a:t>
          </a:r>
        </a:p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900" kern="1200" dirty="0" smtClean="0"/>
            <a:t>Persona</a:t>
          </a:r>
        </a:p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900" kern="1200" dirty="0" smtClean="0"/>
            <a:t>Grupo de Personas</a:t>
          </a:r>
          <a:endParaRPr lang="es-MX" sz="4900" kern="1200" dirty="0"/>
        </a:p>
      </dsp:txBody>
      <dsp:txXfrm>
        <a:off x="1863018" y="2226647"/>
        <a:ext cx="6451321" cy="268956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045886" y="1203915"/>
          <a:ext cx="144429" cy="742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2045"/>
              </a:lnTo>
              <a:lnTo>
                <a:pt x="144429" y="7420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524265"/>
          <a:ext cx="2091773" cy="67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400" kern="1200" dirty="0" smtClean="0"/>
            <a:t>iglesia</a:t>
          </a:r>
          <a:endParaRPr lang="es-MX" sz="4400" kern="1200" dirty="0"/>
        </a:p>
      </dsp:txBody>
      <dsp:txXfrm>
        <a:off x="0" y="524265"/>
        <a:ext cx="2091773" cy="679650"/>
      </dsp:txXfrm>
    </dsp:sp>
    <dsp:sp modelId="{46141452-D9D9-4DCE-9FD3-C661BB207AC2}">
      <dsp:nvSpPr>
        <dsp:cNvPr id="0" name=""/>
        <dsp:cNvSpPr/>
      </dsp:nvSpPr>
      <dsp:spPr>
        <a:xfrm>
          <a:off x="1190316" y="1351549"/>
          <a:ext cx="2851568" cy="11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400" kern="1200" dirty="0" smtClean="0"/>
            <a:t>Ministerio</a:t>
          </a:r>
          <a:endParaRPr lang="es-MX" sz="4400" kern="1200" dirty="0"/>
        </a:p>
      </dsp:txBody>
      <dsp:txXfrm>
        <a:off x="1190316" y="1351549"/>
        <a:ext cx="2851568" cy="118882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045886" y="1203915"/>
          <a:ext cx="144429" cy="742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2045"/>
              </a:lnTo>
              <a:lnTo>
                <a:pt x="144429" y="7420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524265"/>
          <a:ext cx="2091773" cy="67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400" kern="1200" dirty="0" smtClean="0"/>
            <a:t>iglesia</a:t>
          </a:r>
          <a:endParaRPr lang="es-MX" sz="4400" kern="1200" dirty="0"/>
        </a:p>
      </dsp:txBody>
      <dsp:txXfrm>
        <a:off x="0" y="524265"/>
        <a:ext cx="2091773" cy="679650"/>
      </dsp:txXfrm>
    </dsp:sp>
    <dsp:sp modelId="{46141452-D9D9-4DCE-9FD3-C661BB207AC2}">
      <dsp:nvSpPr>
        <dsp:cNvPr id="0" name=""/>
        <dsp:cNvSpPr/>
      </dsp:nvSpPr>
      <dsp:spPr>
        <a:xfrm>
          <a:off x="1190316" y="1351549"/>
          <a:ext cx="2851568" cy="11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400" kern="1200" dirty="0" smtClean="0"/>
            <a:t>Ministerio</a:t>
          </a:r>
          <a:endParaRPr lang="es-MX" sz="4400" kern="1200" dirty="0"/>
        </a:p>
      </dsp:txBody>
      <dsp:txXfrm>
        <a:off x="1190316" y="1351549"/>
        <a:ext cx="2851568" cy="118882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960177" y="572467"/>
          <a:ext cx="154483" cy="954914"/>
        </a:xfrm>
        <a:custGeom>
          <a:avLst/>
          <a:gdLst/>
          <a:ahLst/>
          <a:cxnLst/>
          <a:rect l="0" t="0" r="0" b="0"/>
          <a:pathLst>
            <a:path>
              <a:moveTo>
                <a:pt x="154483" y="0"/>
              </a:moveTo>
              <a:lnTo>
                <a:pt x="154483" y="954914"/>
              </a:lnTo>
              <a:lnTo>
                <a:pt x="0" y="9549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1391530" y="0"/>
          <a:ext cx="1446262" cy="572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300" kern="1200" dirty="0" smtClean="0"/>
            <a:t>iglesia</a:t>
          </a:r>
          <a:endParaRPr lang="es-MX" sz="3300" kern="1200" dirty="0"/>
        </a:p>
      </dsp:txBody>
      <dsp:txXfrm>
        <a:off x="1391530" y="0"/>
        <a:ext cx="1446262" cy="572467"/>
      </dsp:txXfrm>
    </dsp:sp>
    <dsp:sp modelId="{46141452-D9D9-4DCE-9FD3-C661BB207AC2}">
      <dsp:nvSpPr>
        <dsp:cNvPr id="0" name=""/>
        <dsp:cNvSpPr/>
      </dsp:nvSpPr>
      <dsp:spPr>
        <a:xfrm>
          <a:off x="0" y="1165816"/>
          <a:ext cx="1960177" cy="72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300" kern="1200" dirty="0" smtClean="0"/>
            <a:t>ministerio</a:t>
          </a:r>
          <a:endParaRPr lang="es-MX" sz="3300" kern="1200" dirty="0"/>
        </a:p>
      </dsp:txBody>
      <dsp:txXfrm>
        <a:off x="0" y="1165816"/>
        <a:ext cx="1960177" cy="72313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CDE5A7-B482-49F3-A793-BB73720A21DA}">
      <dsp:nvSpPr>
        <dsp:cNvPr id="0" name=""/>
        <dsp:cNvSpPr/>
      </dsp:nvSpPr>
      <dsp:spPr>
        <a:xfrm>
          <a:off x="3895725" y="1031315"/>
          <a:ext cx="2494438" cy="4329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459"/>
              </a:lnTo>
              <a:lnTo>
                <a:pt x="2494438" y="216459"/>
              </a:lnTo>
              <a:lnTo>
                <a:pt x="2494438" y="4329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ABA64-BC05-4789-A248-3776660D2A5A}">
      <dsp:nvSpPr>
        <dsp:cNvPr id="0" name=""/>
        <dsp:cNvSpPr/>
      </dsp:nvSpPr>
      <dsp:spPr>
        <a:xfrm>
          <a:off x="3850005" y="1031315"/>
          <a:ext cx="91440" cy="4329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29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D8280-0118-4B65-B546-B41E86142816}">
      <dsp:nvSpPr>
        <dsp:cNvPr id="0" name=""/>
        <dsp:cNvSpPr/>
      </dsp:nvSpPr>
      <dsp:spPr>
        <a:xfrm>
          <a:off x="1401286" y="1031315"/>
          <a:ext cx="2494438" cy="432919"/>
        </a:xfrm>
        <a:custGeom>
          <a:avLst/>
          <a:gdLst/>
          <a:ahLst/>
          <a:cxnLst/>
          <a:rect l="0" t="0" r="0" b="0"/>
          <a:pathLst>
            <a:path>
              <a:moveTo>
                <a:pt x="2494438" y="0"/>
              </a:moveTo>
              <a:lnTo>
                <a:pt x="2494438" y="216459"/>
              </a:lnTo>
              <a:lnTo>
                <a:pt x="0" y="216459"/>
              </a:lnTo>
              <a:lnTo>
                <a:pt x="0" y="4329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2864965" y="556"/>
          <a:ext cx="2061519" cy="10307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iglesia</a:t>
          </a:r>
          <a:endParaRPr lang="es-MX" sz="3500" kern="1200" dirty="0"/>
        </a:p>
      </dsp:txBody>
      <dsp:txXfrm>
        <a:off x="2864965" y="556"/>
        <a:ext cx="2061519" cy="1030759"/>
      </dsp:txXfrm>
    </dsp:sp>
    <dsp:sp modelId="{F2B7915E-9AF1-4FC9-9488-8EEEB5F305B0}">
      <dsp:nvSpPr>
        <dsp:cNvPr id="0" name=""/>
        <dsp:cNvSpPr/>
      </dsp:nvSpPr>
      <dsp:spPr>
        <a:xfrm>
          <a:off x="370526" y="1464235"/>
          <a:ext cx="2061519" cy="10307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Ministerio</a:t>
          </a:r>
          <a:endParaRPr lang="es-MX" sz="3500" kern="1200" dirty="0"/>
        </a:p>
      </dsp:txBody>
      <dsp:txXfrm>
        <a:off x="370526" y="1464235"/>
        <a:ext cx="2061519" cy="1030759"/>
      </dsp:txXfrm>
    </dsp:sp>
    <dsp:sp modelId="{5FEC3344-A066-4268-B655-50874F3F76A1}">
      <dsp:nvSpPr>
        <dsp:cNvPr id="0" name=""/>
        <dsp:cNvSpPr/>
      </dsp:nvSpPr>
      <dsp:spPr>
        <a:xfrm>
          <a:off x="2864965" y="1464235"/>
          <a:ext cx="2061519" cy="10307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ministerio</a:t>
          </a:r>
          <a:endParaRPr lang="es-MX" sz="3500" kern="1200" dirty="0"/>
        </a:p>
      </dsp:txBody>
      <dsp:txXfrm>
        <a:off x="2864965" y="1464235"/>
        <a:ext cx="2061519" cy="1030759"/>
      </dsp:txXfrm>
    </dsp:sp>
    <dsp:sp modelId="{A4BA610B-AB2D-4660-9A30-C49ECF7B3A7F}">
      <dsp:nvSpPr>
        <dsp:cNvPr id="0" name=""/>
        <dsp:cNvSpPr/>
      </dsp:nvSpPr>
      <dsp:spPr>
        <a:xfrm>
          <a:off x="5359403" y="1464235"/>
          <a:ext cx="2061519" cy="10307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ministerio</a:t>
          </a:r>
          <a:endParaRPr lang="es-MX" sz="3500" kern="1200" dirty="0"/>
        </a:p>
      </dsp:txBody>
      <dsp:txXfrm>
        <a:off x="5359403" y="1464235"/>
        <a:ext cx="2061519" cy="103075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092B8A-169E-450F-9034-8012E6EE882F}">
      <dsp:nvSpPr>
        <dsp:cNvPr id="0" name=""/>
        <dsp:cNvSpPr/>
      </dsp:nvSpPr>
      <dsp:spPr>
        <a:xfrm>
          <a:off x="2086541" y="1714193"/>
          <a:ext cx="212177" cy="650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678"/>
              </a:lnTo>
              <a:lnTo>
                <a:pt x="212177" y="65067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DE5A7-B482-49F3-A793-BB73720A21DA}">
      <dsp:nvSpPr>
        <dsp:cNvPr id="0" name=""/>
        <dsp:cNvSpPr/>
      </dsp:nvSpPr>
      <dsp:spPr>
        <a:xfrm>
          <a:off x="2652349" y="709885"/>
          <a:ext cx="1711567" cy="297048"/>
        </a:xfrm>
        <a:custGeom>
          <a:avLst/>
          <a:gdLst/>
          <a:ahLst/>
          <a:cxnLst/>
          <a:rect l="0" t="0" r="0" b="0"/>
          <a:pathLst>
            <a:path>
              <a:moveTo>
                <a:pt x="1711567" y="0"/>
              </a:moveTo>
              <a:lnTo>
                <a:pt x="1711567" y="148524"/>
              </a:lnTo>
              <a:lnTo>
                <a:pt x="0" y="148524"/>
              </a:lnTo>
              <a:lnTo>
                <a:pt x="0" y="29704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ABA64-BC05-4789-A248-3776660D2A5A}">
      <dsp:nvSpPr>
        <dsp:cNvPr id="0" name=""/>
        <dsp:cNvSpPr/>
      </dsp:nvSpPr>
      <dsp:spPr>
        <a:xfrm>
          <a:off x="4318196" y="709885"/>
          <a:ext cx="91440" cy="2970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704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528011-31BE-433F-9A20-B75EF3332507}">
      <dsp:nvSpPr>
        <dsp:cNvPr id="0" name=""/>
        <dsp:cNvSpPr/>
      </dsp:nvSpPr>
      <dsp:spPr>
        <a:xfrm>
          <a:off x="5219699" y="1714193"/>
          <a:ext cx="855783" cy="297048"/>
        </a:xfrm>
        <a:custGeom>
          <a:avLst/>
          <a:gdLst/>
          <a:ahLst/>
          <a:cxnLst/>
          <a:rect l="0" t="0" r="0" b="0"/>
          <a:pathLst>
            <a:path>
              <a:moveTo>
                <a:pt x="855783" y="0"/>
              </a:moveTo>
              <a:lnTo>
                <a:pt x="855783" y="148524"/>
              </a:lnTo>
              <a:lnTo>
                <a:pt x="0" y="148524"/>
              </a:lnTo>
              <a:lnTo>
                <a:pt x="0" y="29704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12648-2A50-4422-BE54-03CBA19720FB}">
      <dsp:nvSpPr>
        <dsp:cNvPr id="0" name=""/>
        <dsp:cNvSpPr/>
      </dsp:nvSpPr>
      <dsp:spPr>
        <a:xfrm>
          <a:off x="7312267" y="4586018"/>
          <a:ext cx="1887420" cy="407798"/>
        </a:xfrm>
        <a:custGeom>
          <a:avLst/>
          <a:gdLst/>
          <a:ahLst/>
          <a:cxnLst/>
          <a:rect l="0" t="0" r="0" b="0"/>
          <a:pathLst>
            <a:path>
              <a:moveTo>
                <a:pt x="0" y="407798"/>
              </a:moveTo>
              <a:lnTo>
                <a:pt x="1887420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2115C-7E2C-46DD-8616-2516A4B2EA1E}">
      <dsp:nvSpPr>
        <dsp:cNvPr id="0" name=""/>
        <dsp:cNvSpPr/>
      </dsp:nvSpPr>
      <dsp:spPr>
        <a:xfrm>
          <a:off x="7312267" y="3100116"/>
          <a:ext cx="817676" cy="1893700"/>
        </a:xfrm>
        <a:custGeom>
          <a:avLst/>
          <a:gdLst/>
          <a:ahLst/>
          <a:cxnLst/>
          <a:rect l="0" t="0" r="0" b="0"/>
          <a:pathLst>
            <a:path>
              <a:moveTo>
                <a:pt x="0" y="1893700"/>
              </a:moveTo>
              <a:lnTo>
                <a:pt x="817676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32DD7-2349-494B-A487-B07CAE0859E9}">
      <dsp:nvSpPr>
        <dsp:cNvPr id="0" name=""/>
        <dsp:cNvSpPr/>
      </dsp:nvSpPr>
      <dsp:spPr>
        <a:xfrm>
          <a:off x="5445372" y="4286558"/>
          <a:ext cx="1866895" cy="769745"/>
        </a:xfrm>
        <a:custGeom>
          <a:avLst/>
          <a:gdLst/>
          <a:ahLst/>
          <a:cxnLst/>
          <a:rect l="0" t="0" r="0" b="0"/>
          <a:pathLst>
            <a:path>
              <a:moveTo>
                <a:pt x="0" y="769745"/>
              </a:moveTo>
              <a:lnTo>
                <a:pt x="1866895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ECABC-ACBB-4C01-85BB-5E00BA6DDF85}">
      <dsp:nvSpPr>
        <dsp:cNvPr id="0" name=""/>
        <dsp:cNvSpPr/>
      </dsp:nvSpPr>
      <dsp:spPr>
        <a:xfrm>
          <a:off x="5254864" y="3747202"/>
          <a:ext cx="190507" cy="601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317"/>
              </a:lnTo>
              <a:lnTo>
                <a:pt x="190507" y="453317"/>
              </a:lnTo>
              <a:lnTo>
                <a:pt x="190507" y="60184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F575B5-1804-4882-8433-A6ECE7E1D759}">
      <dsp:nvSpPr>
        <dsp:cNvPr id="0" name=""/>
        <dsp:cNvSpPr/>
      </dsp:nvSpPr>
      <dsp:spPr>
        <a:xfrm>
          <a:off x="5254864" y="1714193"/>
          <a:ext cx="820618" cy="1325750"/>
        </a:xfrm>
        <a:custGeom>
          <a:avLst/>
          <a:gdLst/>
          <a:ahLst/>
          <a:cxnLst/>
          <a:rect l="0" t="0" r="0" b="0"/>
          <a:pathLst>
            <a:path>
              <a:moveTo>
                <a:pt x="820618" y="0"/>
              </a:moveTo>
              <a:lnTo>
                <a:pt x="820618" y="1177225"/>
              </a:lnTo>
              <a:lnTo>
                <a:pt x="0" y="1177225"/>
              </a:lnTo>
              <a:lnTo>
                <a:pt x="0" y="132575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D8280-0118-4B65-B546-B41E86142816}">
      <dsp:nvSpPr>
        <dsp:cNvPr id="0" name=""/>
        <dsp:cNvSpPr/>
      </dsp:nvSpPr>
      <dsp:spPr>
        <a:xfrm>
          <a:off x="4363916" y="709885"/>
          <a:ext cx="1711567" cy="297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524"/>
              </a:lnTo>
              <a:lnTo>
                <a:pt x="1711567" y="148524"/>
              </a:lnTo>
              <a:lnTo>
                <a:pt x="1711567" y="29704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3656657" y="2625"/>
          <a:ext cx="1414518" cy="70725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iglesia</a:t>
          </a:r>
          <a:endParaRPr lang="es-MX" sz="2400" kern="1200" dirty="0"/>
        </a:p>
      </dsp:txBody>
      <dsp:txXfrm>
        <a:off x="3656657" y="2625"/>
        <a:ext cx="1414518" cy="707259"/>
      </dsp:txXfrm>
    </dsp:sp>
    <dsp:sp modelId="{F2B7915E-9AF1-4FC9-9488-8EEEB5F305B0}">
      <dsp:nvSpPr>
        <dsp:cNvPr id="0" name=""/>
        <dsp:cNvSpPr/>
      </dsp:nvSpPr>
      <dsp:spPr>
        <a:xfrm>
          <a:off x="5368224" y="1006933"/>
          <a:ext cx="1414518" cy="70725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Ministerio</a:t>
          </a:r>
          <a:endParaRPr lang="es-MX" sz="2400" kern="1200" dirty="0"/>
        </a:p>
      </dsp:txBody>
      <dsp:txXfrm>
        <a:off x="5368224" y="1006933"/>
        <a:ext cx="1414518" cy="707259"/>
      </dsp:txXfrm>
    </dsp:sp>
    <dsp:sp modelId="{1C2B95D8-FB41-43F7-A898-4F204EA21CB0}">
      <dsp:nvSpPr>
        <dsp:cNvPr id="0" name=""/>
        <dsp:cNvSpPr/>
      </dsp:nvSpPr>
      <dsp:spPr>
        <a:xfrm>
          <a:off x="4547605" y="3039943"/>
          <a:ext cx="1414518" cy="707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Ministerio</a:t>
          </a:r>
          <a:endParaRPr lang="es-MX" sz="2400" kern="1200" dirty="0"/>
        </a:p>
      </dsp:txBody>
      <dsp:txXfrm>
        <a:off x="4547605" y="3039943"/>
        <a:ext cx="1414518" cy="707259"/>
      </dsp:txXfrm>
    </dsp:sp>
    <dsp:sp modelId="{E56C47E0-1758-45AC-9520-98FC1536B3F8}">
      <dsp:nvSpPr>
        <dsp:cNvPr id="0" name=""/>
        <dsp:cNvSpPr/>
      </dsp:nvSpPr>
      <dsp:spPr>
        <a:xfrm>
          <a:off x="4738113" y="4349044"/>
          <a:ext cx="1414518" cy="7072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Ministerio</a:t>
          </a:r>
          <a:endParaRPr lang="es-MX" sz="2400" kern="1200" dirty="0"/>
        </a:p>
      </dsp:txBody>
      <dsp:txXfrm>
        <a:off x="4738113" y="4349044"/>
        <a:ext cx="1414518" cy="707259"/>
      </dsp:txXfrm>
    </dsp:sp>
    <dsp:sp modelId="{F3CA310A-DA74-4815-B927-29050ACEA406}">
      <dsp:nvSpPr>
        <dsp:cNvPr id="0" name=""/>
        <dsp:cNvSpPr/>
      </dsp:nvSpPr>
      <dsp:spPr>
        <a:xfrm>
          <a:off x="6605008" y="4286558"/>
          <a:ext cx="1414518" cy="7072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Ministerio</a:t>
          </a:r>
          <a:endParaRPr lang="es-MX" sz="2400" kern="1200" dirty="0"/>
        </a:p>
      </dsp:txBody>
      <dsp:txXfrm>
        <a:off x="6605008" y="4286558"/>
        <a:ext cx="1414518" cy="707259"/>
      </dsp:txXfrm>
    </dsp:sp>
    <dsp:sp modelId="{A597A52D-4A44-4D8C-BD43-92BE22B3C03D}">
      <dsp:nvSpPr>
        <dsp:cNvPr id="0" name=""/>
        <dsp:cNvSpPr/>
      </dsp:nvSpPr>
      <dsp:spPr>
        <a:xfrm>
          <a:off x="7422684" y="3100116"/>
          <a:ext cx="1414518" cy="7072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Ministerio</a:t>
          </a:r>
          <a:endParaRPr lang="es-MX" sz="2400" kern="1200" dirty="0"/>
        </a:p>
      </dsp:txBody>
      <dsp:txXfrm>
        <a:off x="7422684" y="3100116"/>
        <a:ext cx="1414518" cy="707259"/>
      </dsp:txXfrm>
    </dsp:sp>
    <dsp:sp modelId="{A7467265-AA82-4A8E-A639-A1AED705F214}">
      <dsp:nvSpPr>
        <dsp:cNvPr id="0" name=""/>
        <dsp:cNvSpPr/>
      </dsp:nvSpPr>
      <dsp:spPr>
        <a:xfrm>
          <a:off x="8492428" y="4586018"/>
          <a:ext cx="1414518" cy="7072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Ministerio</a:t>
          </a:r>
          <a:endParaRPr lang="es-MX" sz="2400" kern="1200" dirty="0"/>
        </a:p>
      </dsp:txBody>
      <dsp:txXfrm>
        <a:off x="8492428" y="4586018"/>
        <a:ext cx="1414518" cy="707259"/>
      </dsp:txXfrm>
    </dsp:sp>
    <dsp:sp modelId="{6BD00EC1-30BD-41C3-81AE-6FE94C9889B5}">
      <dsp:nvSpPr>
        <dsp:cNvPr id="0" name=""/>
        <dsp:cNvSpPr/>
      </dsp:nvSpPr>
      <dsp:spPr>
        <a:xfrm>
          <a:off x="4512440" y="2011241"/>
          <a:ext cx="1414518" cy="707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Ministerio</a:t>
          </a:r>
          <a:endParaRPr lang="es-MX" sz="2400" kern="1200" dirty="0"/>
        </a:p>
      </dsp:txBody>
      <dsp:txXfrm>
        <a:off x="4512440" y="2011241"/>
        <a:ext cx="1414518" cy="707259"/>
      </dsp:txXfrm>
    </dsp:sp>
    <dsp:sp modelId="{5FEC3344-A066-4268-B655-50874F3F76A1}">
      <dsp:nvSpPr>
        <dsp:cNvPr id="0" name=""/>
        <dsp:cNvSpPr/>
      </dsp:nvSpPr>
      <dsp:spPr>
        <a:xfrm>
          <a:off x="3656657" y="1006933"/>
          <a:ext cx="1414518" cy="70725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ministerio</a:t>
          </a:r>
          <a:endParaRPr lang="es-MX" sz="2400" kern="1200" dirty="0"/>
        </a:p>
      </dsp:txBody>
      <dsp:txXfrm>
        <a:off x="3656657" y="1006933"/>
        <a:ext cx="1414518" cy="707259"/>
      </dsp:txXfrm>
    </dsp:sp>
    <dsp:sp modelId="{A4BA610B-AB2D-4660-9A30-C49ECF7B3A7F}">
      <dsp:nvSpPr>
        <dsp:cNvPr id="0" name=""/>
        <dsp:cNvSpPr/>
      </dsp:nvSpPr>
      <dsp:spPr>
        <a:xfrm>
          <a:off x="1945090" y="1006933"/>
          <a:ext cx="1414518" cy="70725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ministerio</a:t>
          </a:r>
          <a:endParaRPr lang="es-MX" sz="2400" kern="1200" dirty="0"/>
        </a:p>
      </dsp:txBody>
      <dsp:txXfrm>
        <a:off x="1945090" y="1006933"/>
        <a:ext cx="1414518" cy="707259"/>
      </dsp:txXfrm>
    </dsp:sp>
    <dsp:sp modelId="{DC673C33-81FC-43BB-BA38-3AA8ED862F91}">
      <dsp:nvSpPr>
        <dsp:cNvPr id="0" name=""/>
        <dsp:cNvSpPr/>
      </dsp:nvSpPr>
      <dsp:spPr>
        <a:xfrm>
          <a:off x="2298719" y="2011241"/>
          <a:ext cx="1414518" cy="707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Ministerio</a:t>
          </a:r>
          <a:endParaRPr lang="es-MX" sz="2400" kern="1200" dirty="0"/>
        </a:p>
      </dsp:txBody>
      <dsp:txXfrm>
        <a:off x="2298719" y="2011241"/>
        <a:ext cx="1414518" cy="70725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2443657" y="1223787"/>
          <a:ext cx="159842" cy="700262"/>
        </a:xfrm>
        <a:custGeom>
          <a:avLst/>
          <a:gdLst/>
          <a:ahLst/>
          <a:cxnLst/>
          <a:rect l="0" t="0" r="0" b="0"/>
          <a:pathLst>
            <a:path>
              <a:moveTo>
                <a:pt x="159842" y="0"/>
              </a:moveTo>
              <a:lnTo>
                <a:pt x="159842" y="700262"/>
              </a:lnTo>
              <a:lnTo>
                <a:pt x="0" y="7002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DE5A7-B482-49F3-A793-BB73720A21DA}">
      <dsp:nvSpPr>
        <dsp:cNvPr id="0" name=""/>
        <dsp:cNvSpPr/>
      </dsp:nvSpPr>
      <dsp:spPr>
        <a:xfrm>
          <a:off x="2603500" y="1223787"/>
          <a:ext cx="279891" cy="1552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3081"/>
              </a:lnTo>
              <a:lnTo>
                <a:pt x="279891" y="1393081"/>
              </a:lnTo>
              <a:lnTo>
                <a:pt x="279891" y="15529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ABA64-BC05-4789-A248-3776660D2A5A}">
      <dsp:nvSpPr>
        <dsp:cNvPr id="0" name=""/>
        <dsp:cNvSpPr/>
      </dsp:nvSpPr>
      <dsp:spPr>
        <a:xfrm>
          <a:off x="1346193" y="1223787"/>
          <a:ext cx="1257306" cy="1863157"/>
        </a:xfrm>
        <a:custGeom>
          <a:avLst/>
          <a:gdLst/>
          <a:ahLst/>
          <a:cxnLst/>
          <a:rect l="0" t="0" r="0" b="0"/>
          <a:pathLst>
            <a:path>
              <a:moveTo>
                <a:pt x="1257306" y="0"/>
              </a:moveTo>
              <a:lnTo>
                <a:pt x="1257306" y="1703315"/>
              </a:lnTo>
              <a:lnTo>
                <a:pt x="0" y="1703315"/>
              </a:lnTo>
              <a:lnTo>
                <a:pt x="0" y="1863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D8280-0118-4B65-B546-B41E86142816}">
      <dsp:nvSpPr>
        <dsp:cNvPr id="0" name=""/>
        <dsp:cNvSpPr/>
      </dsp:nvSpPr>
      <dsp:spPr>
        <a:xfrm>
          <a:off x="761504" y="1223787"/>
          <a:ext cx="1841995" cy="1400525"/>
        </a:xfrm>
        <a:custGeom>
          <a:avLst/>
          <a:gdLst/>
          <a:ahLst/>
          <a:cxnLst/>
          <a:rect l="0" t="0" r="0" b="0"/>
          <a:pathLst>
            <a:path>
              <a:moveTo>
                <a:pt x="1841995" y="0"/>
              </a:moveTo>
              <a:lnTo>
                <a:pt x="1841995" y="1240682"/>
              </a:lnTo>
              <a:lnTo>
                <a:pt x="0" y="1240682"/>
              </a:lnTo>
              <a:lnTo>
                <a:pt x="0" y="1400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1842344" y="462632"/>
          <a:ext cx="1522310" cy="761155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iglesia</a:t>
          </a:r>
          <a:endParaRPr lang="es-MX" sz="2600" kern="1200" dirty="0"/>
        </a:p>
      </dsp:txBody>
      <dsp:txXfrm>
        <a:off x="1842344" y="462632"/>
        <a:ext cx="1522310" cy="761155"/>
      </dsp:txXfrm>
    </dsp:sp>
    <dsp:sp modelId="{F2B7915E-9AF1-4FC9-9488-8EEEB5F305B0}">
      <dsp:nvSpPr>
        <dsp:cNvPr id="0" name=""/>
        <dsp:cNvSpPr/>
      </dsp:nvSpPr>
      <dsp:spPr>
        <a:xfrm>
          <a:off x="349" y="2624312"/>
          <a:ext cx="1522310" cy="761155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Ministerio</a:t>
          </a:r>
          <a:endParaRPr lang="es-MX" sz="2600" kern="1200" dirty="0"/>
        </a:p>
      </dsp:txBody>
      <dsp:txXfrm>
        <a:off x="349" y="2624312"/>
        <a:ext cx="1522310" cy="761155"/>
      </dsp:txXfrm>
    </dsp:sp>
    <dsp:sp modelId="{5FEC3344-A066-4268-B655-50874F3F76A1}">
      <dsp:nvSpPr>
        <dsp:cNvPr id="0" name=""/>
        <dsp:cNvSpPr/>
      </dsp:nvSpPr>
      <dsp:spPr>
        <a:xfrm>
          <a:off x="585038" y="3086944"/>
          <a:ext cx="1522310" cy="761155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ministerio</a:t>
          </a:r>
          <a:endParaRPr lang="es-MX" sz="2600" kern="1200" dirty="0"/>
        </a:p>
      </dsp:txBody>
      <dsp:txXfrm>
        <a:off x="585038" y="3086944"/>
        <a:ext cx="1522310" cy="761155"/>
      </dsp:txXfrm>
    </dsp:sp>
    <dsp:sp modelId="{A4BA610B-AB2D-4660-9A30-C49ECF7B3A7F}">
      <dsp:nvSpPr>
        <dsp:cNvPr id="0" name=""/>
        <dsp:cNvSpPr/>
      </dsp:nvSpPr>
      <dsp:spPr>
        <a:xfrm>
          <a:off x="2122236" y="2776711"/>
          <a:ext cx="1522310" cy="761155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ministerio</a:t>
          </a:r>
          <a:endParaRPr lang="es-MX" sz="2600" kern="1200" dirty="0"/>
        </a:p>
      </dsp:txBody>
      <dsp:txXfrm>
        <a:off x="2122236" y="2776711"/>
        <a:ext cx="1522310" cy="761155"/>
      </dsp:txXfrm>
    </dsp:sp>
    <dsp:sp modelId="{46141452-D9D9-4DCE-9FD3-C661BB207AC2}">
      <dsp:nvSpPr>
        <dsp:cNvPr id="0" name=""/>
        <dsp:cNvSpPr/>
      </dsp:nvSpPr>
      <dsp:spPr>
        <a:xfrm>
          <a:off x="380409" y="1543472"/>
          <a:ext cx="2063247" cy="761155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ministerio</a:t>
          </a:r>
          <a:endParaRPr lang="es-MX" sz="2600" kern="1200" dirty="0"/>
        </a:p>
      </dsp:txBody>
      <dsp:txXfrm>
        <a:off x="380409" y="1543472"/>
        <a:ext cx="2063247" cy="761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18" Type="http://schemas.openxmlformats.org/officeDocument/2006/relationships/diagramLayout" Target="../diagrams/layout12.xml"/><Relationship Id="rId3" Type="http://schemas.openxmlformats.org/officeDocument/2006/relationships/diagramLayout" Target="../diagrams/layout9.xml"/><Relationship Id="rId21" Type="http://schemas.microsoft.com/office/2007/relationships/diagramDrawing" Target="../diagrams/drawing12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17" Type="http://schemas.openxmlformats.org/officeDocument/2006/relationships/diagramData" Target="../diagrams/data12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20" Type="http://schemas.openxmlformats.org/officeDocument/2006/relationships/diagramColors" Target="../diagrams/colors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19" Type="http://schemas.openxmlformats.org/officeDocument/2006/relationships/diagramQuickStyle" Target="../diagrams/quickStyle12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5.xml"/><Relationship Id="rId7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89099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3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19100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8213835" y="2351691"/>
          <a:ext cx="2837793" cy="2362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" name="30 CuadroTexto"/>
          <p:cNvSpPr txBox="1"/>
          <p:nvPr/>
        </p:nvSpPr>
        <p:spPr>
          <a:xfrm>
            <a:off x="4650992" y="809734"/>
            <a:ext cx="3641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IGLESIA… 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iglesia</a:t>
            </a:r>
          </a:p>
          <a:p>
            <a:r>
              <a:rPr lang="es-MX" sz="3200" b="1" dirty="0" smtClean="0">
                <a:solidFill>
                  <a:schemeClr val="accent1"/>
                </a:solidFill>
              </a:rPr>
              <a:t>Crece y Madura</a:t>
            </a:r>
            <a:endParaRPr lang="es-MX" sz="3200" dirty="0">
              <a:solidFill>
                <a:schemeClr val="accent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757075" y="2463143"/>
            <a:ext cx="72580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Ministerio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Inicia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12 Flecha curvada hacia la izquierda"/>
          <p:cNvSpPr/>
          <p:nvPr/>
        </p:nvSpPr>
        <p:spPr>
          <a:xfrm>
            <a:off x="8313106" y="1476062"/>
            <a:ext cx="647700" cy="1143000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19100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4400550" y="3219449"/>
          <a:ext cx="7791450" cy="2495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" name="30 CuadroTexto"/>
          <p:cNvSpPr txBox="1"/>
          <p:nvPr/>
        </p:nvSpPr>
        <p:spPr>
          <a:xfrm>
            <a:off x="357436" y="267122"/>
            <a:ext cx="8634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IGLESIA… iglesia</a:t>
            </a:r>
          </a:p>
          <a:p>
            <a:r>
              <a:rPr lang="es-MX" sz="4400" b="1" dirty="0" smtClean="0">
                <a:solidFill>
                  <a:schemeClr val="accent1"/>
                </a:solidFill>
              </a:rPr>
              <a:t>Crece y Madura</a:t>
            </a:r>
            <a:endParaRPr lang="es-MX" sz="4400" dirty="0">
              <a:solidFill>
                <a:schemeClr val="accent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624386" y="1753022"/>
            <a:ext cx="8634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Ministerio</a:t>
            </a:r>
          </a:p>
          <a:p>
            <a:r>
              <a:rPr lang="es-MX" sz="4400" b="1" i="1" dirty="0" smtClean="0">
                <a:solidFill>
                  <a:schemeClr val="bg1"/>
                </a:solidFill>
              </a:rPr>
              <a:t>Inicia, Progresa, Madura</a:t>
            </a:r>
            <a:endParaRPr lang="es-MX" sz="4400" i="1" dirty="0">
              <a:solidFill>
                <a:schemeClr val="bg1"/>
              </a:solidFill>
            </a:endParaRPr>
          </a:p>
        </p:txBody>
      </p:sp>
      <p:sp>
        <p:nvSpPr>
          <p:cNvPr id="33" name="32 Flecha curvada hacia la izquierda"/>
          <p:cNvSpPr/>
          <p:nvPr/>
        </p:nvSpPr>
        <p:spPr>
          <a:xfrm>
            <a:off x="5600700" y="1257300"/>
            <a:ext cx="1028700" cy="1162050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19100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1333500" y="533399"/>
          <a:ext cx="10439400" cy="5734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19100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6" name="25 Diagrama"/>
          <p:cNvGraphicFramePr/>
          <p:nvPr/>
        </p:nvGraphicFramePr>
        <p:xfrm>
          <a:off x="1822450" y="495301"/>
          <a:ext cx="5207000" cy="3848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8" name="27 Diagrama"/>
          <p:cNvGraphicFramePr/>
          <p:nvPr/>
        </p:nvGraphicFramePr>
        <p:xfrm>
          <a:off x="5975350" y="2152651"/>
          <a:ext cx="5207000" cy="3848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9" name="28 Diagrama"/>
          <p:cNvGraphicFramePr/>
          <p:nvPr/>
        </p:nvGraphicFramePr>
        <p:xfrm>
          <a:off x="8210550" y="0"/>
          <a:ext cx="3981450" cy="2609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30" name="29 Diagrama"/>
          <p:cNvGraphicFramePr/>
          <p:nvPr/>
        </p:nvGraphicFramePr>
        <p:xfrm>
          <a:off x="5467350" y="247650"/>
          <a:ext cx="3981450" cy="2609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5446440" y="22662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5423248" y="52566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3457181" y="34424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03082" y="565040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5461298" y="348615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531728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867400" y="514350"/>
          <a:ext cx="5810250" cy="5067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13 Flecha curvada hacia arriba"/>
          <p:cNvSpPr/>
          <p:nvPr/>
        </p:nvSpPr>
        <p:spPr>
          <a:xfrm>
            <a:off x="7984998" y="3448050"/>
            <a:ext cx="3921252" cy="152400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urvada hacia arriba"/>
          <p:cNvSpPr/>
          <p:nvPr/>
        </p:nvSpPr>
        <p:spPr>
          <a:xfrm rot="10615568">
            <a:off x="699788" y="1549760"/>
            <a:ext cx="6409051" cy="216027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1367086" y="229022"/>
            <a:ext cx="863416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IGLESIA… iglesia</a:t>
            </a:r>
          </a:p>
          <a:p>
            <a:pPr algn="ctr"/>
            <a:r>
              <a:rPr lang="es-MX" sz="4400" b="1" dirty="0" smtClean="0">
                <a:solidFill>
                  <a:schemeClr val="accent1"/>
                </a:solidFill>
              </a:rPr>
              <a:t>Crece y Madura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en número y entendimiento</a:t>
            </a:r>
          </a:p>
          <a:p>
            <a:pPr algn="ctr"/>
            <a:endParaRPr lang="es-MX" sz="4400" b="1" dirty="0" smtClean="0">
              <a:solidFill>
                <a:schemeClr val="bg1"/>
              </a:solidFill>
            </a:endParaRP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Con ministerios que </a:t>
            </a:r>
          </a:p>
          <a:p>
            <a:pPr algn="ctr"/>
            <a:r>
              <a:rPr lang="es-MX" sz="4400" b="1" i="1" dirty="0" smtClean="0">
                <a:solidFill>
                  <a:schemeClr val="bg1"/>
                </a:solidFill>
              </a:rPr>
              <a:t>Inician, progresan y maduran</a:t>
            </a:r>
            <a:r>
              <a:rPr lang="es-MX" sz="44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es-MX" sz="4400" b="1" dirty="0" smtClean="0">
              <a:solidFill>
                <a:schemeClr val="bg1"/>
              </a:solidFill>
            </a:endParaRP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al interior y al exterior 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de la Iglesia… iglesia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Flecha abajo"/>
          <p:cNvSpPr/>
          <p:nvPr/>
        </p:nvSpPr>
        <p:spPr>
          <a:xfrm rot="17766842">
            <a:off x="2116804" y="2451438"/>
            <a:ext cx="642513" cy="1119352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1181100" y="1257722"/>
            <a:ext cx="10668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  Ministerios al Interior de la Iglesia</a:t>
            </a:r>
          </a:p>
          <a:p>
            <a:pPr algn="ctr">
              <a:buFont typeface="Arial" pitchFamily="34" charset="0"/>
              <a:buChar char="•"/>
            </a:pPr>
            <a:endParaRPr lang="es-MX" sz="4400" b="1" dirty="0" smtClean="0">
              <a:solidFill>
                <a:schemeClr val="bg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  Ministerios al Exterior de la Iglesia</a:t>
            </a:r>
          </a:p>
          <a:p>
            <a:pPr algn="ctr">
              <a:buFont typeface="Arial" pitchFamily="34" charset="0"/>
              <a:buChar char="•"/>
            </a:pPr>
            <a:endParaRPr lang="es-MX" sz="4400" b="1" dirty="0" smtClean="0">
              <a:solidFill>
                <a:schemeClr val="bg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  Ministerios Para-Eclesiásticos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5500" y="727610"/>
            <a:ext cx="7751865" cy="565414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3 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67000" y="1981200"/>
            <a:ext cx="6724650" cy="14859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kumimoji="0" lang="en-US" sz="1100" b="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Wide Latin" pitchFamily="18" charset="0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Wide Latin" pitchFamily="18" charset="0"/>
                <a:ea typeface="+mj-ea"/>
                <a:cs typeface="+mj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Wide Latin" pitchFamily="18" charset="0"/>
                <a:ea typeface="+mj-ea"/>
                <a:cs typeface="+mj-cs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1.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Enlistar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10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tipos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ministerios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que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conozca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para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cada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categoría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:</a:t>
            </a:r>
            <a:endParaRPr kumimoji="0" lang="en-US" sz="4000" b="0" i="0" u="none" strike="noStrike" kern="1200" cap="none" spc="0" normalizeH="0" baseline="0" noProof="0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Wide Latin" pitchFamily="18" charset="0"/>
              <a:ea typeface="+mj-ea"/>
              <a:cs typeface="+mj-cs"/>
            </a:endParaRPr>
          </a:p>
          <a:p>
            <a:pPr lvl="1">
              <a:spcBef>
                <a:spcPct val="0"/>
              </a:spcBef>
              <a:defRPr/>
            </a:pPr>
            <a:r>
              <a:rPr lang="es-MX" sz="40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a</a:t>
            </a:r>
            <a:r>
              <a:rPr kumimoji="0" lang="es-MX" sz="400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. Al interior de la Iglesia</a:t>
            </a:r>
            <a:br>
              <a:rPr kumimoji="0" lang="es-MX" sz="400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es-MX" sz="400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b. Al exterior de la Iglesia</a:t>
            </a:r>
            <a:br>
              <a:rPr kumimoji="0" lang="es-MX" sz="400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es-MX" sz="400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C. Para-Eclesiástico</a:t>
            </a:r>
            <a:r>
              <a:rPr kumimoji="0" lang="en-US" sz="4000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</a:t>
            </a:r>
            <a:endParaRPr kumimoji="0" lang="en-US" sz="400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1600200" y="1244590"/>
            <a:ext cx="101917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8000" b="1" dirty="0">
              <a:solidFill>
                <a:schemeClr val="accent6">
                  <a:lumMod val="40000"/>
                  <a:lumOff val="6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67103" y="547678"/>
            <a:ext cx="10886747" cy="550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</a:rPr>
              <a:t>Ejemplo de Tarea</a:t>
            </a: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 smtClean="0">
              <a:solidFill>
                <a:schemeClr val="bg1"/>
              </a:solidFill>
            </a:endParaRPr>
          </a:p>
          <a:p>
            <a:endParaRPr lang="es-MX" sz="4400" dirty="0">
              <a:solidFill>
                <a:schemeClr val="bg1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895350" y="1481666"/>
          <a:ext cx="10896600" cy="5033432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106686"/>
                <a:gridCol w="2652497"/>
                <a:gridCol w="4413267"/>
                <a:gridCol w="2724150"/>
              </a:tblGrid>
              <a:tr h="2249792"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Ministerio  </a:t>
                      </a:r>
                    </a:p>
                    <a:p>
                      <a:pPr algn="ctr"/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al Interior</a:t>
                      </a:r>
                    </a:p>
                    <a:p>
                      <a:pPr algn="ctr"/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de la iglesia</a:t>
                      </a:r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Ministerio 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al Exterior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de la iglesia</a:t>
                      </a:r>
                    </a:p>
                    <a:p>
                      <a:pPr algn="ctr"/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Ministerio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Para-Eclesiástico</a:t>
                      </a:r>
                    </a:p>
                    <a:p>
                      <a:pPr algn="ctr"/>
                      <a:endParaRPr lang="es-MX" sz="280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9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 Antecedentes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Ministerio Cristiano  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71986" y="495722"/>
            <a:ext cx="8634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IGLESIA….. iglesia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Crece y Madura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71986" y="495722"/>
            <a:ext cx="8634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IGLESIA… iglesia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Crece y Madura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Explosión 2"/>
          <p:cNvSpPr/>
          <p:nvPr/>
        </p:nvSpPr>
        <p:spPr>
          <a:xfrm>
            <a:off x="3314700" y="2933700"/>
            <a:ext cx="2228850" cy="2133600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7639050" y="2495550"/>
            <a:ext cx="2419350" cy="3733800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xplosión 2"/>
          <p:cNvSpPr/>
          <p:nvPr/>
        </p:nvSpPr>
        <p:spPr>
          <a:xfrm>
            <a:off x="0" y="2171700"/>
            <a:ext cx="2228850" cy="2133600"/>
          </a:xfrm>
          <a:prstGeom prst="irregularSeal2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19100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086350" y="2209801"/>
          <a:ext cx="554355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19100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3604391" y="459828"/>
          <a:ext cx="8314340" cy="5215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19100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2485039" y="522891"/>
          <a:ext cx="4041885" cy="3040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7598980" y="409904"/>
            <a:ext cx="3515710" cy="1261241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Pastor/ Grupo Pastoral</a:t>
            </a:r>
          </a:p>
          <a:p>
            <a:pPr algn="ctr"/>
            <a:r>
              <a:rPr lang="es-MX" dirty="0" smtClean="0"/>
              <a:t>/ Equipo Pastoral</a:t>
            </a:r>
            <a:endParaRPr lang="es-MX" dirty="0"/>
          </a:p>
        </p:txBody>
      </p:sp>
      <p:sp>
        <p:nvSpPr>
          <p:cNvPr id="13" name="12 Rectángulo"/>
          <p:cNvSpPr/>
          <p:nvPr/>
        </p:nvSpPr>
        <p:spPr>
          <a:xfrm>
            <a:off x="7625256" y="2012732"/>
            <a:ext cx="3515710" cy="156604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Escuela Dominical</a:t>
            </a:r>
          </a:p>
          <a:p>
            <a:pPr algn="ctr"/>
            <a:r>
              <a:rPr lang="es-MX" dirty="0" smtClean="0"/>
              <a:t>Educación Cristiana</a:t>
            </a:r>
          </a:p>
          <a:p>
            <a:pPr algn="ctr"/>
            <a:r>
              <a:rPr lang="es-MX" dirty="0" smtClean="0"/>
              <a:t>Estudios Bíblicos</a:t>
            </a:r>
          </a:p>
          <a:p>
            <a:pPr algn="ctr"/>
            <a:r>
              <a:rPr lang="es-MX" dirty="0" smtClean="0"/>
              <a:t>Grupos Celulares</a:t>
            </a:r>
          </a:p>
          <a:p>
            <a:pPr algn="ctr"/>
            <a:r>
              <a:rPr lang="es-MX" dirty="0" smtClean="0"/>
              <a:t>Grupos en Casa</a:t>
            </a:r>
            <a:endParaRPr lang="es-MX" dirty="0"/>
          </a:p>
        </p:txBody>
      </p:sp>
      <p:sp>
        <p:nvSpPr>
          <p:cNvPr id="14" name="13 Rectángulo"/>
          <p:cNvSpPr/>
          <p:nvPr/>
        </p:nvSpPr>
        <p:spPr>
          <a:xfrm>
            <a:off x="7588470" y="3946637"/>
            <a:ext cx="3515710" cy="830316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Líder de Alabanza</a:t>
            </a:r>
          </a:p>
          <a:p>
            <a:pPr algn="ctr"/>
            <a:r>
              <a:rPr lang="es-MX" dirty="0" smtClean="0"/>
              <a:t>Grupo de Alabanza</a:t>
            </a:r>
          </a:p>
          <a:p>
            <a:pPr algn="ctr"/>
            <a:r>
              <a:rPr lang="es-MX" dirty="0" smtClean="0"/>
              <a:t>Ministerio de Alabanza</a:t>
            </a:r>
            <a:endParaRPr lang="es-MX" dirty="0"/>
          </a:p>
        </p:txBody>
      </p:sp>
      <p:sp>
        <p:nvSpPr>
          <p:cNvPr id="15" name="14 Rectángulo"/>
          <p:cNvSpPr/>
          <p:nvPr/>
        </p:nvSpPr>
        <p:spPr>
          <a:xfrm>
            <a:off x="7567448" y="5029201"/>
            <a:ext cx="3531476" cy="115088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Ujieres</a:t>
            </a:r>
          </a:p>
          <a:p>
            <a:pPr algn="ctr"/>
            <a:r>
              <a:rPr lang="es-MX" dirty="0" smtClean="0"/>
              <a:t>Edecanes</a:t>
            </a:r>
          </a:p>
          <a:p>
            <a:pPr algn="ctr"/>
            <a:r>
              <a:rPr lang="es-MX" dirty="0" smtClean="0"/>
              <a:t>Ministerio de Bienvenida</a:t>
            </a:r>
            <a:endParaRPr lang="es-MX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19100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2485039" y="522891"/>
          <a:ext cx="4041885" cy="3040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7866994" y="1954925"/>
            <a:ext cx="3515710" cy="126124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/>
              <a:t>Responsable</a:t>
            </a:r>
            <a:endParaRPr lang="es-MX" sz="2800" b="1" dirty="0"/>
          </a:p>
        </p:txBody>
      </p:sp>
      <p:sp>
        <p:nvSpPr>
          <p:cNvPr id="14" name="13 Rectángulo"/>
          <p:cNvSpPr/>
          <p:nvPr/>
        </p:nvSpPr>
        <p:spPr>
          <a:xfrm>
            <a:off x="7856483" y="3316016"/>
            <a:ext cx="3515710" cy="83031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/>
              <a:t>Grupo de Responsables</a:t>
            </a:r>
            <a:endParaRPr lang="es-MX" sz="2800" b="1" dirty="0"/>
          </a:p>
        </p:txBody>
      </p:sp>
      <p:sp>
        <p:nvSpPr>
          <p:cNvPr id="15" name="14 Rectángulo"/>
          <p:cNvSpPr/>
          <p:nvPr/>
        </p:nvSpPr>
        <p:spPr>
          <a:xfrm>
            <a:off x="7835460" y="4209393"/>
            <a:ext cx="3531476" cy="115088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/>
              <a:t>Equipo de Trabajo</a:t>
            </a:r>
            <a:endParaRPr lang="es-MX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93011" y="576863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327</Words>
  <Application>Microsoft Office PowerPoint</Application>
  <PresentationFormat>Personalizado</PresentationFormat>
  <Paragraphs>186</Paragraphs>
  <Slides>18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Whirligig design template</vt:lpstr>
      <vt:lpstr>3</vt:lpstr>
      <vt:lpstr>U. 1 Antecedentes L. 3 Ministerio Cristiano  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Tarea  No. 3   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2018-02-16T23:44:57Z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