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76" r:id="rId4"/>
    <p:sldId id="277" r:id="rId5"/>
    <p:sldId id="278" r:id="rId6"/>
    <p:sldId id="284" r:id="rId7"/>
    <p:sldId id="282" r:id="rId8"/>
    <p:sldId id="286" r:id="rId9"/>
    <p:sldId id="287" r:id="rId10"/>
    <p:sldId id="273" r:id="rId11"/>
    <p:sldId id="294" r:id="rId12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18" autoAdjust="0"/>
    <p:restoredTop sz="94660"/>
  </p:normalViewPr>
  <p:slideViewPr>
    <p:cSldViewPr>
      <p:cViewPr>
        <p:scale>
          <a:sx n="75" d="100"/>
          <a:sy n="75" d="100"/>
        </p:scale>
        <p:origin x="2772" y="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10200" y="5410200"/>
            <a:ext cx="35050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 лідерства</a:t>
            </a:r>
          </a:p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Частина 2</a:t>
            </a:r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«Вчись керувати</a:t>
            </a:r>
            <a:r>
              <a:rPr lang="ru-RU" sz="3200" b="1" dirty="0">
                <a:solidFill>
                  <a:srgbClr val="FF0000"/>
                </a:solidFill>
              </a:rPr>
              <a:t>»</a:t>
            </a:r>
            <a:endParaRPr lang="uk" sz="3200" b="1" dirty="0">
              <a:solidFill>
                <a:srgbClr val="FF0000"/>
              </a:solidFill>
            </a:endParaRPr>
          </a:p>
          <a:p>
            <a:r>
              <a:rPr lang="uk" sz="3200" b="1" dirty="0">
                <a:solidFill>
                  <a:srgbClr val="FF0000"/>
                </a:solidFill>
              </a:rPr>
              <a:t>  Відео 13 </a:t>
            </a:r>
            <a:r>
              <a:rPr lang="uk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128778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u="sng" dirty="0"/>
              <a:t>Люди </a:t>
            </a:r>
            <a:r>
              <a:rPr lang="uk-UA" sz="4000" u="sng" dirty="0" err="1"/>
              <a:t>йтимуть</a:t>
            </a:r>
            <a:r>
              <a:rPr lang="uk" sz="4000" u="sng" dirty="0"/>
              <a:t> за вами , тому що:</a:t>
            </a:r>
          </a:p>
          <a:p>
            <a:endParaRPr lang="en-US" sz="2000" dirty="0"/>
          </a:p>
          <a:p>
            <a:r>
              <a:rPr lang="uk" sz="3400" dirty="0"/>
              <a:t>Становище           Посада              Повинні </a:t>
            </a:r>
            <a:endParaRPr lang="ru" sz="3400" dirty="0"/>
          </a:p>
          <a:p>
            <a:endParaRPr lang="en-US" sz="3400" dirty="0"/>
          </a:p>
          <a:p>
            <a:r>
              <a:rPr lang="uk" sz="3400" dirty="0"/>
              <a:t>Дозвіл                    </a:t>
            </a:r>
            <a:r>
              <a:rPr lang="uk-UA" sz="3400" dirty="0"/>
              <a:t>Стосунки   </a:t>
            </a:r>
            <a:r>
              <a:rPr lang="uk" sz="3400" dirty="0"/>
              <a:t>       Хо</a:t>
            </a:r>
            <a:r>
              <a:rPr lang="uk-UA" sz="3400" dirty="0"/>
              <a:t>чуть</a:t>
            </a:r>
            <a:endParaRPr lang="uk" sz="3400" dirty="0"/>
          </a:p>
          <a:p>
            <a:endParaRPr lang="en-US" sz="3400" dirty="0"/>
          </a:p>
          <a:p>
            <a:r>
              <a:rPr lang="uk" sz="3400" dirty="0"/>
              <a:t>Виробництво       Успіх                  Успіх</a:t>
            </a:r>
          </a:p>
          <a:p>
            <a:endParaRPr lang="en-US" sz="3400" dirty="0"/>
          </a:p>
          <a:p>
            <a:r>
              <a:rPr lang="uk" sz="3400" dirty="0"/>
              <a:t>Розвиток людей  Ваш внесок     </a:t>
            </a:r>
            <a:r>
              <a:rPr lang="ru-RU" sz="3400" dirty="0" err="1"/>
              <a:t>Працю</a:t>
            </a:r>
            <a:r>
              <a:rPr lang="uk-UA" sz="3400" dirty="0" err="1"/>
              <a:t>єте</a:t>
            </a:r>
            <a:r>
              <a:rPr lang="uk-UA" sz="3400" dirty="0"/>
              <a:t> з ними</a:t>
            </a:r>
            <a:endParaRPr lang="uk" sz="3400" dirty="0"/>
          </a:p>
          <a:p>
            <a:endParaRPr lang="en-US" sz="3400" dirty="0"/>
          </a:p>
          <a:p>
            <a:r>
              <a:rPr lang="uk" sz="3400" dirty="0"/>
              <a:t>Особистість          Повага               Зроблен</a:t>
            </a:r>
            <a:r>
              <a:rPr lang="uk-UA" sz="3400" dirty="0"/>
              <a:t>о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98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u="sng" dirty="0"/>
              <a:t>Виробництво</a:t>
            </a:r>
            <a:endParaRPr lang="en-US" sz="4000" dirty="0"/>
          </a:p>
          <a:p>
            <a:endParaRPr lang="en-US" sz="4000" u="sng" dirty="0"/>
          </a:p>
          <a:p>
            <a:r>
              <a:rPr lang="uk" sz="4000" dirty="0" err="1"/>
              <a:t>Лідерство</a:t>
            </a:r>
            <a:r>
              <a:rPr lang="uk" sz="4000" dirty="0"/>
              <a:t> </a:t>
            </a:r>
            <a:r>
              <a:rPr lang="uk" sz="4000" dirty="0" err="1"/>
              <a:t>ґрунтується </a:t>
            </a:r>
            <a:r>
              <a:rPr lang="uk" sz="4000" dirty="0"/>
              <a:t>на </a:t>
            </a:r>
            <a:r>
              <a:rPr lang="uk" sz="4000" dirty="0" err="1"/>
              <a:t>значних </a:t>
            </a:r>
            <a:r>
              <a:rPr lang="uk" sz="4000" dirty="0"/>
              <a:t>результатах .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/>
              <a:t>«Я бачити це вбрання на людині, яка купувала ніколи нічого ні на гріш у нас. І я маю продати йому деякий товар. Я зараз їхати в </a:t>
            </a:r>
            <a:r>
              <a:rPr lang="uk-UA" sz="4000" dirty="0" err="1"/>
              <a:t>Чкіаго</a:t>
            </a:r>
            <a:r>
              <a:rPr lang="uk-UA" sz="4000" dirty="0"/>
              <a:t>». </a:t>
            </a:r>
            <a:endParaRPr lang="en-US" sz="16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9144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dirty="0"/>
              <a:t>«Я приїх</a:t>
            </a:r>
            <a:r>
              <a:rPr lang="uk-UA" sz="4000" dirty="0" err="1"/>
              <a:t>ати</a:t>
            </a:r>
            <a:r>
              <a:rPr lang="uk" sz="4000" dirty="0"/>
              <a:t> сюди і продав їм пів</a:t>
            </a:r>
            <a:r>
              <a:rPr lang="uk-UA" sz="4000" dirty="0" err="1"/>
              <a:t>мульйона</a:t>
            </a:r>
            <a:r>
              <a:rPr lang="uk" sz="4000" dirty="0"/>
              <a:t> » . 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/>
              <a:t>«Ми надто багато старалися, витрачали надто багато часу на те, щоб правильно писати слова по літерах замість того, щоб намагатися продавати. Зверніть увагу на ці продажі. Я хочу, щоб усі прочитали листи від </a:t>
            </a:r>
            <a:r>
              <a:rPr lang="uk-UA" sz="3600" dirty="0" err="1"/>
              <a:t>Гуча</a:t>
            </a:r>
            <a:r>
              <a:rPr lang="uk-UA" sz="3600" dirty="0"/>
              <a:t>, який, перебуваючи в дорозі, зробив для нас велику роботу. Ви маєте діяти як він».</a:t>
            </a:r>
            <a:endParaRPr lang="en-US" sz="1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763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ви на цьому рівні: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Візьміть на себе відповідальність за зростання.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Розробіть заяву про мету.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Розвивайте відповідальність за результат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Розкажіть про стратегію та бачення.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 стаєте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керівником 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 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Зрозумійте час.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696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Розвиток </a:t>
            </a:r>
            <a:r>
              <a:rPr lang="uk" sz="4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персоналу</a:t>
            </a:r>
            <a:endParaRPr lang="ru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Від захоплення до вірності.</a:t>
            </a: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озвиток ключових лідерів.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763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 ви на цьому рівні: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Поставте пріоритет 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виявлення та оснащення нових лідерів.</a:t>
            </a:r>
          </a:p>
          <a:p>
            <a:r>
              <a:rPr lang="uk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«Небезпека! Не </a:t>
            </a:r>
            <a:r>
              <a:rPr lang="uk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вибирайте</a:t>
            </a:r>
            <a:r>
              <a:rPr lang="uk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лідерів</a:t>
            </a:r>
            <a:r>
              <a:rPr lang="uk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r>
              <a:rPr lang="uk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рівнем нижче себе !»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Будьте взірцем для наслідування.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Направля</a:t>
            </a: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йте зацікавлених людей до можливост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ей</a:t>
            </a: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зростання.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Зміцнюйте « внутрішній стрижень» вашої організації за допомогою людей, які доповнюють ваші сильні сторони.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Особистість</a:t>
            </a:r>
          </a:p>
          <a:p>
            <a:r>
              <a:rPr lang="uk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 досягти високого рівня, потрібні роки, потрібне ціле життя.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2.cdn.turner.com/cnn/dam/assets/131211164749-01-billy-graham---restricted-horizontal-large-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1200"/>
            <a:ext cx="9144000" cy="5257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30100</TotalTime>
  <Words>311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50</cp:revision>
  <cp:lastPrinted>2016-07-08T14:19:14Z</cp:lastPrinted>
  <dcterms:created xsi:type="dcterms:W3CDTF">2016-06-02T20:10:49Z</dcterms:created>
  <dcterms:modified xsi:type="dcterms:W3CDTF">2023-04-28T16:45:02Z</dcterms:modified>
</cp:coreProperties>
</file>