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4"/>
  </p:handoutMasterIdLst>
  <p:sldIdLst>
    <p:sldId id="257" r:id="rId2"/>
    <p:sldId id="256" r:id="rId3"/>
    <p:sldId id="258" r:id="rId4"/>
    <p:sldId id="259" r:id="rId5"/>
    <p:sldId id="260" r:id="rId6"/>
    <p:sldId id="272" r:id="rId7"/>
    <p:sldId id="273" r:id="rId8"/>
    <p:sldId id="274" r:id="rId9"/>
    <p:sldId id="275" r:id="rId10"/>
    <p:sldId id="276" r:id="rId11"/>
    <p:sldId id="277" r:id="rId12"/>
    <p:sldId id="261" r:id="rId13"/>
    <p:sldId id="263" r:id="rId14"/>
    <p:sldId id="264" r:id="rId15"/>
    <p:sldId id="262" r:id="rId16"/>
    <p:sldId id="266" r:id="rId17"/>
    <p:sldId id="265" r:id="rId18"/>
    <p:sldId id="267" r:id="rId19"/>
    <p:sldId id="268" r:id="rId20"/>
    <p:sldId id="269" r:id="rId21"/>
    <p:sldId id="271" r:id="rId22"/>
    <p:sldId id="270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FECD8C-4E44-4F68-B80A-5A17370EEFB5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0BBA3D-6D9A-4BE6-9F9B-358D78DF9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B605C-8EB6-402B-9872-F6F4D6A51684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5BE7C-D1AC-4770-8666-B332289A26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B605C-8EB6-402B-9872-F6F4D6A51684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5BE7C-D1AC-4770-8666-B332289A26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B605C-8EB6-402B-9872-F6F4D6A51684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5BE7C-D1AC-4770-8666-B332289A26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B605C-8EB6-402B-9872-F6F4D6A51684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5BE7C-D1AC-4770-8666-B332289A26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B605C-8EB6-402B-9872-F6F4D6A51684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5BE7C-D1AC-4770-8666-B332289A26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B605C-8EB6-402B-9872-F6F4D6A51684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5BE7C-D1AC-4770-8666-B332289A26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B605C-8EB6-402B-9872-F6F4D6A51684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5BE7C-D1AC-4770-8666-B332289A26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B605C-8EB6-402B-9872-F6F4D6A51684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5BE7C-D1AC-4770-8666-B332289A26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B605C-8EB6-402B-9872-F6F4D6A51684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5BE7C-D1AC-4770-8666-B332289A26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B605C-8EB6-402B-9872-F6F4D6A51684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5BE7C-D1AC-4770-8666-B332289A26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B605C-8EB6-402B-9872-F6F4D6A51684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5BE7C-D1AC-4770-8666-B332289A26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1B605C-8EB6-402B-9872-F6F4D6A51684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95BE7C-D1AC-4770-8666-B332289A269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ee the source image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4800" y="304800"/>
            <a:ext cx="8610600" cy="323165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Preacher, Preparation, </a:t>
            </a:r>
          </a:p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</a:t>
            </a:r>
          </a:p>
          <a:p>
            <a:pPr algn="ctr"/>
            <a:r>
              <a:rPr lang="en-US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class on making and preaching sermons</a:t>
            </a:r>
            <a:endParaRPr lang="en-US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080" y="3733800"/>
            <a:ext cx="327923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Session 35</a:t>
            </a:r>
          </a:p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Practical </a:t>
            </a:r>
          </a:p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Considerations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63652" y="3962400"/>
            <a:ext cx="2838726" cy="230832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Preaching </a:t>
            </a:r>
          </a:p>
          <a:p>
            <a:pPr algn="ctr"/>
            <a:r>
              <a:rPr lang="en-US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In </a:t>
            </a:r>
          </a:p>
          <a:p>
            <a:pPr algn="ctr"/>
            <a:r>
              <a:rPr lang="en-US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Pain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7819" y="533400"/>
            <a:ext cx="8854347" cy="37548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Physical, Family, World Pain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indent="-742950">
              <a:buAutoNum type="arabicPeriod"/>
            </a:pP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Look for what God is teaching you.</a:t>
            </a:r>
          </a:p>
          <a:p>
            <a:pPr marL="742950" indent="-742950">
              <a:buAutoNum type="arabicPeriod"/>
            </a:pP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Use all means for relief. </a:t>
            </a:r>
          </a:p>
          <a:p>
            <a:pPr marL="742950" indent="-742950">
              <a:buAutoNum type="arabicPeriod"/>
            </a:pP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Share your pain, but appropriately.</a:t>
            </a:r>
          </a:p>
          <a:p>
            <a:pPr marL="742950" indent="-742950"/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4800"/>
            <a:ext cx="9144000" cy="6035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81000"/>
            <a:ext cx="86106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Friendly Fire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Predictable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“The honeymoon is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  over.”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Pioneer-Homesteader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 conflict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587828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609600"/>
            <a:ext cx="8077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Remember your call.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Renew the vision with leaders.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Remind yourself who gets the 		glory.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Refreshment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People, places, things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8601"/>
            <a:ext cx="4775199" cy="3581399"/>
          </a:xfrm>
          <a:prstGeom prst="rect">
            <a:avLst/>
          </a:prstGeom>
          <a:noFill/>
        </p:spPr>
      </p:pic>
      <p:pic>
        <p:nvPicPr>
          <p:cNvPr id="1028" name="Picture 4" descr="See the source 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1219201"/>
            <a:ext cx="3996064" cy="5638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533400"/>
            <a:ext cx="79248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Corinthians 16:5-9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hope to spend some time with you, if the Lord permits.  But I will stay in Ephesus until Pentecost, for a wide door for effective work has opened to me, 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there are many adversaries.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609600"/>
            <a:ext cx="80772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Remember your call.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Renew the vision with leaders.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Remind yourself who gets the 		glory.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Refreshment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People, places, things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Don’t avoid the critics.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457200"/>
            <a:ext cx="6345327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Sources of Pain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Physical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Family Stress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Twisted World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Friendly Fire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Apathy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4800"/>
            <a:ext cx="9144000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04800"/>
            <a:ext cx="6581289" cy="62478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Imagine…</a:t>
            </a:r>
          </a:p>
          <a:p>
            <a:r>
              <a:rPr lang="en-US" sz="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“Fire!” </a:t>
            </a:r>
          </a:p>
          <a:p>
            <a:r>
              <a:rPr lang="en-US" sz="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 people </a:t>
            </a:r>
          </a:p>
          <a:p>
            <a:r>
              <a:rPr lang="en-US" sz="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 years</a:t>
            </a:r>
          </a:p>
          <a:p>
            <a:r>
              <a:rPr lang="en-US" sz="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rheumatism, gout, </a:t>
            </a:r>
          </a:p>
          <a:p>
            <a:r>
              <a:rPr lang="en-US" sz="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inflamed kidneys </a:t>
            </a:r>
          </a:p>
          <a:p>
            <a:r>
              <a:rPr lang="en-US" sz="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critics</a:t>
            </a:r>
          </a:p>
          <a:p>
            <a:r>
              <a:rPr lang="en-US" sz="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depression</a:t>
            </a:r>
            <a:endParaRPr lang="en-US" sz="5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533400"/>
            <a:ext cx="81534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Still others, like the seed sown among thorns, hear the word; but the worries of this life, the deceitfulness of wealth and the </a:t>
            </a:r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desire for other things 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come in and choke the word, making it unfruitful.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Mark 4:18, 19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609600"/>
            <a:ext cx="80772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Remember your call.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Assess the vision with leaders.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Remind yourself who gets the 		glory.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Refreshment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People, places, things</a:t>
            </a:r>
          </a:p>
          <a:p>
            <a:r>
              <a:rPr lang="en-US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Pray!  Pray!  Pray!</a:t>
            </a:r>
            <a:endParaRPr lang="en-US" sz="4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685800"/>
            <a:ext cx="82402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Watch for God’s deliverance.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fficeArt object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2438400" y="0"/>
            <a:ext cx="4267200" cy="6858000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057400"/>
            <a:ext cx="820545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Every preacher must preach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hrough pain sometime.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457200"/>
            <a:ext cx="6345327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Sources of Pain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Physical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Family Stress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Twisted World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Friendly Fire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Apathy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7819" y="533400"/>
            <a:ext cx="8854347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Physical, Family, World Pain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indent="-742950">
              <a:buAutoNum type="arabicPeriod"/>
            </a:pP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Look for what God is teaching you.</a:t>
            </a:r>
          </a:p>
          <a:p>
            <a:pPr marL="742950" indent="-742950"/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76962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“I am afraid that all the grace that I have got of my comfortable and easy times and happy hours might almost lie on a penny.  But the good that I have received from my sorrows, and pains, and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griefs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is altogether incalculable…Affliction is the best bit of furniture in my house.  It is the best book in the Minister’s library.”     - Spurgeon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81000"/>
            <a:ext cx="8534400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Paul’s example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Therefore, in order to keep me from becoming conceited, I was given a thorn in my flesh, a messenger of Satan, to torment me.  Three times I pleaded with the Lord to take it away from me.  But he said to me, “My grace is sufficient for you, for my power is made perfect in weakness.”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914400"/>
            <a:ext cx="76962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Therefore, I will boast all the more gladly about my weaknesses, so that Christ’s power may rest on me.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Corinthians 12:7-9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1102</TotalTime>
  <Words>374</Words>
  <Application>Microsoft Office PowerPoint</Application>
  <PresentationFormat>On-screen Show (4:3)</PresentationFormat>
  <Paragraphs>73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2</cp:revision>
  <dcterms:created xsi:type="dcterms:W3CDTF">2019-10-16T19:21:08Z</dcterms:created>
  <dcterms:modified xsi:type="dcterms:W3CDTF">2019-10-28T14:19:18Z</dcterms:modified>
</cp:coreProperties>
</file>