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7" r:id="rId2"/>
    <p:sldId id="256" r:id="rId3"/>
    <p:sldId id="258" r:id="rId4"/>
    <p:sldId id="259" r:id="rId5"/>
    <p:sldId id="260" r:id="rId6"/>
    <p:sldId id="272" r:id="rId7"/>
    <p:sldId id="273" r:id="rId8"/>
    <p:sldId id="274" r:id="rId9"/>
    <p:sldId id="275" r:id="rId10"/>
    <p:sldId id="276" r:id="rId11"/>
    <p:sldId id="277" r:id="rId12"/>
    <p:sldId id="261" r:id="rId13"/>
    <p:sldId id="263" r:id="rId14"/>
    <p:sldId id="264" r:id="rId15"/>
    <p:sldId id="262" r:id="rId16"/>
    <p:sldId id="266" r:id="rId17"/>
    <p:sldId id="265" r:id="rId18"/>
    <p:sldId id="267" r:id="rId19"/>
    <p:sldId id="268" r:id="rId20"/>
    <p:sldId id="269" r:id="rId21"/>
    <p:sldId id="271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ECD8C-4E44-4F68-B80A-5A17370EEFB5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0BBA3D-6D9A-4BE6-9F9B-358D78DF9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B605C-8EB6-402B-9872-F6F4D6A51684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5BE7C-D1AC-4770-8666-B332289A26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80" y="3733800"/>
            <a:ext cx="327923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35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Practical </a:t>
            </a:r>
          </a:p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Considerations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63652" y="3962400"/>
            <a:ext cx="2838726" cy="230832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Preaching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 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819" y="533400"/>
            <a:ext cx="8854347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Physical, Family, World Pain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for what God is teaching you.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all means for relief. </a:t>
            </a: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your pain, but appropriately.</a:t>
            </a:r>
          </a:p>
          <a:p>
            <a:pPr marL="742950" indent="-742950"/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03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61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Friendly Fire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Predictable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“The honeymoon is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over.”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Pioneer-Homesteader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conflict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587828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your call.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 the vision with leaders.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 yourself who gets the 		glory.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Refreshment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People, places, things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1"/>
            <a:ext cx="4775199" cy="3581399"/>
          </a:xfrm>
          <a:prstGeom prst="rect">
            <a:avLst/>
          </a:prstGeom>
          <a:noFill/>
        </p:spPr>
      </p:pic>
      <p:pic>
        <p:nvPicPr>
          <p:cNvPr id="1028" name="Picture 4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1219201"/>
            <a:ext cx="3996064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33400"/>
            <a:ext cx="79248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Corinthians 16:5-9</a:t>
            </a:r>
          </a:p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hope to spend some time with you, if the Lord permits.  But I will stay in Ephesus until Pentecost, for a wide door for effective work has opened to me, </a:t>
            </a: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there are many adversaries.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your call.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Renew the vision with leaders.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 yourself who gets the 		glory.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Refreshment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People, places, things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avoid the critics.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34532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 of Pain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Stress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Twisted World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Friendly Fire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Apathy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304800"/>
            <a:ext cx="6581289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Imagine…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“Fire!” 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people 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years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rheumatism, gout, 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inflamed kidneys 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critics</a:t>
            </a:r>
          </a:p>
          <a:p>
            <a:r>
              <a:rPr lang="en-US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depression</a:t>
            </a:r>
            <a:endParaRPr lang="en-US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1534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others, like the seed sown among thorns, hear the word; but the worries of this life, the deceitfulness of wealth and the </a:t>
            </a:r>
            <a:r>
              <a:rPr 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desire for other things 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in and choke the word, making it unfruitful.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4:18, 19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609600"/>
            <a:ext cx="8077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 your call.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 the vision with leaders.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Remind yourself who gets the 		glory. </a:t>
            </a:r>
          </a:p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Refreshment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People, places, things</a:t>
            </a:r>
          </a:p>
          <a:p>
            <a:r>
              <a:rPr lang="en-US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Pray!  Pray!  Pray!</a:t>
            </a:r>
            <a:endParaRPr 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85800"/>
            <a:ext cx="8240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Watch for God’s deliverance.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fficeArt object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438400" y="0"/>
            <a:ext cx="4267200" cy="685800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82054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preacher must preach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hrough pain sometime.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6345327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 of Pain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Family Stress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Twisted World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Friendly Fire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Apathy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819" y="533400"/>
            <a:ext cx="885434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Physical, Family, World Pain</a:t>
            </a:r>
          </a:p>
          <a:p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2950" indent="-742950">
              <a:buAutoNum type="arabicPeriod"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for what God is teaching you.</a:t>
            </a:r>
          </a:p>
          <a:p>
            <a:pPr marL="742950" indent="-742950"/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28600"/>
            <a:ext cx="76962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am afraid that all the grace that I have got of my comfortable and easy times and happy hours might almost lie on a penny.  But the good that I have received from my sorrows, and pains, and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griefs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 altogether incalculable…Affliction is the best bit of furniture in my house.  It is the best book in the Minister’s library.”     - Spurgeon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5344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Paul’s example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in order to keep me from becoming conceited, I was given a thorn in my flesh, a messenger of Satan, to torment me.  Three times I pleaded with the Lord to take it away from me.  But he said to me, “My grace is sufficient for you, for my power is made perfect in weakness.”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696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I will boast all the more gladly about my weaknesses, so that Christ’s power may rest on me.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Corinthians 12:7-9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374</Words>
  <Application>Microsoft Office PowerPoint</Application>
  <PresentationFormat>On-screen Show (4:3)</PresentationFormat>
  <Paragraphs>73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2019-10-16T19:21:08Z</dcterms:created>
  <dcterms:modified xsi:type="dcterms:W3CDTF">2019-10-28T14:19:18Z</dcterms:modified>
</cp:coreProperties>
</file>