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9DC90-10F4-4019-B295-D54112CA377C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971CB-5477-4019-BCAD-CA360F7EB2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3000" y="8382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 Evaluating Ministry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762000"/>
            <a:ext cx="7467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Step </a:t>
            </a:r>
            <a:r>
              <a:rPr lang="en-US" sz="3200" b="1" dirty="0"/>
              <a:t>4 – Collect and Organize Data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Collection Basics: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Track the same data points consistently over time.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tools like church management software to streamline the process.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 Tip: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Train your team to understand what data to collect and why it matters.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“Let all things be done decently and in order.”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(1 Corinthians 14:40)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09600"/>
            <a:ext cx="79248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Step 5 – Analyze and Interpret </a:t>
            </a:r>
            <a:r>
              <a:rPr lang="en-US" sz="3200" b="1" dirty="0" smtClean="0"/>
              <a:t>Data</a:t>
            </a:r>
          </a:p>
          <a:p>
            <a:endParaRPr lang="en-US" sz="1400" b="1" dirty="0"/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Visualization Tools: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charts or graphs to spot trends.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 month-over-month or year-over-year progress.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Insights for Action: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what’s working and replicate it.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Recognize areas for improvement and adapt strategies.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which of you, desiring to build a tower, does not first sit down and count the cost, whether he has enough to complete it?”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(Luke 14:28)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57200"/>
            <a:ext cx="7772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Step 6 – Celebrate and Communicate Success</a:t>
            </a: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Celebrate?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Encourages your team and congregation.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Builds momentum for future goals.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Tips: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success stories with your church community.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Highlight how contributions (time, talent, and resources) made an impact.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“Rejoice in the Lord always; again I will say, rejoice.”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(Philippians 4:4)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85800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Step 7 – Build Trust and Strengthen Leadership</a:t>
            </a: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Consistency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Leads to Growth: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Regularly evaluate and refine your goals and strategies.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data-driven decisions to foster transparency and trust.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 sustainable ministry that positively impacts your church and community.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“Moreover, it is required of stewards that they be found faithful.”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(1 Corinthians 4:2)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8229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en-US" sz="3200" b="1" dirty="0"/>
              <a:t>Next Steps with Christian Leaders Institute</a:t>
            </a: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Role as an Elder: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Enroll in a CLI course on effective ministry leadership.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 deeper insights into assessing your spiritual and operational impact.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CLI?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Courses tailored to faith-based leaders.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Flexible, online learning to fit your schedule.</a:t>
            </a:r>
          </a:p>
          <a:p>
            <a:pPr lvl="1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 community to guide you through the process.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“Whatever you have learned or received or heard from me, or seen in me—put it into practice. And the God of peace will be with you.”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(Philippians 4:9)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9136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To Assessing Effectiveness As An Elder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2" name="Picture 2" descr="Essential Evaluation | Pastor Jason Forbush - YouTu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71600"/>
            <a:ext cx="91440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orizons Stewardsh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3524251"/>
          </a:xfrm>
          <a:prstGeom prst="rect">
            <a:avLst/>
          </a:prstGeom>
          <a:solidFill>
            <a:schemeClr val="accent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79248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Purpose: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 practical steps to measure and enhance your ministry’s impact as an elder.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Areas: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Setting clear ministry objectives.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Defining Key Ministry Indicators (KMI’s)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Using data to grow your effectiveness.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Outcome: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 yourself with actionable tools to lead with clarity and confidence. 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14400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10:31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whether you eat or drink or whatever you do, do it all for the glory of God.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2828836"/>
            <a:ext cx="6553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21:5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plans of the diligent lead to profit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as surely as haste leads to poverty.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77902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 Step 1 – Define Your Ministry’s Effectiveness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43000"/>
            <a:ext cx="800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Question: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What does effectiveness mean in your role as an elder?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Steps: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measurable goals that align with your church’s mission and vision.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Collaborate with leadership and volunteers to establish unified objectives.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Framework: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&gt; Vision &gt; Goals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 If your mission is to foster discipleship, your goal could be to increase participation in small groups by 20% within a year.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14401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“Write the vision; make it plain on tablets, so he may run who reads it.”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(Habakkuk 2:2)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14400"/>
            <a:ext cx="8763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Step 2 – Identify Key Ministry Indicators (KMIs)</a:t>
            </a:r>
          </a:p>
          <a:p>
            <a:endParaRPr lang="en-US" b="1" dirty="0" smtClean="0"/>
          </a:p>
          <a:p>
            <a:r>
              <a:rPr lang="en-US" sz="2800" b="1" dirty="0" smtClean="0"/>
              <a:t>What </a:t>
            </a:r>
            <a:r>
              <a:rPr lang="en-US" sz="2800" b="1" dirty="0"/>
              <a:t>Are KMIs?</a:t>
            </a:r>
            <a:endParaRPr lang="en-US" sz="2800" dirty="0"/>
          </a:p>
          <a:p>
            <a:pPr lvl="1"/>
            <a:r>
              <a:rPr lang="en-US" sz="2800" dirty="0"/>
              <a:t>Specific, measurable metrics tied to your goals.</a:t>
            </a:r>
          </a:p>
          <a:p>
            <a:r>
              <a:rPr lang="en-US" sz="2800" b="1" dirty="0"/>
              <a:t>Examples for Elders:</a:t>
            </a:r>
            <a:endParaRPr lang="en-US" sz="2800" dirty="0"/>
          </a:p>
          <a:p>
            <a:pPr lvl="1"/>
            <a:r>
              <a:rPr lang="en-US" sz="2800" dirty="0"/>
              <a:t>Weekly worship attendance.</a:t>
            </a:r>
          </a:p>
          <a:p>
            <a:pPr lvl="1"/>
            <a:r>
              <a:rPr lang="en-US" sz="2800" dirty="0"/>
              <a:t>Number of new members mentored.</a:t>
            </a:r>
          </a:p>
          <a:p>
            <a:pPr lvl="1"/>
            <a:r>
              <a:rPr lang="en-US" sz="2800" dirty="0"/>
              <a:t>Volunteer participation in service projects.</a:t>
            </a:r>
          </a:p>
          <a:p>
            <a:r>
              <a:rPr lang="en-US" sz="2800" b="1" dirty="0"/>
              <a:t>Tip:</a:t>
            </a:r>
            <a:r>
              <a:rPr lang="en-US" sz="2800" dirty="0"/>
              <a:t> Start small. Choose 2-3 indicators that directly reflect your ministry’s objectives</a:t>
            </a:r>
            <a:r>
              <a:rPr lang="en-US" sz="2800" dirty="0" smtClean="0"/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4864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Key Verse:</a:t>
            </a:r>
            <a:r>
              <a:rPr lang="en-US" sz="2400" dirty="0"/>
              <a:t> </a:t>
            </a:r>
            <a:r>
              <a:rPr lang="en-US" sz="2400" i="1" dirty="0"/>
              <a:t>“By their fruit you will recognize them.”</a:t>
            </a:r>
            <a:r>
              <a:rPr lang="en-US" sz="2400" dirty="0"/>
              <a:t> (Matthew 7:16)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</a:t>
            </a:r>
            <a:r>
              <a:rPr lang="en-US" sz="3200" b="1" dirty="0"/>
              <a:t>Step 3 – Set Realistic Targets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Targets Matter: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provide a clear benchmark for success.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Set Targets: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 they are achievable and aligned with your KMIs.</a:t>
            </a:r>
          </a:p>
          <a:p>
            <a:pPr lvl="1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 If mentoring new members is a goal, set a target to pair 10 new members with mentors by the next quarter.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Some goals may require proxy variables. For instance, spiritual growth might be measured by participation in prayer meetings or small groups.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Verse: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“Commit your work to the Lord, and your plans will be established.”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(Proverbs 16:3)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317</Words>
  <Application>Microsoft Office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1</cp:revision>
  <dcterms:created xsi:type="dcterms:W3CDTF">2025-01-24T17:35:56Z</dcterms:created>
  <dcterms:modified xsi:type="dcterms:W3CDTF">2025-01-24T18:30:37Z</dcterms:modified>
</cp:coreProperties>
</file>