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ph type="sldImg"/>
          </p:nvPr>
        </p:nvSpPr>
        <p:spPr>
          <a:xfrm>
            <a:off x="1143000" y="685800"/>
            <a:ext cx="4572000" cy="3429000"/>
          </a:xfrm>
          <a:prstGeom prst="rect">
            <a:avLst/>
          </a:prstGeom>
        </p:spPr>
        <p:txBody>
          <a:bodyPr/>
          <a:lstStyle/>
          <a:p>
            <a:pPr/>
          </a:p>
        </p:txBody>
      </p:sp>
      <p:sp>
        <p:nvSpPr>
          <p:cNvPr id="145" name="Shape 14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Title Text"/>
          <p:cNvSpPr txBox="1"/>
          <p:nvPr>
            <p:ph type="title"/>
          </p:nvPr>
        </p:nvSpPr>
        <p:spPr>
          <a:xfrm>
            <a:off x="1270000" y="2616200"/>
            <a:ext cx="10464800" cy="2540000"/>
          </a:xfrm>
          <a:prstGeom prst="rect">
            <a:avLst/>
          </a:prstGeom>
        </p:spPr>
        <p:txBody>
          <a:bodyPr anchor="b"/>
          <a:lstStyle>
            <a:lvl1pPr defTabSz="457200">
              <a:defRPr sz="7200">
                <a:latin typeface="Chalkduster"/>
                <a:ea typeface="Chalkduster"/>
                <a:cs typeface="Chalkduster"/>
                <a:sym typeface="Chalkduster"/>
              </a:defRPr>
            </a:lvl1pPr>
          </a:lstStyle>
          <a:p>
            <a:pPr/>
            <a:r>
              <a:t>Title Text</a:t>
            </a:r>
          </a:p>
        </p:txBody>
      </p:sp>
      <p:sp>
        <p:nvSpPr>
          <p:cNvPr id="118" name="Body Level One…"/>
          <p:cNvSpPr txBox="1"/>
          <p:nvPr>
            <p:ph type="body" sz="quarter" idx="1"/>
          </p:nvPr>
        </p:nvSpPr>
        <p:spPr>
          <a:xfrm>
            <a:off x="1270000" y="5207000"/>
            <a:ext cx="10464800" cy="1663700"/>
          </a:xfrm>
          <a:prstGeom prst="rect">
            <a:avLst/>
          </a:prstGeom>
        </p:spPr>
        <p:txBody>
          <a:bodyPr anchor="t"/>
          <a:lstStyle>
            <a:lvl1pPr marL="0" indent="0" algn="ctr" defTabSz="457200">
              <a:spcBef>
                <a:spcPts val="0"/>
              </a:spcBef>
              <a:buClrTx/>
              <a:buSzTx/>
              <a:buNone/>
              <a:defRPr sz="3600">
                <a:latin typeface="Chalkduster"/>
                <a:ea typeface="Chalkduster"/>
                <a:cs typeface="Chalkduster"/>
                <a:sym typeface="Chalkduster"/>
              </a:defRPr>
            </a:lvl1pPr>
            <a:lvl2pPr marL="0" indent="228600" algn="ctr" defTabSz="457200">
              <a:spcBef>
                <a:spcPts val="0"/>
              </a:spcBef>
              <a:buClrTx/>
              <a:buSzTx/>
              <a:buNone/>
              <a:defRPr sz="3600">
                <a:latin typeface="Chalkduster"/>
                <a:ea typeface="Chalkduster"/>
                <a:cs typeface="Chalkduster"/>
                <a:sym typeface="Chalkduster"/>
              </a:defRPr>
            </a:lvl2pPr>
            <a:lvl3pPr marL="0" indent="457200" algn="ctr" defTabSz="457200">
              <a:spcBef>
                <a:spcPts val="0"/>
              </a:spcBef>
              <a:buClrTx/>
              <a:buSzTx/>
              <a:buNone/>
              <a:defRPr sz="3600">
                <a:latin typeface="Chalkduster"/>
                <a:ea typeface="Chalkduster"/>
                <a:cs typeface="Chalkduster"/>
                <a:sym typeface="Chalkduster"/>
              </a:defRPr>
            </a:lvl3pPr>
            <a:lvl4pPr marL="0" indent="685800" algn="ctr" defTabSz="457200">
              <a:spcBef>
                <a:spcPts val="0"/>
              </a:spcBef>
              <a:buClrTx/>
              <a:buSzTx/>
              <a:buNone/>
              <a:defRPr sz="3600">
                <a:latin typeface="Chalkduster"/>
                <a:ea typeface="Chalkduster"/>
                <a:cs typeface="Chalkduster"/>
                <a:sym typeface="Chalkduster"/>
              </a:defRPr>
            </a:lvl4pPr>
            <a:lvl5pPr marL="0" indent="914400" algn="ctr" defTabSz="457200">
              <a:spcBef>
                <a:spcPts val="0"/>
              </a:spcBef>
              <a:buClrTx/>
              <a:buSzTx/>
              <a:buNone/>
              <a:defRPr sz="3600">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6" name="Title Text"/>
          <p:cNvSpPr txBox="1"/>
          <p:nvPr>
            <p:ph type="title"/>
          </p:nvPr>
        </p:nvSpPr>
        <p:spPr>
          <a:xfrm>
            <a:off x="1270000" y="203200"/>
            <a:ext cx="10464800" cy="2540000"/>
          </a:xfrm>
          <a:prstGeom prst="rect">
            <a:avLst/>
          </a:prstGeom>
        </p:spPr>
        <p:txBody>
          <a:bodyPr/>
          <a:lstStyle>
            <a:lvl1pPr defTabSz="457200">
              <a:defRPr sz="7200">
                <a:latin typeface="Chalkduster"/>
                <a:ea typeface="Chalkduster"/>
                <a:cs typeface="Chalkduster"/>
                <a:sym typeface="Chalkduster"/>
              </a:defRPr>
            </a:lvl1pPr>
          </a:lstStyle>
          <a:p>
            <a:pPr/>
            <a:r>
              <a:t>Title Text</a:t>
            </a:r>
          </a:p>
        </p:txBody>
      </p:sp>
      <p:sp>
        <p:nvSpPr>
          <p:cNvPr id="127" name="Body Level One…"/>
          <p:cNvSpPr txBox="1"/>
          <p:nvPr>
            <p:ph type="body" idx="1"/>
          </p:nvPr>
        </p:nvSpPr>
        <p:spPr>
          <a:xfrm>
            <a:off x="1270000" y="2768600"/>
            <a:ext cx="10464800" cy="5740400"/>
          </a:xfrm>
          <a:prstGeom prst="rect">
            <a:avLst/>
          </a:prstGeom>
        </p:spPr>
        <p:txBody>
          <a:bodyPr/>
          <a:lstStyle>
            <a:lvl1pPr marL="571500" indent="-571500" defTabSz="457200">
              <a:spcBef>
                <a:spcPts val="3600"/>
              </a:spcBef>
              <a:buClrTx/>
              <a:buSzPct val="43000"/>
              <a:buBlip>
                <a:blip r:embed="rId3"/>
              </a:buBlip>
              <a:defRPr sz="3600">
                <a:latin typeface="Chalkduster"/>
                <a:ea typeface="Chalkduster"/>
                <a:cs typeface="Chalkduster"/>
                <a:sym typeface="Chalkduster"/>
              </a:defRPr>
            </a:lvl1pPr>
            <a:lvl2pPr marL="1143000" indent="-571500" defTabSz="457200">
              <a:spcBef>
                <a:spcPts val="3600"/>
              </a:spcBef>
              <a:buClrTx/>
              <a:buSzPct val="43000"/>
              <a:buBlip>
                <a:blip r:embed="rId3"/>
              </a:buBlip>
              <a:defRPr sz="3600">
                <a:latin typeface="Chalkduster"/>
                <a:ea typeface="Chalkduster"/>
                <a:cs typeface="Chalkduster"/>
                <a:sym typeface="Chalkduster"/>
              </a:defRPr>
            </a:lvl2pPr>
            <a:lvl3pPr marL="1714500" indent="-571500" defTabSz="457200">
              <a:spcBef>
                <a:spcPts val="3600"/>
              </a:spcBef>
              <a:buClrTx/>
              <a:buSzPct val="43000"/>
              <a:buBlip>
                <a:blip r:embed="rId3"/>
              </a:buBlip>
              <a:defRPr sz="3600">
                <a:latin typeface="Chalkduster"/>
                <a:ea typeface="Chalkduster"/>
                <a:cs typeface="Chalkduster"/>
                <a:sym typeface="Chalkduster"/>
              </a:defRPr>
            </a:lvl3pPr>
            <a:lvl4pPr marL="2286000" indent="-571500" defTabSz="457200">
              <a:spcBef>
                <a:spcPts val="3600"/>
              </a:spcBef>
              <a:buClrTx/>
              <a:buSzPct val="43000"/>
              <a:buBlip>
                <a:blip r:embed="rId3"/>
              </a:buBlip>
              <a:defRPr sz="3600">
                <a:latin typeface="Chalkduster"/>
                <a:ea typeface="Chalkduster"/>
                <a:cs typeface="Chalkduster"/>
                <a:sym typeface="Chalkduster"/>
              </a:defRPr>
            </a:lvl4pPr>
            <a:lvl5pPr marL="2857500" indent="-571500" defTabSz="457200">
              <a:spcBef>
                <a:spcPts val="3600"/>
              </a:spcBef>
              <a:buClrTx/>
              <a:buSzPct val="43000"/>
              <a:buBlip>
                <a:blip r:embed="rId3"/>
              </a:buBlip>
              <a:defRPr sz="3600">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Image"/>
          <p:cNvSpPr/>
          <p:nvPr>
            <p:ph type="pic" sz="half" idx="13"/>
          </p:nvPr>
        </p:nvSpPr>
        <p:spPr>
          <a:xfrm>
            <a:off x="6972300" y="2984500"/>
            <a:ext cx="4747115" cy="6019800"/>
          </a:xfrm>
          <a:prstGeom prst="rect">
            <a:avLst/>
          </a:prstGeom>
          <a:ln w="9525">
            <a:round/>
          </a:ln>
        </p:spPr>
        <p:txBody>
          <a:bodyPr lIns="91439" tIns="45719" rIns="91439" bIns="45719" anchor="t">
            <a:noAutofit/>
          </a:bodyPr>
          <a:lstStyle/>
          <a:p>
            <a:pPr/>
          </a:p>
        </p:txBody>
      </p:sp>
      <p:sp>
        <p:nvSpPr>
          <p:cNvPr id="136" name="Title Text"/>
          <p:cNvSpPr txBox="1"/>
          <p:nvPr>
            <p:ph type="title"/>
          </p:nvPr>
        </p:nvSpPr>
        <p:spPr>
          <a:xfrm>
            <a:off x="1270000" y="203200"/>
            <a:ext cx="10464800" cy="2540000"/>
          </a:xfrm>
          <a:prstGeom prst="rect">
            <a:avLst/>
          </a:prstGeom>
        </p:spPr>
        <p:txBody>
          <a:bodyPr/>
          <a:lstStyle>
            <a:lvl1pPr defTabSz="457200">
              <a:defRPr sz="7200">
                <a:latin typeface="Chalkduster"/>
                <a:ea typeface="Chalkduster"/>
                <a:cs typeface="Chalkduster"/>
                <a:sym typeface="Chalkduster"/>
              </a:defRPr>
            </a:lvl1pPr>
          </a:lstStyle>
          <a:p>
            <a:pPr/>
            <a:r>
              <a:t>Title Text</a:t>
            </a:r>
          </a:p>
        </p:txBody>
      </p:sp>
      <p:sp>
        <p:nvSpPr>
          <p:cNvPr id="137" name="Body Level One…"/>
          <p:cNvSpPr txBox="1"/>
          <p:nvPr>
            <p:ph type="body" sz="half" idx="1"/>
          </p:nvPr>
        </p:nvSpPr>
        <p:spPr>
          <a:xfrm>
            <a:off x="1270000" y="2946400"/>
            <a:ext cx="5270500" cy="6096000"/>
          </a:xfrm>
          <a:prstGeom prst="rect">
            <a:avLst/>
          </a:prstGeom>
        </p:spPr>
        <p:txBody>
          <a:bodyPr/>
          <a:lstStyle>
            <a:lvl1pPr marL="482600" indent="-482600" defTabSz="457200">
              <a:spcBef>
                <a:spcPts val="3200"/>
              </a:spcBef>
              <a:buClrTx/>
              <a:buSzPct val="43000"/>
              <a:buBlip>
                <a:blip r:embed="rId3"/>
              </a:buBlip>
              <a:defRPr>
                <a:latin typeface="Chalkduster"/>
                <a:ea typeface="Chalkduster"/>
                <a:cs typeface="Chalkduster"/>
                <a:sym typeface="Chalkduster"/>
              </a:defRPr>
            </a:lvl1pPr>
            <a:lvl2pPr marL="965200" indent="-482600" defTabSz="457200">
              <a:spcBef>
                <a:spcPts val="3200"/>
              </a:spcBef>
              <a:buClrTx/>
              <a:buSzPct val="43000"/>
              <a:buBlip>
                <a:blip r:embed="rId3"/>
              </a:buBlip>
              <a:defRPr>
                <a:latin typeface="Chalkduster"/>
                <a:ea typeface="Chalkduster"/>
                <a:cs typeface="Chalkduster"/>
                <a:sym typeface="Chalkduster"/>
              </a:defRPr>
            </a:lvl2pPr>
            <a:lvl3pPr marL="1447800" indent="-482600" defTabSz="457200">
              <a:spcBef>
                <a:spcPts val="3200"/>
              </a:spcBef>
              <a:buClrTx/>
              <a:buSzPct val="43000"/>
              <a:buBlip>
                <a:blip r:embed="rId3"/>
              </a:buBlip>
              <a:defRPr>
                <a:latin typeface="Chalkduster"/>
                <a:ea typeface="Chalkduster"/>
                <a:cs typeface="Chalkduster"/>
                <a:sym typeface="Chalkduster"/>
              </a:defRPr>
            </a:lvl3pPr>
            <a:lvl4pPr marL="1930400" indent="-482600" defTabSz="457200">
              <a:spcBef>
                <a:spcPts val="3200"/>
              </a:spcBef>
              <a:buClrTx/>
              <a:buSzPct val="43000"/>
              <a:buBlip>
                <a:blip r:embed="rId3"/>
              </a:buBlip>
              <a:defRPr>
                <a:latin typeface="Chalkduster"/>
                <a:ea typeface="Chalkduster"/>
                <a:cs typeface="Chalkduster"/>
                <a:sym typeface="Chalkduster"/>
              </a:defRPr>
            </a:lvl4pPr>
            <a:lvl5pPr marL="2413000" indent="-482600" defTabSz="457200">
              <a:spcBef>
                <a:spcPts val="3200"/>
              </a:spcBef>
              <a:buClrTx/>
              <a:buSzPct val="43000"/>
              <a:buBlip>
                <a:blip r:embed="rId3"/>
              </a:buBlip>
              <a:defRPr>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38" name="Slide Number"/>
          <p:cNvSpPr txBox="1"/>
          <p:nvPr>
            <p:ph type="sldNum" sz="quarter" idx="2"/>
          </p:nvPr>
        </p:nvSpPr>
        <p:spPr>
          <a:xfrm>
            <a:off x="6256723" y="9197831"/>
            <a:ext cx="409839" cy="454170"/>
          </a:xfrm>
          <a:prstGeom prst="rect">
            <a:avLst/>
          </a:prstGeom>
        </p:spPr>
        <p:txBody>
          <a:bodyPr anchor="b"/>
          <a:lstStyle>
            <a:lvl1pPr algn="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 Id="rId3"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Gramática y Redacción"/>
          <p:cNvSpPr txBox="1"/>
          <p:nvPr>
            <p:ph type="title"/>
          </p:nvPr>
        </p:nvSpPr>
        <p:spPr>
          <a:xfrm>
            <a:off x="1446054" y="965200"/>
            <a:ext cx="10464801" cy="3302546"/>
          </a:xfrm>
          <a:prstGeom prst="rect">
            <a:avLst/>
          </a:prstGeom>
        </p:spPr>
        <p:txBody>
          <a:bodyPr/>
          <a:lstStyle>
            <a:lvl1pPr defTabSz="324611">
              <a:defRPr sz="9868"/>
            </a:lvl1pPr>
          </a:lstStyle>
          <a:p>
            <a:pPr/>
            <a:r>
              <a:t>Gramática y Redacción</a:t>
            </a:r>
          </a:p>
        </p:txBody>
      </p:sp>
      <p:sp>
        <p:nvSpPr>
          <p:cNvPr id="148" name="INSTITUO DE LíDERES CRISTIANOS…"/>
          <p:cNvSpPr txBox="1"/>
          <p:nvPr>
            <p:ph type="body" sz="quarter" idx="1"/>
          </p:nvPr>
        </p:nvSpPr>
        <p:spPr>
          <a:xfrm>
            <a:off x="2677938" y="7258050"/>
            <a:ext cx="7648924" cy="1663700"/>
          </a:xfrm>
          <a:prstGeom prst="rect">
            <a:avLst/>
          </a:prstGeom>
        </p:spPr>
        <p:txBody>
          <a:bodyPr/>
          <a:lstStyle/>
          <a:p>
            <a:pPr defTabSz="379475">
              <a:defRPr sz="2988"/>
            </a:pPr>
            <a:r>
              <a:t>INSTITUO DE LíDERES CRISTIANOS</a:t>
            </a:r>
          </a:p>
          <a:p>
            <a:pPr defTabSz="379475">
              <a:defRPr sz="2988"/>
            </a:pPr>
            <a:r>
              <a:t>Mtra. Gabriela Tijerina-Pike, Ph.D.</a:t>
            </a:r>
          </a:p>
        </p:txBody>
      </p:sp>
      <p:sp>
        <p:nvSpPr>
          <p:cNvPr id="149" name="Apple"/>
          <p:cNvSpPr/>
          <p:nvPr/>
        </p:nvSpPr>
        <p:spPr>
          <a:xfrm>
            <a:off x="5439181" y="4305300"/>
            <a:ext cx="2126438" cy="2419717"/>
          </a:xfrm>
          <a:custGeom>
            <a:avLst/>
            <a:gdLst/>
            <a:ahLst/>
            <a:cxnLst>
              <a:cxn ang="0">
                <a:pos x="wd2" y="hd2"/>
              </a:cxn>
              <a:cxn ang="5400000">
                <a:pos x="wd2" y="hd2"/>
              </a:cxn>
              <a:cxn ang="10800000">
                <a:pos x="wd2" y="hd2"/>
              </a:cxn>
              <a:cxn ang="16200000">
                <a:pos x="wd2" y="hd2"/>
              </a:cxn>
            </a:cxnLst>
            <a:rect l="0" t="0" r="r" b="b"/>
            <a:pathLst>
              <a:path w="17410" h="20613" fill="norm" stroke="1" extrusionOk="0">
                <a:moveTo>
                  <a:pt x="0" y="2"/>
                </a:moveTo>
                <a:cubicBezTo>
                  <a:pt x="1451" y="3943"/>
                  <a:pt x="5157" y="4456"/>
                  <a:pt x="6978" y="3382"/>
                </a:cubicBezTo>
                <a:cubicBezTo>
                  <a:pt x="7286" y="3563"/>
                  <a:pt x="8060" y="4073"/>
                  <a:pt x="8550" y="4884"/>
                </a:cubicBezTo>
                <a:cubicBezTo>
                  <a:pt x="8454" y="5252"/>
                  <a:pt x="8387" y="5636"/>
                  <a:pt x="8341" y="6039"/>
                </a:cubicBezTo>
                <a:cubicBezTo>
                  <a:pt x="7169" y="5159"/>
                  <a:pt x="4412" y="3710"/>
                  <a:pt x="1571" y="6696"/>
                </a:cubicBezTo>
                <a:cubicBezTo>
                  <a:pt x="-2090" y="10545"/>
                  <a:pt x="1666" y="17304"/>
                  <a:pt x="3532" y="19171"/>
                </a:cubicBezTo>
                <a:cubicBezTo>
                  <a:pt x="5051" y="20690"/>
                  <a:pt x="7284" y="21033"/>
                  <a:pt x="8895" y="20084"/>
                </a:cubicBezTo>
                <a:cubicBezTo>
                  <a:pt x="10541" y="20966"/>
                  <a:pt x="12760" y="20533"/>
                  <a:pt x="14220" y="18952"/>
                </a:cubicBezTo>
                <a:cubicBezTo>
                  <a:pt x="16014" y="17010"/>
                  <a:pt x="19510" y="10100"/>
                  <a:pt x="15705" y="6404"/>
                </a:cubicBezTo>
                <a:cubicBezTo>
                  <a:pt x="12821" y="3604"/>
                  <a:pt x="10177" y="5030"/>
                  <a:pt x="8996" y="5962"/>
                </a:cubicBezTo>
                <a:cubicBezTo>
                  <a:pt x="9362" y="4276"/>
                  <a:pt x="10299" y="2881"/>
                  <a:pt x="11830" y="1818"/>
                </a:cubicBezTo>
                <a:cubicBezTo>
                  <a:pt x="12127" y="1605"/>
                  <a:pt x="11429" y="972"/>
                  <a:pt x="11062" y="1235"/>
                </a:cubicBezTo>
                <a:cubicBezTo>
                  <a:pt x="9865" y="2172"/>
                  <a:pt x="9134" y="3168"/>
                  <a:pt x="8722" y="4327"/>
                </a:cubicBezTo>
                <a:cubicBezTo>
                  <a:pt x="8152" y="3554"/>
                  <a:pt x="7406" y="3094"/>
                  <a:pt x="7137" y="2944"/>
                </a:cubicBezTo>
                <a:cubicBezTo>
                  <a:pt x="6952" y="2300"/>
                  <a:pt x="6374" y="756"/>
                  <a:pt x="4976" y="243"/>
                </a:cubicBezTo>
                <a:cubicBezTo>
                  <a:pt x="2769" y="-567"/>
                  <a:pt x="2384" y="993"/>
                  <a:pt x="0" y="2"/>
                </a:cubicBezTo>
                <a:close/>
              </a:path>
            </a:pathLst>
          </a:custGeom>
          <a:solidFill>
            <a:srgbClr val="C1352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90" name="PROPÓSITO + AUDIENCIA = SOBREENTENDIDO…"/>
          <p:cNvGrpSpPr/>
          <p:nvPr/>
        </p:nvGrpSpPr>
        <p:grpSpPr>
          <a:xfrm>
            <a:off x="345132" y="769487"/>
            <a:ext cx="12568536" cy="8646426"/>
            <a:chOff x="0" y="0"/>
            <a:chExt cx="12568535" cy="8646424"/>
          </a:xfrm>
        </p:grpSpPr>
        <p:sp>
          <p:nvSpPr>
            <p:cNvPr id="189" name="PROPÓSITO + AUDIENCIA = SOBREENTENDIDO…"/>
            <p:cNvSpPr txBox="1"/>
            <p:nvPr/>
          </p:nvSpPr>
          <p:spPr>
            <a:xfrm>
              <a:off x="25400" y="25400"/>
              <a:ext cx="12517736" cy="8595625"/>
            </a:xfrm>
            <a:prstGeom prst="rect">
              <a:avLst/>
            </a:prstGeom>
            <a:no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1" algn="l" defTabSz="457200">
                <a:defRPr b="0" sz="32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PROPÓSITO + AUDIENCIA = </a:t>
              </a:r>
              <a:r>
                <a:rPr>
                  <a:solidFill>
                    <a:srgbClr val="FF7777"/>
                  </a:solidFill>
                </a:rPr>
                <a:t>SOBREENTENDIDO </a:t>
              </a:r>
              <a:endParaRPr>
                <a:solidFill>
                  <a:srgbClr val="FF7777"/>
                </a:solidFill>
              </a:endParaRPr>
            </a:p>
            <a:p>
              <a:pPr lvl="1" algn="l" defTabSz="457200">
                <a:defRPr b="0" sz="32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endParaRPr>
                <a:solidFill>
                  <a:srgbClr val="FF7777"/>
                </a:solidFill>
              </a:endParaRPr>
            </a:p>
            <a:p>
              <a:pPr lvl="1" algn="l"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Lucas 1:1-4 (RVC) </a:t>
              </a:r>
            </a:p>
            <a:p>
              <a:pPr lvl="1" algn="l"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Excelentísimo Teófilo: Muchos han tratado ya de relatar en forma ordenada la historia de los sucesos que ciertamente se han cumplido entre nosotros,</a:t>
              </a:r>
              <a:r>
                <a:rPr b="1">
                  <a:latin typeface="Arial"/>
                  <a:ea typeface="Arial"/>
                  <a:cs typeface="Arial"/>
                  <a:sym typeface="Arial"/>
                </a:rPr>
                <a:t> </a:t>
              </a:r>
              <a:r>
                <a:t>tal y como nos los enseñaron quienes desde el principio fueron testigos presenciales y ministros </a:t>
              </a:r>
              <a:r>
                <a:rPr>
                  <a:solidFill>
                    <a:srgbClr val="FF7777"/>
                  </a:solidFill>
                </a:rPr>
                <a:t>de la palabra</a:t>
              </a:r>
              <a:r>
                <a:t>. Después de haber investigado todo con sumo cuidado desde su origen, me ha parecido una buena idea escribírtelas por orden,</a:t>
              </a:r>
              <a:r>
                <a:rPr b="1">
                  <a:latin typeface="Arial"/>
                  <a:ea typeface="Arial"/>
                  <a:cs typeface="Arial"/>
                  <a:sym typeface="Arial"/>
                </a:rPr>
                <a:t> </a:t>
              </a:r>
              <a:r>
                <a:t>para que llegues a conocer bien la verdad de lo que se te ha enseñado.</a:t>
              </a:r>
            </a:p>
          </p:txBody>
        </p:sp>
        <p:pic>
          <p:nvPicPr>
            <p:cNvPr id="188" name="PROPÓSITO + AUDIENCIA = SOBREENTENDIDO…" descr="PROPÓSITO + AUDIENCIA = SOBREENTENDIDO…"/>
            <p:cNvPicPr>
              <a:picLocks noChangeAspect="0"/>
            </p:cNvPicPr>
            <p:nvPr/>
          </p:nvPicPr>
          <p:blipFill>
            <a:blip r:embed="rId2">
              <a:extLst/>
            </a:blip>
            <a:stretch>
              <a:fillRect/>
            </a:stretch>
          </p:blipFill>
          <p:spPr>
            <a:xfrm>
              <a:off x="0" y="0"/>
              <a:ext cx="12568536" cy="8646425"/>
            </a:xfrm>
            <a:prstGeom prst="rect">
              <a:avLst/>
            </a:prstGeom>
            <a:effectLst/>
          </p:spPr>
        </p:pic>
      </p:grpSp>
      <p:sp>
        <p:nvSpPr>
          <p:cNvPr id="191" name="Unidad 5. Componer con Palabras…"/>
          <p:cNvSpPr txBox="1"/>
          <p:nvPr>
            <p:ph type="title"/>
          </p:nvPr>
        </p:nvSpPr>
        <p:spPr>
          <a:xfrm>
            <a:off x="6746924" y="-63500"/>
            <a:ext cx="6092776" cy="1201887"/>
          </a:xfrm>
          <a:prstGeom prst="rect">
            <a:avLst/>
          </a:prstGeom>
        </p:spPr>
        <p:txBody>
          <a:bodyPr/>
          <a:lstStyle/>
          <a:p>
            <a:pPr algn="r">
              <a:defRPr sz="1400"/>
            </a:pPr>
            <a:r>
              <a:t>Unidad 5. Componer con Palabras </a:t>
            </a:r>
          </a:p>
          <a:p>
            <a:pPr algn="r">
              <a:defRPr sz="1400"/>
            </a:pPr>
            <a:r>
              <a:t>Lección 1.  Propósito</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95" name="PROPÓSITO + AUDIENCIA = SOBREENTENDIDO Génesis 1:1-4 (RVC)…"/>
          <p:cNvGrpSpPr/>
          <p:nvPr/>
        </p:nvGrpSpPr>
        <p:grpSpPr>
          <a:xfrm>
            <a:off x="345132" y="777394"/>
            <a:ext cx="12568536" cy="8630612"/>
            <a:chOff x="0" y="0"/>
            <a:chExt cx="12568535" cy="8630611"/>
          </a:xfrm>
        </p:grpSpPr>
        <p:sp>
          <p:nvSpPr>
            <p:cNvPr id="194" name="PROPÓSITO + AUDIENCIA = SOBREENTENDIDO Génesis 1:1-4 (RVC)…"/>
            <p:cNvSpPr txBox="1"/>
            <p:nvPr/>
          </p:nvSpPr>
          <p:spPr>
            <a:xfrm>
              <a:off x="25400" y="25400"/>
              <a:ext cx="12517736" cy="8579812"/>
            </a:xfrm>
            <a:prstGeom prst="rect">
              <a:avLst/>
            </a:prstGeom>
            <a:no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1" algn="l" defTabSz="457200">
                <a:defRPr b="0" sz="32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PROPÓSITO + AUDIENCIA = </a:t>
              </a:r>
              <a:r>
                <a:rPr>
                  <a:solidFill>
                    <a:srgbClr val="FF7777"/>
                  </a:solidFill>
                </a:rPr>
                <a:t>SOBREENTENDIDO </a:t>
              </a:r>
              <a:r>
                <a:t>Génesis 1:1-4 (RVC) </a:t>
              </a:r>
            </a:p>
            <a:p>
              <a:pPr lvl="1" algn="l"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rPr>
                  <a:solidFill>
                    <a:srgbClr val="FF7777"/>
                  </a:solidFill>
                </a:rPr>
                <a:t>Dios</a:t>
              </a:r>
              <a:r>
                <a:t>, en el </a:t>
              </a:r>
              <a:r>
                <a:rPr>
                  <a:solidFill>
                    <a:srgbClr val="FF7777"/>
                  </a:solidFill>
                </a:rPr>
                <a:t>principio</a:t>
              </a:r>
              <a:r>
                <a:t>, creó los </a:t>
              </a:r>
              <a:r>
                <a:rPr>
                  <a:solidFill>
                    <a:srgbClr val="FF7777"/>
                  </a:solidFill>
                </a:rPr>
                <a:t>cielos</a:t>
              </a:r>
              <a:r>
                <a:t> y la </a:t>
              </a:r>
              <a:r>
                <a:rPr>
                  <a:solidFill>
                    <a:srgbClr val="FF7777"/>
                  </a:solidFill>
                </a:rPr>
                <a:t>tierra</a:t>
              </a:r>
              <a:r>
                <a:t>. </a:t>
              </a:r>
              <a:r>
                <a:rPr b="1" sz="1200">
                  <a:latin typeface="Arial"/>
                  <a:ea typeface="Arial"/>
                  <a:cs typeface="Arial"/>
                  <a:sym typeface="Arial"/>
                </a:rPr>
                <a:t>2 </a:t>
              </a:r>
              <a:r>
                <a:t>La tierra estaba </a:t>
              </a:r>
              <a:r>
                <a:rPr>
                  <a:solidFill>
                    <a:srgbClr val="FF7777"/>
                  </a:solidFill>
                </a:rPr>
                <a:t>desordenada</a:t>
              </a:r>
              <a:r>
                <a:t> y </a:t>
              </a:r>
              <a:r>
                <a:rPr>
                  <a:solidFill>
                    <a:srgbClr val="FF7777"/>
                  </a:solidFill>
                </a:rPr>
                <a:t>vacía</a:t>
              </a:r>
              <a:r>
                <a:t>, las </a:t>
              </a:r>
              <a:r>
                <a:rPr>
                  <a:solidFill>
                    <a:srgbClr val="FF7777"/>
                  </a:solidFill>
                </a:rPr>
                <a:t>tinieblas</a:t>
              </a:r>
              <a:r>
                <a:t> </a:t>
              </a:r>
              <a:r>
                <a:rPr>
                  <a:solidFill>
                    <a:srgbClr val="FF7777"/>
                  </a:solidFill>
                </a:rPr>
                <a:t>cubrían…..</a:t>
              </a:r>
              <a:endParaRPr>
                <a:solidFill>
                  <a:srgbClr val="FF7777"/>
                </a:solidFill>
              </a:endParaRPr>
            </a:p>
            <a:p>
              <a:pPr lvl="1" algn="l"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endParaRPr>
                <a:solidFill>
                  <a:srgbClr val="FF7777"/>
                </a:solidFill>
              </a:endParaRPr>
            </a:p>
            <a:p>
              <a:pPr lvl="1" algn="l"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la faz del abismo, y el espíritu de Dios se movía sobre la superficie de las aguas.</a:t>
              </a:r>
              <a:r>
                <a:rPr b="1" sz="1200">
                  <a:latin typeface="Arial"/>
                  <a:ea typeface="Arial"/>
                  <a:cs typeface="Arial"/>
                  <a:sym typeface="Arial"/>
                </a:rPr>
                <a:t>3 </a:t>
              </a:r>
              <a:r>
                <a:t>Y dijo Dios: «¡Que haya luz!» Y hubo luz. </a:t>
              </a:r>
              <a:r>
                <a:rPr b="1" sz="1200">
                  <a:latin typeface="Arial"/>
                  <a:ea typeface="Arial"/>
                  <a:cs typeface="Arial"/>
                  <a:sym typeface="Arial"/>
                </a:rPr>
                <a:t>4 </a:t>
              </a:r>
              <a:r>
                <a:t>Y vio Dios que la luz era buena, y separó Dios la luz de las tinieblas; </a:t>
              </a:r>
              <a:r>
                <a:rPr b="1" sz="1200">
                  <a:latin typeface="Arial"/>
                  <a:ea typeface="Arial"/>
                  <a:cs typeface="Arial"/>
                  <a:sym typeface="Arial"/>
                </a:rPr>
                <a:t>5 </a:t>
              </a:r>
              <a:r>
                <a:t>a la luz, Dios la llamó «Día», y a las tinieblas las llamó «Noche». Cayó la tarde, y llegó la mañana. Ése fue el día primero.</a:t>
              </a:r>
            </a:p>
          </p:txBody>
        </p:sp>
        <p:pic>
          <p:nvPicPr>
            <p:cNvPr id="193" name="PROPÓSITO + AUDIENCIA = SOBREENTENDIDO Génesis 1:1-4 (RVC)…" descr="PROPÓSITO + AUDIENCIA = SOBREENTENDIDO Génesis 1:1-4 (RVC)…"/>
            <p:cNvPicPr>
              <a:picLocks noChangeAspect="0"/>
            </p:cNvPicPr>
            <p:nvPr/>
          </p:nvPicPr>
          <p:blipFill>
            <a:blip r:embed="rId2">
              <a:extLst/>
            </a:blip>
            <a:stretch>
              <a:fillRect/>
            </a:stretch>
          </p:blipFill>
          <p:spPr>
            <a:xfrm>
              <a:off x="0" y="0"/>
              <a:ext cx="12568536" cy="8630612"/>
            </a:xfrm>
            <a:prstGeom prst="rect">
              <a:avLst/>
            </a:prstGeom>
            <a:effectLst/>
          </p:spPr>
        </p:pic>
      </p:grpSp>
      <p:sp>
        <p:nvSpPr>
          <p:cNvPr id="196" name="Unidad 5. Componer con Palabras…"/>
          <p:cNvSpPr txBox="1"/>
          <p:nvPr>
            <p:ph type="title"/>
          </p:nvPr>
        </p:nvSpPr>
        <p:spPr>
          <a:xfrm>
            <a:off x="6785024" y="-215900"/>
            <a:ext cx="6092776" cy="1201887"/>
          </a:xfrm>
          <a:prstGeom prst="rect">
            <a:avLst/>
          </a:prstGeom>
        </p:spPr>
        <p:txBody>
          <a:bodyPr/>
          <a:lstStyle/>
          <a:p>
            <a:pPr algn="r">
              <a:defRPr sz="1400"/>
            </a:pPr>
            <a:r>
              <a:t>Unidad 5. Componer con Palabras </a:t>
            </a:r>
          </a:p>
          <a:p>
            <a:pPr algn="r">
              <a:defRPr sz="1400"/>
            </a:pPr>
            <a:r>
              <a:t>Lección 1.  Propósito</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Unidad 5. Componer con Palabras…"/>
          <p:cNvSpPr txBox="1"/>
          <p:nvPr>
            <p:ph type="title"/>
          </p:nvPr>
        </p:nvSpPr>
        <p:spPr>
          <a:xfrm>
            <a:off x="6746924" y="-88900"/>
            <a:ext cx="6092776" cy="1201887"/>
          </a:xfrm>
          <a:prstGeom prst="rect">
            <a:avLst/>
          </a:prstGeom>
        </p:spPr>
        <p:txBody>
          <a:bodyPr/>
          <a:lstStyle/>
          <a:p>
            <a:pPr algn="r">
              <a:defRPr sz="1400"/>
            </a:pPr>
            <a:r>
              <a:t>Unidad 5. Componer con Palabras </a:t>
            </a:r>
          </a:p>
          <a:p>
            <a:pPr algn="r">
              <a:defRPr sz="1400"/>
            </a:pPr>
            <a:r>
              <a:t>Lección 1.  Propósito</a:t>
            </a:r>
          </a:p>
        </p:txBody>
      </p:sp>
      <p:sp>
        <p:nvSpPr>
          <p:cNvPr id="199" name="Ej. PROPÓSITO Y AUDIENCIA SOBREENTENDIDO…"/>
          <p:cNvSpPr txBox="1"/>
          <p:nvPr/>
        </p:nvSpPr>
        <p:spPr>
          <a:xfrm>
            <a:off x="1071918" y="1361257"/>
            <a:ext cx="11191165" cy="70310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2800">
                <a:solidFill>
                  <a:srgbClr val="71B0E2"/>
                </a:solidFill>
                <a:latin typeface="Chalkduster"/>
                <a:ea typeface="Chalkduster"/>
                <a:cs typeface="Chalkduster"/>
                <a:sym typeface="Chalkduster"/>
              </a:defRPr>
            </a:pPr>
            <a:r>
              <a:t>Ej. PROPÓSITO Y AUDIENCIA </a:t>
            </a:r>
            <a:r>
              <a:rPr>
                <a:solidFill>
                  <a:srgbClr val="FF7777"/>
                </a:solidFill>
              </a:rPr>
              <a:t>SOBREENTENDIDO</a:t>
            </a:r>
          </a:p>
          <a:p>
            <a:pPr algn="l" defTabSz="457200">
              <a:defRPr b="0" sz="2800">
                <a:latin typeface="Chalkduster"/>
                <a:ea typeface="Chalkduster"/>
                <a:cs typeface="Chalkduster"/>
                <a:sym typeface="Chalkduster"/>
              </a:defRPr>
            </a:pPr>
          </a:p>
          <a:p>
            <a:pPr algn="l" defTabSz="457200">
              <a:defRPr b="0" sz="2800">
                <a:latin typeface="Chalkduster"/>
                <a:ea typeface="Chalkduster"/>
                <a:cs typeface="Chalkduster"/>
                <a:sym typeface="Chalkduster"/>
              </a:defRPr>
            </a:pPr>
            <a:r>
              <a:t>Las mitocondrias no son consideradas organelos estables por ser un blanco del estrés oxidante y por la sobrecarga de iones Ca2+ provenientes del retículo endoplásmico. La inestabilidad puede ser observada durante el daño por isquemia-reperfusión (DIR) (2,3). El daño mitocondrial derivado de esta lesión está íntimamente ligado a la inducción de la transición de la permeabilidad mitocondrial: Un estado en donde la mitocondria cesa sus funciones como proveedor de energía y se convierte en un potente factor de muerte celular.</a:t>
            </a:r>
          </a:p>
        </p:txBody>
      </p:sp>
      <p:sp>
        <p:nvSpPr>
          <p:cNvPr id="200" name="http://www.facmed.unam.mx/publicaciones/ampb/numeros/2013/03/REB32(3)Sep2013.pdf"/>
          <p:cNvSpPr txBox="1"/>
          <p:nvPr/>
        </p:nvSpPr>
        <p:spPr>
          <a:xfrm>
            <a:off x="4283310" y="8852994"/>
            <a:ext cx="8349780" cy="3534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1300">
                <a:latin typeface="Chalkduster"/>
                <a:ea typeface="Chalkduster"/>
                <a:cs typeface="Chalkduster"/>
                <a:sym typeface="Chalkduster"/>
              </a:defRPr>
            </a:lvl1pPr>
          </a:lstStyle>
          <a:p>
            <a:pPr/>
            <a:r>
              <a:t>http://www.facmed.unam.mx/publicaciones/ampb/numeros/2013/03/REB32(3)Sep2013.pdf</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Unidad 5. Componer con Palabras…"/>
          <p:cNvSpPr txBox="1"/>
          <p:nvPr>
            <p:ph type="title"/>
          </p:nvPr>
        </p:nvSpPr>
        <p:spPr>
          <a:xfrm>
            <a:off x="6746924" y="-88900"/>
            <a:ext cx="6092776" cy="1201887"/>
          </a:xfrm>
          <a:prstGeom prst="rect">
            <a:avLst/>
          </a:prstGeom>
        </p:spPr>
        <p:txBody>
          <a:bodyPr/>
          <a:lstStyle/>
          <a:p>
            <a:pPr algn="r">
              <a:defRPr sz="1400"/>
            </a:pPr>
            <a:r>
              <a:t>Unidad 5. Componer con Palabras </a:t>
            </a:r>
          </a:p>
          <a:p>
            <a:pPr algn="r">
              <a:defRPr sz="1400"/>
            </a:pPr>
            <a:r>
              <a:t>Lección 1.  Propósito</a:t>
            </a:r>
          </a:p>
        </p:txBody>
      </p:sp>
      <p:sp>
        <p:nvSpPr>
          <p:cNvPr id="203" name="Ej. PROPÓSITO Y AUDIENCIA    SOBREENTENDIDO…"/>
          <p:cNvSpPr txBox="1"/>
          <p:nvPr/>
        </p:nvSpPr>
        <p:spPr>
          <a:xfrm>
            <a:off x="798507" y="705111"/>
            <a:ext cx="11609647" cy="76159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a:solidFill>
                  <a:srgbClr val="71B0E2"/>
                </a:solidFill>
                <a:latin typeface="Chalkduster"/>
                <a:ea typeface="Chalkduster"/>
                <a:cs typeface="Chalkduster"/>
                <a:sym typeface="Chalkduster"/>
              </a:defRPr>
            </a:pPr>
            <a:r>
              <a:t>Ej. PROPÓSITO Y AUDIENCIA    </a:t>
            </a:r>
            <a:r>
              <a:rPr>
                <a:solidFill>
                  <a:srgbClr val="FF7777"/>
                </a:solidFill>
              </a:rPr>
              <a:t>SOBREENTENDIDO</a:t>
            </a:r>
          </a:p>
          <a:p>
            <a:pPr algn="l" defTabSz="457200">
              <a:defRPr b="0">
                <a:solidFill>
                  <a:srgbClr val="71B0E2"/>
                </a:solidFill>
                <a:latin typeface="Chalkduster"/>
                <a:ea typeface="Chalkduster"/>
                <a:cs typeface="Chalkduster"/>
                <a:sym typeface="Chalkduster"/>
              </a:defRPr>
            </a:pPr>
          </a:p>
          <a:p>
            <a:pPr algn="l" defTabSz="457200">
              <a:defRPr b="0">
                <a:latin typeface="Chalkduster"/>
                <a:ea typeface="Chalkduster"/>
                <a:cs typeface="Chalkduster"/>
                <a:sym typeface="Chalkduster"/>
              </a:defRPr>
            </a:pPr>
            <a:r>
              <a:t>Como contraparte, ese zoocentrismo reduccionista se ve complementado en muchas ocasiones con el argumento inverso: la antropomorfización de los animales. De hecho buena parte de las conclusiones acerca de las conductas humanas se infieren de estudios sobre animales. Así, zoologismo y antropomorfismo son dos caras de la misma moneda de la estrategia argumental de la sociobiología y la psicología evolucionista, que adquieren en el periodismo científico su versión más burda. Una consecuencia bastante habitual de la antropomorfización del mundo animal, es la inclusión de un discurso moralizador que no sólo es aplicado de manera ilegítima al mundo animal, sino que además responde a pautas de una moralina tradicionalista, a veces filoreligiosa y plagada de prejuicios y preconceptos acerca de las relaciones humanas.</a:t>
            </a:r>
          </a:p>
        </p:txBody>
      </p:sp>
      <p:sp>
        <p:nvSpPr>
          <p:cNvPr id="204" name="http://www.redalyc.org/pdf/924/92427464002.pdf"/>
          <p:cNvSpPr txBox="1"/>
          <p:nvPr/>
        </p:nvSpPr>
        <p:spPr>
          <a:xfrm>
            <a:off x="8644861" y="8833776"/>
            <a:ext cx="4046278" cy="3156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1100">
                <a:latin typeface="Chalkduster"/>
                <a:ea typeface="Chalkduster"/>
                <a:cs typeface="Chalkduster"/>
                <a:sym typeface="Chalkduster"/>
              </a:defRPr>
            </a:lvl1pPr>
          </a:lstStyle>
          <a:p>
            <a:pPr/>
            <a:r>
              <a:t>http://www.redalyc.org/pdf/924/92427464002.pdf</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Mejorar el entendimiento.…"/>
          <p:cNvSpPr txBox="1"/>
          <p:nvPr>
            <p:ph type="body" idx="1"/>
          </p:nvPr>
        </p:nvSpPr>
        <p:spPr>
          <a:xfrm>
            <a:off x="634302" y="1544091"/>
            <a:ext cx="11228196" cy="7132440"/>
          </a:xfrm>
          <a:prstGeom prst="rect">
            <a:avLst/>
          </a:prstGeom>
        </p:spPr>
        <p:txBody>
          <a:bodyPr/>
          <a:lstStyle/>
          <a:p>
            <a:pPr lvl="1" marL="1097280" indent="-548640" defTabSz="438911">
              <a:spcBef>
                <a:spcPts val="3400"/>
              </a:spcBef>
              <a:buBlip>
                <a:blip r:embed="rId2"/>
              </a:buBlip>
              <a:defRPr sz="5280">
                <a:solidFill>
                  <a:srgbClr val="A8E685"/>
                </a:solidFill>
              </a:defRPr>
            </a:pPr>
            <a:r>
              <a:t>Mejorar el entendimiento.</a:t>
            </a:r>
          </a:p>
          <a:p>
            <a:pPr lvl="3" marL="0" indent="658368" defTabSz="438911">
              <a:spcBef>
                <a:spcPts val="3400"/>
              </a:spcBef>
              <a:buSzTx/>
              <a:buNone/>
              <a:defRPr sz="5280"/>
            </a:pPr>
            <a:r>
              <a:t>* leer, poner atención, tener la intención de reconocer el propósito, la audiencia y los sobreentendidos. </a:t>
            </a:r>
          </a:p>
          <a:p>
            <a:pPr lvl="3" marL="0" indent="658368" defTabSz="438911">
              <a:spcBef>
                <a:spcPts val="3400"/>
              </a:spcBef>
              <a:buSzTx/>
              <a:buNone/>
              <a:defRPr sz="5280"/>
            </a:pPr>
            <a:r>
              <a:t>Ej. La Biblia</a:t>
            </a:r>
          </a:p>
        </p:txBody>
      </p:sp>
      <p:sp>
        <p:nvSpPr>
          <p:cNvPr id="207" name="Unidad 5. Componer con Palabras…"/>
          <p:cNvSpPr txBox="1"/>
          <p:nvPr>
            <p:ph type="title"/>
          </p:nvPr>
        </p:nvSpPr>
        <p:spPr>
          <a:xfrm>
            <a:off x="6746924" y="-88900"/>
            <a:ext cx="6092776" cy="1201887"/>
          </a:xfrm>
          <a:prstGeom prst="rect">
            <a:avLst/>
          </a:prstGeom>
        </p:spPr>
        <p:txBody>
          <a:bodyPr/>
          <a:lstStyle/>
          <a:p>
            <a:pPr algn="r">
              <a:defRPr sz="1400"/>
            </a:pPr>
            <a:r>
              <a:t>Unidad 5. Componer con Palabras </a:t>
            </a:r>
          </a:p>
          <a:p>
            <a:pPr algn="r">
              <a:defRPr sz="1400"/>
            </a:pPr>
            <a:r>
              <a:t>Lección 1.  Propósito</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9" name="Image" descr="Image"/>
          <p:cNvPicPr>
            <a:picLocks noChangeAspect="0"/>
          </p:cNvPicPr>
          <p:nvPr>
            <p:ph type="pic" idx="13"/>
          </p:nvPr>
        </p:nvPicPr>
        <p:blipFill>
          <a:blip r:embed="rId2">
            <a:extLst/>
          </a:blip>
          <a:stretch>
            <a:fillRect/>
          </a:stretch>
        </p:blipFill>
        <p:spPr>
          <a:xfrm>
            <a:off x="7512050" y="2779811"/>
            <a:ext cx="4835922" cy="6108701"/>
          </a:xfrm>
          <a:prstGeom prst="rect">
            <a:avLst/>
          </a:prstGeom>
        </p:spPr>
      </p:pic>
      <p:sp>
        <p:nvSpPr>
          <p:cNvPr id="210" name="TAREAS TRANSFORMADORAS"/>
          <p:cNvSpPr txBox="1"/>
          <p:nvPr>
            <p:ph type="title"/>
          </p:nvPr>
        </p:nvSpPr>
        <p:spPr>
          <a:xfrm>
            <a:off x="1727200" y="-635000"/>
            <a:ext cx="10464800" cy="2540000"/>
          </a:xfrm>
          <a:prstGeom prst="rect">
            <a:avLst/>
          </a:prstGeom>
        </p:spPr>
        <p:txBody>
          <a:bodyPr/>
          <a:lstStyle/>
          <a:p>
            <a:pPr>
              <a:defRPr sz="4700"/>
            </a:pPr>
          </a:p>
          <a:p>
            <a:pPr>
              <a:defRPr sz="4700">
                <a:solidFill>
                  <a:srgbClr val="A8E685"/>
                </a:solidFill>
              </a:defRPr>
            </a:pPr>
            <a:r>
              <a:t>TAREAS TRANSFORMADORAS</a:t>
            </a:r>
          </a:p>
        </p:txBody>
      </p:sp>
      <p:sp>
        <p:nvSpPr>
          <p:cNvPr id="211" name="U5. T1.…"/>
          <p:cNvSpPr txBox="1"/>
          <p:nvPr>
            <p:ph type="body" idx="1"/>
          </p:nvPr>
        </p:nvSpPr>
        <p:spPr>
          <a:xfrm>
            <a:off x="432941" y="970061"/>
            <a:ext cx="7816057" cy="8551219"/>
          </a:xfrm>
          <a:prstGeom prst="rect">
            <a:avLst/>
          </a:prstGeom>
        </p:spPr>
        <p:txBody>
          <a:bodyPr/>
          <a:lstStyle/>
          <a:p>
            <a:pPr marL="265429" indent="-265429" defTabSz="251460">
              <a:spcBef>
                <a:spcPts val="1700"/>
              </a:spcBef>
              <a:buBlip>
                <a:blip r:embed="rId3"/>
              </a:buBlip>
              <a:defRPr sz="3135"/>
            </a:pPr>
            <a:r>
              <a:t> U5. T1. </a:t>
            </a:r>
          </a:p>
          <a:p>
            <a:pPr marL="0" indent="0" defTabSz="251460">
              <a:spcBef>
                <a:spcPts val="1700"/>
              </a:spcBef>
              <a:buSzTx/>
              <a:buNone/>
              <a:defRPr sz="3135"/>
            </a:pPr>
            <a:r>
              <a:t>a. </a:t>
            </a:r>
            <a:r>
              <a:rPr sz="3080"/>
              <a:t>Encontrar un párrafo bíblico para alguno de estos propósitos literarios:</a:t>
            </a:r>
            <a:endParaRPr sz="3080"/>
          </a:p>
          <a:p>
            <a:pPr lvl="2" marL="960437" indent="-331787" defTabSz="251460">
              <a:spcBef>
                <a:spcPts val="1700"/>
              </a:spcBef>
              <a:buBlip>
                <a:blip r:embed="rId3"/>
              </a:buBlip>
              <a:defRPr sz="2090"/>
            </a:pPr>
            <a:r>
              <a:t>Informar</a:t>
            </a:r>
          </a:p>
          <a:p>
            <a:pPr lvl="3" marL="1440656" indent="-497681" defTabSz="251460">
              <a:spcBef>
                <a:spcPts val="0"/>
              </a:spcBef>
              <a:buSzPct val="100000"/>
              <a:buChar char="-"/>
              <a:defRPr sz="2090"/>
            </a:pPr>
            <a:r>
              <a:t> Definir</a:t>
            </a:r>
          </a:p>
          <a:p>
            <a:pPr lvl="3" marL="1440656" indent="-497681" defTabSz="251460">
              <a:spcBef>
                <a:spcPts val="0"/>
              </a:spcBef>
              <a:buSzPct val="100000"/>
              <a:buChar char="-"/>
              <a:defRPr sz="2090"/>
            </a:pPr>
            <a:r>
              <a:t> Describir</a:t>
            </a:r>
          </a:p>
          <a:p>
            <a:pPr lvl="3" marL="1440656" indent="-497681" defTabSz="251460">
              <a:spcBef>
                <a:spcPts val="0"/>
              </a:spcBef>
              <a:buSzPct val="100000"/>
              <a:buChar char="-"/>
              <a:defRPr sz="2090"/>
            </a:pPr>
            <a:r>
              <a:t> </a:t>
            </a:r>
            <a:r>
              <a:t>Explicar </a:t>
            </a:r>
          </a:p>
          <a:p>
            <a:pPr lvl="3" marL="1440656" indent="-497681" defTabSz="251460">
              <a:spcBef>
                <a:spcPts val="0"/>
              </a:spcBef>
              <a:buSzPct val="100000"/>
              <a:buChar char="-"/>
              <a:defRPr sz="2090"/>
            </a:pPr>
            <a:r>
              <a:t> Exponer</a:t>
            </a:r>
          </a:p>
          <a:p>
            <a:pPr lvl="2" marL="960437" indent="-331787" defTabSz="251460">
              <a:spcBef>
                <a:spcPts val="0"/>
              </a:spcBef>
              <a:buBlip>
                <a:blip r:embed="rId3"/>
              </a:buBlip>
              <a:defRPr sz="2090"/>
            </a:pPr>
            <a:r>
              <a:t>Advertir</a:t>
            </a:r>
          </a:p>
          <a:p>
            <a:pPr lvl="2" marL="960437" indent="-331787" defTabSz="251460">
              <a:spcBef>
                <a:spcPts val="0"/>
              </a:spcBef>
              <a:buBlip>
                <a:blip r:embed="rId3"/>
              </a:buBlip>
              <a:defRPr sz="2090"/>
            </a:pPr>
            <a:r>
              <a:t>Persuadir</a:t>
            </a:r>
          </a:p>
          <a:p>
            <a:pPr lvl="3" marL="1527968" indent="-584993" defTabSz="251460">
              <a:spcBef>
                <a:spcPts val="0"/>
              </a:spcBef>
              <a:buSzPct val="100000"/>
              <a:buChar char="-"/>
              <a:defRPr sz="2090"/>
            </a:pPr>
            <a:r>
              <a:t> Motivar</a:t>
            </a:r>
          </a:p>
          <a:p>
            <a:pPr lvl="3" marL="1527968" indent="-584993" defTabSz="251460">
              <a:spcBef>
                <a:spcPts val="0"/>
              </a:spcBef>
              <a:buSzPct val="100000"/>
              <a:buChar char="-"/>
              <a:defRPr sz="2090"/>
            </a:pPr>
            <a:r>
              <a:t> Formar</a:t>
            </a:r>
          </a:p>
          <a:p>
            <a:pPr lvl="3" marL="1527968" indent="-584993" defTabSz="251460">
              <a:spcBef>
                <a:spcPts val="0"/>
              </a:spcBef>
              <a:buSzPct val="100000"/>
              <a:buChar char="-"/>
              <a:defRPr sz="2090"/>
            </a:pPr>
            <a:r>
              <a:t> Reforzar</a:t>
            </a:r>
          </a:p>
          <a:p>
            <a:pPr lvl="3" marL="1527968" indent="-584993" defTabSz="251460">
              <a:spcBef>
                <a:spcPts val="0"/>
              </a:spcBef>
              <a:buSzPct val="100000"/>
              <a:buChar char="-"/>
              <a:defRPr sz="2090"/>
            </a:pPr>
            <a:r>
              <a:t> Actuar</a:t>
            </a:r>
          </a:p>
          <a:p>
            <a:pPr marL="0" indent="0" defTabSz="251460">
              <a:spcBef>
                <a:spcPts val="0"/>
              </a:spcBef>
              <a:buSzTx/>
              <a:buNone/>
              <a:defRPr sz="3080"/>
            </a:pPr>
            <a:r>
              <a:t>b. Identificar la audiencia</a:t>
            </a:r>
          </a:p>
          <a:p>
            <a:pPr marL="0" indent="0" defTabSz="251460">
              <a:spcBef>
                <a:spcPts val="0"/>
              </a:spcBef>
              <a:buSzTx/>
              <a:buNone/>
              <a:defRPr sz="3080"/>
            </a:pPr>
            <a:r>
              <a:t>c. Identificar los sobreentendidos </a:t>
            </a:r>
          </a:p>
        </p:txBody>
      </p:sp>
      <p:sp>
        <p:nvSpPr>
          <p:cNvPr id="212" name="Unidad 5. Componer con Palabras…"/>
          <p:cNvSpPr txBox="1"/>
          <p:nvPr/>
        </p:nvSpPr>
        <p:spPr>
          <a:xfrm>
            <a:off x="6746924" y="-88900"/>
            <a:ext cx="6092776" cy="12018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457200">
              <a:defRPr b="0" sz="1400">
                <a:latin typeface="Chalkduster"/>
                <a:ea typeface="Chalkduster"/>
                <a:cs typeface="Chalkduster"/>
                <a:sym typeface="Chalkduster"/>
              </a:defRPr>
            </a:pPr>
            <a:r>
              <a:t>Unidad 5. Componer con Palabras </a:t>
            </a:r>
          </a:p>
          <a:p>
            <a:pPr algn="r" defTabSz="457200">
              <a:defRPr b="0" sz="1400">
                <a:latin typeface="Chalkduster"/>
                <a:ea typeface="Chalkduster"/>
                <a:cs typeface="Chalkduster"/>
                <a:sym typeface="Chalkduster"/>
              </a:defRPr>
            </a:pPr>
            <a:r>
              <a:t>Lección 1.  Propósito</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Unidad 5…"/>
          <p:cNvSpPr txBox="1"/>
          <p:nvPr>
            <p:ph type="title"/>
          </p:nvPr>
        </p:nvSpPr>
        <p:spPr>
          <a:xfrm>
            <a:off x="1270000" y="596900"/>
            <a:ext cx="10464800" cy="3016201"/>
          </a:xfrm>
          <a:prstGeom prst="rect">
            <a:avLst/>
          </a:prstGeom>
        </p:spPr>
        <p:txBody>
          <a:bodyPr/>
          <a:lstStyle/>
          <a:p>
            <a:pPr defTabSz="352043">
              <a:defRPr sz="5544"/>
            </a:pPr>
            <a:r>
              <a:t>Unidad 5</a:t>
            </a:r>
          </a:p>
          <a:p>
            <a:pPr defTabSz="352043">
              <a:defRPr sz="5544"/>
            </a:pPr>
          </a:p>
          <a:p>
            <a:pPr defTabSz="352043">
              <a:defRPr sz="5544"/>
            </a:pPr>
            <a:r>
              <a:t>COMPONER CON PALABRAS</a:t>
            </a:r>
          </a:p>
        </p:txBody>
      </p:sp>
      <p:sp>
        <p:nvSpPr>
          <p:cNvPr id="152" name="LECCIONES…"/>
          <p:cNvSpPr txBox="1"/>
          <p:nvPr>
            <p:ph type="body" sz="half" idx="1"/>
          </p:nvPr>
        </p:nvSpPr>
        <p:spPr>
          <a:xfrm>
            <a:off x="1397000" y="3623254"/>
            <a:ext cx="10464800" cy="4225728"/>
          </a:xfrm>
          <a:prstGeom prst="rect">
            <a:avLst/>
          </a:prstGeom>
        </p:spPr>
        <p:txBody>
          <a:bodyPr/>
          <a:lstStyle/>
          <a:p>
            <a:pPr/>
          </a:p>
          <a:p>
            <a:pPr/>
            <a:r>
              <a:t>LECCIONES</a:t>
            </a:r>
          </a:p>
          <a:p>
            <a:pPr algn="l"/>
            <a:r>
              <a:t>1. Propósito </a:t>
            </a:r>
          </a:p>
          <a:p>
            <a:pPr algn="l"/>
            <a:r>
              <a:t>2. Mapa Conceptual (Mental)</a:t>
            </a:r>
          </a:p>
          <a:p>
            <a:pPr algn="l"/>
            <a:r>
              <a:t>3. Claridad, Conexión, Coherencia</a:t>
            </a:r>
          </a:p>
        </p:txBody>
      </p:sp>
      <p:sp>
        <p:nvSpPr>
          <p:cNvPr id="153" name="Apple"/>
          <p:cNvSpPr/>
          <p:nvPr/>
        </p:nvSpPr>
        <p:spPr>
          <a:xfrm>
            <a:off x="11272154" y="7859135"/>
            <a:ext cx="1168519" cy="1329682"/>
          </a:xfrm>
          <a:custGeom>
            <a:avLst/>
            <a:gdLst/>
            <a:ahLst/>
            <a:cxnLst>
              <a:cxn ang="0">
                <a:pos x="wd2" y="hd2"/>
              </a:cxn>
              <a:cxn ang="5400000">
                <a:pos x="wd2" y="hd2"/>
              </a:cxn>
              <a:cxn ang="10800000">
                <a:pos x="wd2" y="hd2"/>
              </a:cxn>
              <a:cxn ang="16200000">
                <a:pos x="wd2" y="hd2"/>
              </a:cxn>
            </a:cxnLst>
            <a:rect l="0" t="0" r="r" b="b"/>
            <a:pathLst>
              <a:path w="17410" h="20613" fill="norm" stroke="1" extrusionOk="0">
                <a:moveTo>
                  <a:pt x="0" y="2"/>
                </a:moveTo>
                <a:cubicBezTo>
                  <a:pt x="1451" y="3943"/>
                  <a:pt x="5157" y="4456"/>
                  <a:pt x="6978" y="3382"/>
                </a:cubicBezTo>
                <a:cubicBezTo>
                  <a:pt x="7286" y="3563"/>
                  <a:pt x="8060" y="4073"/>
                  <a:pt x="8550" y="4884"/>
                </a:cubicBezTo>
                <a:cubicBezTo>
                  <a:pt x="8454" y="5252"/>
                  <a:pt x="8387" y="5636"/>
                  <a:pt x="8341" y="6039"/>
                </a:cubicBezTo>
                <a:cubicBezTo>
                  <a:pt x="7169" y="5159"/>
                  <a:pt x="4412" y="3710"/>
                  <a:pt x="1571" y="6696"/>
                </a:cubicBezTo>
                <a:cubicBezTo>
                  <a:pt x="-2090" y="10545"/>
                  <a:pt x="1666" y="17304"/>
                  <a:pt x="3532" y="19171"/>
                </a:cubicBezTo>
                <a:cubicBezTo>
                  <a:pt x="5051" y="20690"/>
                  <a:pt x="7284" y="21033"/>
                  <a:pt x="8895" y="20084"/>
                </a:cubicBezTo>
                <a:cubicBezTo>
                  <a:pt x="10541" y="20966"/>
                  <a:pt x="12760" y="20533"/>
                  <a:pt x="14220" y="18952"/>
                </a:cubicBezTo>
                <a:cubicBezTo>
                  <a:pt x="16014" y="17010"/>
                  <a:pt x="19510" y="10100"/>
                  <a:pt x="15705" y="6404"/>
                </a:cubicBezTo>
                <a:cubicBezTo>
                  <a:pt x="12821" y="3604"/>
                  <a:pt x="10177" y="5030"/>
                  <a:pt x="8996" y="5962"/>
                </a:cubicBezTo>
                <a:cubicBezTo>
                  <a:pt x="9362" y="4276"/>
                  <a:pt x="10299" y="2881"/>
                  <a:pt x="11830" y="1818"/>
                </a:cubicBezTo>
                <a:cubicBezTo>
                  <a:pt x="12127" y="1605"/>
                  <a:pt x="11429" y="972"/>
                  <a:pt x="11062" y="1235"/>
                </a:cubicBezTo>
                <a:cubicBezTo>
                  <a:pt x="9865" y="2172"/>
                  <a:pt x="9134" y="3168"/>
                  <a:pt x="8722" y="4327"/>
                </a:cubicBezTo>
                <a:cubicBezTo>
                  <a:pt x="8152" y="3554"/>
                  <a:pt x="7406" y="3094"/>
                  <a:pt x="7137" y="2944"/>
                </a:cubicBezTo>
                <a:cubicBezTo>
                  <a:pt x="6952" y="2300"/>
                  <a:pt x="6374" y="756"/>
                  <a:pt x="4976" y="243"/>
                </a:cubicBezTo>
                <a:cubicBezTo>
                  <a:pt x="2769" y="-567"/>
                  <a:pt x="2384" y="993"/>
                  <a:pt x="0" y="2"/>
                </a:cubicBezTo>
                <a:close/>
              </a:path>
            </a:pathLst>
          </a:custGeom>
          <a:solidFill>
            <a:srgbClr val="C1352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54" name="Dingbat Check"/>
          <p:cNvSpPr/>
          <p:nvPr/>
        </p:nvSpPr>
        <p:spPr>
          <a:xfrm>
            <a:off x="327129" y="4652096"/>
            <a:ext cx="1301542" cy="1236808"/>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C1352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Unidad 5. Componer con Palabras…"/>
          <p:cNvSpPr txBox="1"/>
          <p:nvPr>
            <p:ph type="title"/>
          </p:nvPr>
        </p:nvSpPr>
        <p:spPr>
          <a:xfrm>
            <a:off x="6937424" y="-292100"/>
            <a:ext cx="6092776" cy="1201887"/>
          </a:xfrm>
          <a:prstGeom prst="rect">
            <a:avLst/>
          </a:prstGeom>
        </p:spPr>
        <p:txBody>
          <a:bodyPr/>
          <a:lstStyle/>
          <a:p>
            <a:pPr algn="r">
              <a:defRPr sz="1400"/>
            </a:pPr>
            <a:r>
              <a:t>Unidad 5. Componer con Palabras </a:t>
            </a:r>
          </a:p>
          <a:p>
            <a:pPr algn="r">
              <a:defRPr sz="1400"/>
            </a:pPr>
            <a:r>
              <a:t>Lección 1.  Propósito</a:t>
            </a:r>
          </a:p>
        </p:txBody>
      </p:sp>
      <p:sp>
        <p:nvSpPr>
          <p:cNvPr id="157" name="Propósito…"/>
          <p:cNvSpPr txBox="1"/>
          <p:nvPr/>
        </p:nvSpPr>
        <p:spPr>
          <a:xfrm>
            <a:off x="952884" y="620879"/>
            <a:ext cx="11683473" cy="82076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5500">
                <a:solidFill>
                  <a:srgbClr val="A8E685"/>
                </a:solidFill>
                <a:latin typeface="Chalkduster"/>
                <a:ea typeface="Chalkduster"/>
                <a:cs typeface="Chalkduster"/>
                <a:sym typeface="Chalkduster"/>
              </a:defRPr>
            </a:pPr>
            <a:r>
              <a:t>Propósito</a:t>
            </a:r>
          </a:p>
          <a:p>
            <a:pPr algn="l" defTabSz="457200">
              <a:defRPr b="0" sz="5500">
                <a:solidFill>
                  <a:srgbClr val="A8E685"/>
                </a:solidFill>
                <a:latin typeface="Chalkduster"/>
                <a:ea typeface="Chalkduster"/>
                <a:cs typeface="Chalkduster"/>
                <a:sym typeface="Chalkduster"/>
              </a:defRPr>
            </a:pPr>
          </a:p>
          <a:p>
            <a:pPr lvl="1" marL="920749" indent="-349249" algn="l" defTabSz="457200">
              <a:buSzPct val="43000"/>
              <a:buBlip>
                <a:blip r:embed="rId2"/>
              </a:buBlip>
              <a:defRPr b="0" sz="5500">
                <a:latin typeface="Chalkduster"/>
                <a:ea typeface="Chalkduster"/>
                <a:cs typeface="Chalkduster"/>
                <a:sym typeface="Chalkduster"/>
              </a:defRPr>
            </a:pPr>
            <a:r>
              <a:t> </a:t>
            </a:r>
            <a:r>
              <a:t>Informar</a:t>
            </a:r>
          </a:p>
          <a:p>
            <a:pPr algn="l" defTabSz="457200">
              <a:defRPr b="0" sz="5500">
                <a:latin typeface="Chalkduster"/>
                <a:ea typeface="Chalkduster"/>
                <a:cs typeface="Chalkduster"/>
                <a:sym typeface="Chalkduster"/>
              </a:defRPr>
            </a:pPr>
          </a:p>
          <a:p>
            <a:pPr lvl="1" marL="920749" indent="-349249" algn="l" defTabSz="457200">
              <a:buSzPct val="43000"/>
              <a:buBlip>
                <a:blip r:embed="rId2"/>
              </a:buBlip>
              <a:defRPr b="0" sz="5500">
                <a:latin typeface="Chalkduster"/>
                <a:ea typeface="Chalkduster"/>
                <a:cs typeface="Chalkduster"/>
                <a:sym typeface="Chalkduster"/>
              </a:defRPr>
            </a:pPr>
            <a:r>
              <a:t> </a:t>
            </a:r>
            <a:r>
              <a:t>Advertir</a:t>
            </a:r>
          </a:p>
          <a:p>
            <a:pPr algn="l" defTabSz="457200">
              <a:defRPr b="0" sz="5500">
                <a:latin typeface="Chalkduster"/>
                <a:ea typeface="Chalkduster"/>
                <a:cs typeface="Chalkduster"/>
                <a:sym typeface="Chalkduster"/>
              </a:defRPr>
            </a:pPr>
          </a:p>
          <a:p>
            <a:pPr lvl="1" marL="920749" indent="-349249" algn="l" defTabSz="457200">
              <a:buSzPct val="43000"/>
              <a:buBlip>
                <a:blip r:embed="rId2"/>
              </a:buBlip>
              <a:defRPr b="0" sz="5500">
                <a:latin typeface="Chalkduster"/>
                <a:ea typeface="Chalkduster"/>
                <a:cs typeface="Chalkduster"/>
                <a:sym typeface="Chalkduster"/>
              </a:defRPr>
            </a:pPr>
            <a:r>
              <a:t> Persuadir</a:t>
            </a:r>
          </a:p>
          <a:p>
            <a:pPr algn="l" defTabSz="457200">
              <a:defRPr b="0" sz="5500">
                <a:latin typeface="Chalkduster"/>
                <a:ea typeface="Chalkduster"/>
                <a:cs typeface="Chalkduster"/>
                <a:sym typeface="Chalkduster"/>
              </a:defRPr>
            </a:pPr>
          </a:p>
          <a:p>
            <a:pPr lvl="1" marL="920749" indent="-349249" algn="l" defTabSz="457200">
              <a:buSzPct val="43000"/>
              <a:buBlip>
                <a:blip r:embed="rId2"/>
              </a:buBlip>
              <a:defRPr b="0" sz="5500">
                <a:latin typeface="Chalkduster"/>
                <a:ea typeface="Chalkduster"/>
                <a:cs typeface="Chalkduster"/>
                <a:sym typeface="Chalkduster"/>
              </a:defRPr>
            </a:pPr>
            <a:r>
              <a:t> Entretener</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Unidad 5. Componer con Palabras…"/>
          <p:cNvSpPr txBox="1"/>
          <p:nvPr>
            <p:ph type="title"/>
          </p:nvPr>
        </p:nvSpPr>
        <p:spPr>
          <a:xfrm>
            <a:off x="6746924" y="-88900"/>
            <a:ext cx="6092776" cy="1201887"/>
          </a:xfrm>
          <a:prstGeom prst="rect">
            <a:avLst/>
          </a:prstGeom>
        </p:spPr>
        <p:txBody>
          <a:bodyPr/>
          <a:lstStyle/>
          <a:p>
            <a:pPr algn="r">
              <a:defRPr sz="1400"/>
            </a:pPr>
            <a:r>
              <a:t>Unidad 5. Componer con Palabras </a:t>
            </a:r>
          </a:p>
          <a:p>
            <a:pPr algn="r">
              <a:defRPr sz="1400"/>
            </a:pPr>
            <a:r>
              <a:t>Lección 1.  Propósito</a:t>
            </a:r>
          </a:p>
        </p:txBody>
      </p:sp>
      <p:sp>
        <p:nvSpPr>
          <p:cNvPr id="160" name="Propósito…"/>
          <p:cNvSpPr txBox="1"/>
          <p:nvPr/>
        </p:nvSpPr>
        <p:spPr>
          <a:xfrm>
            <a:off x="1333884" y="707422"/>
            <a:ext cx="11683473" cy="85679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2700">
                <a:solidFill>
                  <a:srgbClr val="A8E685"/>
                </a:solidFill>
                <a:latin typeface="Chalkduster"/>
                <a:ea typeface="Chalkduster"/>
                <a:cs typeface="Chalkduster"/>
                <a:sym typeface="Chalkduster"/>
              </a:defRPr>
            </a:pPr>
            <a:r>
              <a:t>Propósito</a:t>
            </a:r>
          </a:p>
          <a:p>
            <a:pPr algn="l" defTabSz="457200">
              <a:defRPr b="0" sz="700">
                <a:solidFill>
                  <a:srgbClr val="A8E685"/>
                </a:solidFill>
                <a:latin typeface="Chalkduster"/>
                <a:ea typeface="Chalkduster"/>
                <a:cs typeface="Chalkduster"/>
                <a:sym typeface="Chalkduster"/>
              </a:defRPr>
            </a:pPr>
          </a:p>
          <a:p>
            <a:pPr marL="349249" indent="-349249" algn="l" defTabSz="457200">
              <a:buSzPct val="43000"/>
              <a:buBlip>
                <a:blip r:embed="rId2"/>
              </a:buBlip>
              <a:defRPr b="0" sz="2700">
                <a:latin typeface="Chalkduster"/>
                <a:ea typeface="Chalkduster"/>
                <a:cs typeface="Chalkduster"/>
                <a:sym typeface="Chalkduster"/>
              </a:defRPr>
            </a:pPr>
            <a:r>
              <a:t> </a:t>
            </a:r>
            <a:r>
              <a:t>Informar</a:t>
            </a:r>
          </a:p>
          <a:p>
            <a:pPr lvl="2" marL="2206977" indent="-479777" algn="l" defTabSz="457200">
              <a:buSzPct val="100000"/>
              <a:buAutoNum type="alphaLcParenR" startAt="1"/>
              <a:defRPr b="0" sz="2700">
                <a:latin typeface="Chalkduster"/>
                <a:ea typeface="Chalkduster"/>
                <a:cs typeface="Chalkduster"/>
                <a:sym typeface="Chalkduster"/>
              </a:defRPr>
            </a:pPr>
            <a:r>
              <a:t> Definir</a:t>
            </a:r>
          </a:p>
          <a:p>
            <a:pPr lvl="2" marL="2206977" indent="-479777" algn="l" defTabSz="457200">
              <a:buSzPct val="100000"/>
              <a:buAutoNum type="alphaLcParenR" startAt="1"/>
              <a:defRPr b="0" sz="2700">
                <a:latin typeface="Chalkduster"/>
                <a:ea typeface="Chalkduster"/>
                <a:cs typeface="Chalkduster"/>
                <a:sym typeface="Chalkduster"/>
              </a:defRPr>
            </a:pPr>
            <a:r>
              <a:t> Describir</a:t>
            </a:r>
          </a:p>
          <a:p>
            <a:pPr lvl="2" marL="2206977" indent="-479777" algn="l" defTabSz="457200">
              <a:buSzPct val="100000"/>
              <a:buAutoNum type="alphaLcParenR" startAt="1"/>
              <a:defRPr b="0" sz="2700">
                <a:latin typeface="Chalkduster"/>
                <a:ea typeface="Chalkduster"/>
                <a:cs typeface="Chalkduster"/>
                <a:sym typeface="Chalkduster"/>
              </a:defRPr>
            </a:pPr>
            <a:r>
              <a:t> </a:t>
            </a:r>
            <a:r>
              <a:t>Explicar </a:t>
            </a:r>
          </a:p>
          <a:p>
            <a:pPr lvl="2" marL="2206977" indent="-479777" algn="l" defTabSz="457200">
              <a:buSzPct val="100000"/>
              <a:buAutoNum type="alphaLcParenR" startAt="1"/>
              <a:defRPr b="0" sz="2700">
                <a:latin typeface="Chalkduster"/>
                <a:ea typeface="Chalkduster"/>
                <a:cs typeface="Chalkduster"/>
                <a:sym typeface="Chalkduster"/>
              </a:defRPr>
            </a:pPr>
            <a:r>
              <a:t> Exponer</a:t>
            </a:r>
          </a:p>
          <a:p>
            <a:pPr algn="l" defTabSz="457200">
              <a:defRPr b="0" sz="2700">
                <a:latin typeface="Chalkduster"/>
                <a:ea typeface="Chalkduster"/>
                <a:cs typeface="Chalkduster"/>
                <a:sym typeface="Chalkduster"/>
              </a:defRPr>
            </a:pPr>
          </a:p>
          <a:p>
            <a:pPr marL="349249" indent="-349249" algn="l" defTabSz="457200">
              <a:buSzPct val="43000"/>
              <a:buBlip>
                <a:blip r:embed="rId2"/>
              </a:buBlip>
              <a:defRPr b="0" sz="2700">
                <a:latin typeface="Chalkduster"/>
                <a:ea typeface="Chalkduster"/>
                <a:cs typeface="Chalkduster"/>
                <a:sym typeface="Chalkduster"/>
              </a:defRPr>
            </a:pPr>
            <a:r>
              <a:t>Advertir</a:t>
            </a:r>
          </a:p>
          <a:p>
            <a:pPr algn="l" defTabSz="457200">
              <a:defRPr b="0" sz="2700">
                <a:latin typeface="Chalkduster"/>
                <a:ea typeface="Chalkduster"/>
                <a:cs typeface="Chalkduster"/>
                <a:sym typeface="Chalkduster"/>
              </a:defRPr>
            </a:pPr>
          </a:p>
          <a:p>
            <a:pPr marL="349249" indent="-349249" algn="l" defTabSz="457200">
              <a:buSzPct val="43000"/>
              <a:buBlip>
                <a:blip r:embed="rId2"/>
              </a:buBlip>
              <a:defRPr b="0" sz="2700">
                <a:latin typeface="Chalkduster"/>
                <a:ea typeface="Chalkduster"/>
                <a:cs typeface="Chalkduster"/>
                <a:sym typeface="Chalkduster"/>
              </a:defRPr>
            </a:pPr>
            <a:r>
              <a:t>Persuadir</a:t>
            </a:r>
          </a:p>
          <a:p>
            <a:pPr lvl="2" marL="2206977" indent="-479777" algn="l" defTabSz="457200">
              <a:buSzPct val="100000"/>
              <a:buAutoNum type="alphaLcParenR" startAt="1"/>
              <a:defRPr b="0" sz="2700">
                <a:latin typeface="Chalkduster"/>
                <a:ea typeface="Chalkduster"/>
                <a:cs typeface="Chalkduster"/>
                <a:sym typeface="Chalkduster"/>
              </a:defRPr>
            </a:pPr>
            <a:r>
              <a:t> Motivar</a:t>
            </a:r>
          </a:p>
          <a:p>
            <a:pPr lvl="2" marL="2206977" indent="-479777" algn="l" defTabSz="457200">
              <a:buSzPct val="100000"/>
              <a:buAutoNum type="alphaLcParenR" startAt="1"/>
              <a:defRPr b="0" sz="2700">
                <a:latin typeface="Chalkduster"/>
                <a:ea typeface="Chalkduster"/>
                <a:cs typeface="Chalkduster"/>
                <a:sym typeface="Chalkduster"/>
              </a:defRPr>
            </a:pPr>
            <a:r>
              <a:t> Formar</a:t>
            </a:r>
          </a:p>
          <a:p>
            <a:pPr lvl="2" marL="2206977" indent="-479777" algn="l" defTabSz="457200">
              <a:buSzPct val="100000"/>
              <a:buAutoNum type="alphaLcParenR" startAt="1"/>
              <a:defRPr b="0" sz="2700">
                <a:latin typeface="Chalkduster"/>
                <a:ea typeface="Chalkduster"/>
                <a:cs typeface="Chalkduster"/>
                <a:sym typeface="Chalkduster"/>
              </a:defRPr>
            </a:pPr>
            <a:r>
              <a:t> Reforzar</a:t>
            </a:r>
          </a:p>
          <a:p>
            <a:pPr lvl="2" marL="2206977" indent="-479777" algn="l" defTabSz="457200">
              <a:buSzPct val="100000"/>
              <a:buAutoNum type="alphaLcParenR" startAt="1"/>
              <a:defRPr b="0" sz="2700">
                <a:latin typeface="Chalkduster"/>
                <a:ea typeface="Chalkduster"/>
                <a:cs typeface="Chalkduster"/>
                <a:sym typeface="Chalkduster"/>
              </a:defRPr>
            </a:pPr>
            <a:r>
              <a:t> Actuar</a:t>
            </a:r>
          </a:p>
          <a:p>
            <a:pPr algn="l" defTabSz="457200">
              <a:defRPr b="0" sz="2700">
                <a:latin typeface="Chalkduster"/>
                <a:ea typeface="Chalkduster"/>
                <a:cs typeface="Chalkduster"/>
                <a:sym typeface="Chalkduster"/>
              </a:defRPr>
            </a:pPr>
          </a:p>
          <a:p>
            <a:pPr marL="349249" indent="-349249" algn="l" defTabSz="457200">
              <a:buSzPct val="43000"/>
              <a:buBlip>
                <a:blip r:embed="rId2"/>
              </a:buBlip>
              <a:defRPr b="0" sz="2700">
                <a:latin typeface="Chalkduster"/>
                <a:ea typeface="Chalkduster"/>
                <a:cs typeface="Chalkduster"/>
                <a:sym typeface="Chalkduster"/>
              </a:defRPr>
            </a:pPr>
            <a:r>
              <a:t>Entretener</a:t>
            </a:r>
            <a:r>
              <a: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64" name="PROPÓSITO…"/>
          <p:cNvGrpSpPr/>
          <p:nvPr/>
        </p:nvGrpSpPr>
        <p:grpSpPr>
          <a:xfrm>
            <a:off x="218132" y="852037"/>
            <a:ext cx="12568536" cy="8481326"/>
            <a:chOff x="0" y="0"/>
            <a:chExt cx="12568535" cy="8481324"/>
          </a:xfrm>
        </p:grpSpPr>
        <p:sp>
          <p:nvSpPr>
            <p:cNvPr id="163" name="PROPÓSITO…"/>
            <p:cNvSpPr txBox="1"/>
            <p:nvPr/>
          </p:nvSpPr>
          <p:spPr>
            <a:xfrm>
              <a:off x="25400" y="25400"/>
              <a:ext cx="12517736" cy="8430525"/>
            </a:xfrm>
            <a:prstGeom prst="rect">
              <a:avLst/>
            </a:prstGeom>
            <a:no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1" algn="l" defTabSz="457200">
                <a:defRPr b="0" sz="16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a:p>
              <a:pPr lvl="1" algn="l" defTabSz="457200">
                <a:defRPr b="0" sz="32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PROPÓSITO </a:t>
              </a:r>
            </a:p>
            <a:p>
              <a:pPr lvl="1" algn="l" defTabSz="457200">
                <a:defRPr b="0" sz="6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a:p>
              <a:pPr lvl="1" algn="l"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Lucas 1:1-4 (RVC) </a:t>
              </a:r>
            </a:p>
            <a:p>
              <a:pPr lvl="1" algn="l"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Excelentí</a:t>
              </a:r>
              <a:r>
                <a:t>simo Teófilo: Muchos han tratado ya de relatar en forma ordenada la historia de los sucesos que ciertamente se han cumplido entre nosotros,</a:t>
              </a:r>
              <a:r>
                <a:rPr b="1">
                  <a:latin typeface="Arial"/>
                  <a:ea typeface="Arial"/>
                  <a:cs typeface="Arial"/>
                  <a:sym typeface="Arial"/>
                </a:rPr>
                <a:t> </a:t>
              </a:r>
              <a:r>
                <a:t>tal y como nos los enseñaron quienes desde el principio fueron testigos presenciales y ministros de la palabra. Después de haber investigado todo con sumo cuidado desde su origen, me ha parecido una buena idea escribírtelas por orden,</a:t>
              </a:r>
              <a:r>
                <a:rPr b="1">
                  <a:latin typeface="Arial"/>
                  <a:ea typeface="Arial"/>
                  <a:cs typeface="Arial"/>
                  <a:sym typeface="Arial"/>
                </a:rPr>
                <a:t> </a:t>
              </a:r>
              <a:r>
                <a:rPr>
                  <a:solidFill>
                    <a:srgbClr val="A8E685"/>
                  </a:solidFill>
                </a:rPr>
                <a:t>para que llegues a conocer </a:t>
              </a:r>
              <a:r>
                <a:rPr>
                  <a:solidFill>
                    <a:srgbClr val="FF7777"/>
                  </a:solidFill>
                </a:rPr>
                <a:t>bien</a:t>
              </a:r>
              <a:r>
                <a:rPr>
                  <a:solidFill>
                    <a:srgbClr val="A8E685"/>
                  </a:solidFill>
                </a:rPr>
                <a:t> la verdad de lo que se te ha enseñado.</a:t>
              </a:r>
              <a:endParaRPr>
                <a:solidFill>
                  <a:srgbClr val="A8E685"/>
                </a:solidFill>
              </a:endParaRPr>
            </a:p>
          </p:txBody>
        </p:sp>
        <p:pic>
          <p:nvPicPr>
            <p:cNvPr id="162" name="PROPÓSITO…" descr="PROPÓSITO…"/>
            <p:cNvPicPr>
              <a:picLocks noChangeAspect="0"/>
            </p:cNvPicPr>
            <p:nvPr/>
          </p:nvPicPr>
          <p:blipFill>
            <a:blip r:embed="rId2">
              <a:extLst/>
            </a:blip>
            <a:stretch>
              <a:fillRect/>
            </a:stretch>
          </p:blipFill>
          <p:spPr>
            <a:xfrm>
              <a:off x="0" y="-1"/>
              <a:ext cx="12568536" cy="8481326"/>
            </a:xfrm>
            <a:prstGeom prst="rect">
              <a:avLst/>
            </a:prstGeom>
            <a:effectLst/>
          </p:spPr>
        </p:pic>
      </p:grpSp>
      <p:sp>
        <p:nvSpPr>
          <p:cNvPr id="165" name="Unidad 5. Componer con Palabras…"/>
          <p:cNvSpPr txBox="1"/>
          <p:nvPr>
            <p:ph type="title"/>
          </p:nvPr>
        </p:nvSpPr>
        <p:spPr>
          <a:xfrm>
            <a:off x="6746924" y="-88900"/>
            <a:ext cx="6092776" cy="1201887"/>
          </a:xfrm>
          <a:prstGeom prst="rect">
            <a:avLst/>
          </a:prstGeom>
        </p:spPr>
        <p:txBody>
          <a:bodyPr/>
          <a:lstStyle/>
          <a:p>
            <a:pPr algn="r">
              <a:defRPr sz="1400"/>
            </a:pPr>
            <a:r>
              <a:t>Unidad 5. Componer con Palabras </a:t>
            </a:r>
          </a:p>
          <a:p>
            <a:pPr algn="r">
              <a:defRPr sz="1400"/>
            </a:pPr>
            <a:r>
              <a:t>Lección 1.  Propósito</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Unidad 5. Componer con Palabras…"/>
          <p:cNvSpPr txBox="1"/>
          <p:nvPr>
            <p:ph type="title"/>
          </p:nvPr>
        </p:nvSpPr>
        <p:spPr>
          <a:xfrm>
            <a:off x="6937424" y="-292100"/>
            <a:ext cx="6092776" cy="1201887"/>
          </a:xfrm>
          <a:prstGeom prst="rect">
            <a:avLst/>
          </a:prstGeom>
        </p:spPr>
        <p:txBody>
          <a:bodyPr/>
          <a:lstStyle/>
          <a:p>
            <a:pPr algn="r">
              <a:defRPr sz="1400"/>
            </a:pPr>
            <a:r>
              <a:t>Unidad 5. Componer con Palabras </a:t>
            </a:r>
          </a:p>
          <a:p>
            <a:pPr algn="r">
              <a:defRPr sz="1400"/>
            </a:pPr>
            <a:r>
              <a:t>Lección 1.  Propósito</a:t>
            </a:r>
          </a:p>
        </p:txBody>
      </p:sp>
      <p:sp>
        <p:nvSpPr>
          <p:cNvPr id="168" name="Propósito…"/>
          <p:cNvSpPr txBox="1"/>
          <p:nvPr/>
        </p:nvSpPr>
        <p:spPr>
          <a:xfrm>
            <a:off x="952884" y="620879"/>
            <a:ext cx="11683473" cy="82076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5500">
                <a:solidFill>
                  <a:srgbClr val="A8E685"/>
                </a:solidFill>
                <a:latin typeface="Chalkduster"/>
                <a:ea typeface="Chalkduster"/>
                <a:cs typeface="Chalkduster"/>
                <a:sym typeface="Chalkduster"/>
              </a:defRPr>
            </a:pPr>
            <a:r>
              <a:t>Propósito</a:t>
            </a:r>
          </a:p>
          <a:p>
            <a:pPr algn="l" defTabSz="457200">
              <a:defRPr b="0" sz="5500">
                <a:solidFill>
                  <a:srgbClr val="FF7777"/>
                </a:solidFill>
                <a:latin typeface="Chalkduster"/>
                <a:ea typeface="Chalkduster"/>
                <a:cs typeface="Chalkduster"/>
                <a:sym typeface="Chalkduster"/>
              </a:defRPr>
            </a:pPr>
            <a:r>
              <a:t>+ Audiencia</a:t>
            </a:r>
          </a:p>
          <a:p>
            <a:pPr lvl="5" marL="3206750" indent="-349250" algn="l" defTabSz="457200">
              <a:buSzPct val="43000"/>
              <a:buBlip>
                <a:blip r:embed="rId2"/>
              </a:buBlip>
              <a:defRPr b="0" sz="5500">
                <a:latin typeface="Chalkduster"/>
                <a:ea typeface="Chalkduster"/>
                <a:cs typeface="Chalkduster"/>
                <a:sym typeface="Chalkduster"/>
              </a:defRPr>
            </a:pPr>
            <a:r>
              <a:t> </a:t>
            </a:r>
            <a:r>
              <a:t>Informar</a:t>
            </a:r>
          </a:p>
          <a:p>
            <a:pPr lvl="4" algn="l" defTabSz="457200">
              <a:defRPr b="0" sz="5500">
                <a:latin typeface="Chalkduster"/>
                <a:ea typeface="Chalkduster"/>
                <a:cs typeface="Chalkduster"/>
                <a:sym typeface="Chalkduster"/>
              </a:defRPr>
            </a:pPr>
          </a:p>
          <a:p>
            <a:pPr lvl="5" marL="3206750" indent="-349250" algn="l" defTabSz="457200">
              <a:buSzPct val="43000"/>
              <a:buBlip>
                <a:blip r:embed="rId2"/>
              </a:buBlip>
              <a:defRPr b="0" sz="5500">
                <a:latin typeface="Chalkduster"/>
                <a:ea typeface="Chalkduster"/>
                <a:cs typeface="Chalkduster"/>
                <a:sym typeface="Chalkduster"/>
              </a:defRPr>
            </a:pPr>
            <a:r>
              <a:t> </a:t>
            </a:r>
            <a:r>
              <a:t>Advertir</a:t>
            </a:r>
          </a:p>
          <a:p>
            <a:pPr lvl="4" algn="l" defTabSz="457200">
              <a:defRPr b="0" sz="5500">
                <a:latin typeface="Chalkduster"/>
                <a:ea typeface="Chalkduster"/>
                <a:cs typeface="Chalkduster"/>
                <a:sym typeface="Chalkduster"/>
              </a:defRPr>
            </a:pPr>
          </a:p>
          <a:p>
            <a:pPr lvl="5" marL="3206750" indent="-349250" algn="l" defTabSz="457200">
              <a:buSzPct val="43000"/>
              <a:buBlip>
                <a:blip r:embed="rId2"/>
              </a:buBlip>
              <a:defRPr b="0" sz="5500">
                <a:latin typeface="Chalkduster"/>
                <a:ea typeface="Chalkduster"/>
                <a:cs typeface="Chalkduster"/>
                <a:sym typeface="Chalkduster"/>
              </a:defRPr>
            </a:pPr>
            <a:r>
              <a:t> Persuadir</a:t>
            </a:r>
          </a:p>
          <a:p>
            <a:pPr lvl="4" algn="l" defTabSz="457200">
              <a:defRPr b="0" sz="5500">
                <a:latin typeface="Chalkduster"/>
                <a:ea typeface="Chalkduster"/>
                <a:cs typeface="Chalkduster"/>
                <a:sym typeface="Chalkduster"/>
              </a:defRPr>
            </a:pPr>
          </a:p>
          <a:p>
            <a:pPr lvl="5" marL="3206750" indent="-349250" algn="l" defTabSz="457200">
              <a:buSzPct val="43000"/>
              <a:buBlip>
                <a:blip r:embed="rId2"/>
              </a:buBlip>
              <a:defRPr b="0" sz="5500">
                <a:latin typeface="Chalkduster"/>
                <a:ea typeface="Chalkduster"/>
                <a:cs typeface="Chalkduster"/>
                <a:sym typeface="Chalkduster"/>
              </a:defRPr>
            </a:pPr>
            <a:r>
              <a:t> Entretener</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72" name="PROPÓSITO + AUDIENCIA…"/>
          <p:cNvGrpSpPr/>
          <p:nvPr/>
        </p:nvGrpSpPr>
        <p:grpSpPr>
          <a:xfrm>
            <a:off x="345132" y="661537"/>
            <a:ext cx="12568536" cy="8836926"/>
            <a:chOff x="0" y="0"/>
            <a:chExt cx="12568535" cy="8836924"/>
          </a:xfrm>
        </p:grpSpPr>
        <p:sp>
          <p:nvSpPr>
            <p:cNvPr id="171" name="PROPÓSITO + AUDIENCIA…"/>
            <p:cNvSpPr txBox="1"/>
            <p:nvPr/>
          </p:nvSpPr>
          <p:spPr>
            <a:xfrm>
              <a:off x="25400" y="25400"/>
              <a:ext cx="12517736" cy="8786125"/>
            </a:xfrm>
            <a:prstGeom prst="rect">
              <a:avLst/>
            </a:prstGeom>
            <a:no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1" algn="l" defTabSz="457200">
                <a:defRPr b="0" sz="32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PROPÓSITO + </a:t>
              </a:r>
              <a:r>
                <a:rPr>
                  <a:solidFill>
                    <a:srgbClr val="FF7777"/>
                  </a:solidFill>
                </a:rPr>
                <a:t>AUDIENCIA</a:t>
              </a:r>
            </a:p>
            <a:p>
              <a:pPr lvl="1" algn="l"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a:p>
              <a:pPr lvl="1" algn="l"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Lucas 1:1-4 (RVC) </a:t>
              </a:r>
            </a:p>
            <a:p>
              <a:pPr lvl="1" algn="l"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rPr u="sng"/>
                <a:t>Excelentí</a:t>
              </a:r>
              <a:r>
                <a:rPr u="sng"/>
                <a:t>simo </a:t>
              </a:r>
              <a:r>
                <a:rPr sz="4900">
                  <a:solidFill>
                    <a:srgbClr val="FF7777"/>
                  </a:solidFill>
                </a:rPr>
                <a:t>Teófilo</a:t>
              </a:r>
              <a:r>
                <a:t>: Muchos han tratado ya de relatar en forma ordenada la historia de los sucesos que ciertamente se han cumplido entre nosotros,</a:t>
              </a:r>
              <a:r>
                <a:rPr b="1">
                  <a:latin typeface="Arial"/>
                  <a:ea typeface="Arial"/>
                  <a:cs typeface="Arial"/>
                  <a:sym typeface="Arial"/>
                </a:rPr>
                <a:t> </a:t>
              </a:r>
              <a:r>
                <a:t>tal y como nos los enseñaron quienes desde el principio fueron testigos presenciales y ministros de la palabra. Después de haber investigado todo con sumo cuidado desde su origen, me ha parecido una buena idea escribírtelas por orden,</a:t>
              </a:r>
              <a:r>
                <a:rPr b="1">
                  <a:latin typeface="Arial"/>
                  <a:ea typeface="Arial"/>
                  <a:cs typeface="Arial"/>
                  <a:sym typeface="Arial"/>
                </a:rPr>
                <a:t> </a:t>
              </a:r>
              <a:r>
                <a:rPr>
                  <a:solidFill>
                    <a:srgbClr val="A8E685"/>
                  </a:solidFill>
                </a:rPr>
                <a:t>para que llegues a conocer bien la verdad de lo que se te ha enseñado.</a:t>
              </a:r>
              <a:endParaRPr>
                <a:solidFill>
                  <a:srgbClr val="A8E685"/>
                </a:solidFill>
              </a:endParaRPr>
            </a:p>
          </p:txBody>
        </p:sp>
        <p:pic>
          <p:nvPicPr>
            <p:cNvPr id="170" name="PROPÓSITO + AUDIENCIA…" descr="PROPÓSITO + AUDIENCIA…"/>
            <p:cNvPicPr>
              <a:picLocks noChangeAspect="0"/>
            </p:cNvPicPr>
            <p:nvPr/>
          </p:nvPicPr>
          <p:blipFill>
            <a:blip r:embed="rId2">
              <a:extLst/>
            </a:blip>
            <a:stretch>
              <a:fillRect/>
            </a:stretch>
          </p:blipFill>
          <p:spPr>
            <a:xfrm>
              <a:off x="0" y="0"/>
              <a:ext cx="12568536" cy="8836925"/>
            </a:xfrm>
            <a:prstGeom prst="rect">
              <a:avLst/>
            </a:prstGeom>
            <a:effectLst/>
          </p:spPr>
        </p:pic>
      </p:grpSp>
      <p:sp>
        <p:nvSpPr>
          <p:cNvPr id="173" name="Unidad 5. Componer con Palabras…"/>
          <p:cNvSpPr txBox="1"/>
          <p:nvPr>
            <p:ph type="title"/>
          </p:nvPr>
        </p:nvSpPr>
        <p:spPr>
          <a:xfrm>
            <a:off x="6746924" y="-88900"/>
            <a:ext cx="6092776" cy="1201887"/>
          </a:xfrm>
          <a:prstGeom prst="rect">
            <a:avLst/>
          </a:prstGeom>
        </p:spPr>
        <p:txBody>
          <a:bodyPr/>
          <a:lstStyle/>
          <a:p>
            <a:pPr algn="r">
              <a:defRPr sz="1400"/>
            </a:pPr>
            <a:r>
              <a:t>Unidad 5. Componer con Palabras </a:t>
            </a:r>
          </a:p>
          <a:p>
            <a:pPr algn="r">
              <a:defRPr sz="1400"/>
            </a:pPr>
            <a:r>
              <a:t>Lección 1.  Propósito</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77" name="ENTENDIMIENTO"/>
          <p:cNvGrpSpPr/>
          <p:nvPr/>
        </p:nvGrpSpPr>
        <p:grpSpPr>
          <a:xfrm>
            <a:off x="220489" y="4205348"/>
            <a:ext cx="12246174" cy="1622303"/>
            <a:chOff x="0" y="0"/>
            <a:chExt cx="12246173" cy="1622302"/>
          </a:xfrm>
        </p:grpSpPr>
        <p:sp>
          <p:nvSpPr>
            <p:cNvPr id="176" name="ENTENDIMIENTO"/>
            <p:cNvSpPr txBox="1"/>
            <p:nvPr/>
          </p:nvSpPr>
          <p:spPr>
            <a:xfrm>
              <a:off x="25400" y="25400"/>
              <a:ext cx="12195374" cy="1571502"/>
            </a:xfrm>
            <a:prstGeom prst="rect">
              <a:avLst/>
            </a:prstGeom>
            <a:no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1" defTabSz="457200">
                <a:defRPr b="0" sz="95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ENTENDIMIENTO</a:t>
              </a:r>
            </a:p>
          </p:txBody>
        </p:sp>
        <p:pic>
          <p:nvPicPr>
            <p:cNvPr id="175" name="ENTENDIMIENTO" descr="ENTENDIMIENTO"/>
            <p:cNvPicPr>
              <a:picLocks noChangeAspect="0"/>
            </p:cNvPicPr>
            <p:nvPr/>
          </p:nvPicPr>
          <p:blipFill>
            <a:blip r:embed="rId2">
              <a:extLst/>
            </a:blip>
            <a:stretch>
              <a:fillRect/>
            </a:stretch>
          </p:blipFill>
          <p:spPr>
            <a:xfrm>
              <a:off x="0" y="-1"/>
              <a:ext cx="12246174" cy="1622304"/>
            </a:xfrm>
            <a:prstGeom prst="rect">
              <a:avLst/>
            </a:prstGeom>
            <a:effectLst/>
          </p:spPr>
        </p:pic>
      </p:grpSp>
      <p:sp>
        <p:nvSpPr>
          <p:cNvPr id="178" name="Unidad 5. Componer con Palabras…"/>
          <p:cNvSpPr txBox="1"/>
          <p:nvPr>
            <p:ph type="title"/>
          </p:nvPr>
        </p:nvSpPr>
        <p:spPr>
          <a:xfrm>
            <a:off x="6746924" y="-88900"/>
            <a:ext cx="6092776" cy="1201887"/>
          </a:xfrm>
          <a:prstGeom prst="rect">
            <a:avLst/>
          </a:prstGeom>
        </p:spPr>
        <p:txBody>
          <a:bodyPr/>
          <a:lstStyle/>
          <a:p>
            <a:pPr algn="r">
              <a:defRPr sz="1400"/>
            </a:pPr>
            <a:r>
              <a:t>Unidad 5. Componer con Palabras </a:t>
            </a:r>
          </a:p>
          <a:p>
            <a:pPr algn="r">
              <a:defRPr sz="1400"/>
            </a:pPr>
            <a:r>
              <a:t>Lección 1.  Propósito</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82" name="PROPÓSITO + AUDIENCIA…"/>
          <p:cNvGrpSpPr/>
          <p:nvPr/>
        </p:nvGrpSpPr>
        <p:grpSpPr>
          <a:xfrm>
            <a:off x="2716138" y="383694"/>
            <a:ext cx="6886724" cy="7411412"/>
            <a:chOff x="0" y="0"/>
            <a:chExt cx="6886723" cy="7411411"/>
          </a:xfrm>
        </p:grpSpPr>
        <p:sp>
          <p:nvSpPr>
            <p:cNvPr id="181" name="PROPÓSITO + AUDIENCIA…"/>
            <p:cNvSpPr txBox="1"/>
            <p:nvPr/>
          </p:nvSpPr>
          <p:spPr>
            <a:xfrm>
              <a:off x="25400" y="25400"/>
              <a:ext cx="6835924" cy="7360612"/>
            </a:xfrm>
            <a:prstGeom prst="rect">
              <a:avLst/>
            </a:prstGeom>
            <a:no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1" algn="l" defTabSz="457200">
                <a:defRPr b="0" sz="32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a:p>
              <a:pPr lvl="1" algn="l" defTabSz="457200">
                <a:defRPr b="0" sz="32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PROPÓSITO + AUDIENCIA </a:t>
              </a:r>
            </a:p>
            <a:p>
              <a:pPr lvl="1" algn="l"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 </a:t>
              </a:r>
            </a:p>
            <a:p>
              <a:pPr lvl="1" marL="1079500" indent="-508000" algn="l" defTabSz="457200">
                <a:buSzPct val="43000"/>
                <a:buBlip>
                  <a:blip r:embed="rId2"/>
                </a:buBlip>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ENTENDIMIENTO</a:t>
              </a:r>
            </a:p>
            <a:p>
              <a:pPr lvl="1" marL="1079500" indent="-508000" algn="l" defTabSz="457200">
                <a:buSzPct val="43000"/>
                <a:buBlip>
                  <a:blip r:embed="rId2"/>
                </a:buBlip>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SOBREENTENDIDO</a:t>
              </a:r>
            </a:p>
            <a:p>
              <a:pPr lvl="1" marL="1079500" indent="-508000" algn="l" defTabSz="457200">
                <a:buSzPct val="43000"/>
                <a:buBlip>
                  <a:blip r:embed="rId2"/>
                </a:buBlip>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ASEVERACIÓN</a:t>
              </a:r>
            </a:p>
            <a:p>
              <a:pPr lvl="1" marL="1079500" indent="-508000" algn="l" defTabSz="457200">
                <a:buSzPct val="43000"/>
                <a:buBlip>
                  <a:blip r:embed="rId2"/>
                </a:buBlip>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AFIRMACIÓN</a:t>
              </a:r>
            </a:p>
            <a:p>
              <a:pPr lvl="1" marL="1079500" indent="-508000" algn="l" defTabSz="457200">
                <a:buSzPct val="43000"/>
                <a:buBlip>
                  <a:blip r:embed="rId2"/>
                </a:buBlip>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SUPOSICIONES</a:t>
              </a:r>
            </a:p>
            <a:p>
              <a:pPr lvl="1" marL="1079500" indent="-508000" algn="l" defTabSz="457200">
                <a:buSzPct val="43000"/>
                <a:buBlip>
                  <a:blip r:embed="rId2"/>
                </a:buBlip>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CONJETURAS</a:t>
              </a:r>
            </a:p>
            <a:p>
              <a:pPr lvl="1" marL="1079500" indent="-508000" algn="l" defTabSz="457200">
                <a:buSzPct val="43000"/>
                <a:buBlip>
                  <a:blip r:embed="rId2"/>
                </a:buBlip>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INDICIOS</a:t>
              </a:r>
            </a:p>
            <a:p>
              <a:pPr lvl="1" marL="1079500" indent="-508000" algn="l" defTabSz="457200">
                <a:buSzPct val="43000"/>
                <a:buBlip>
                  <a:blip r:embed="rId2"/>
                </a:buBlip>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DEDUCCIONES</a:t>
              </a:r>
            </a:p>
          </p:txBody>
        </p:sp>
        <p:pic>
          <p:nvPicPr>
            <p:cNvPr id="180" name="PROPÓSITO + AUDIENCIA…" descr="PROPÓSITO + AUDIENCIA…"/>
            <p:cNvPicPr>
              <a:picLocks noChangeAspect="0"/>
            </p:cNvPicPr>
            <p:nvPr/>
          </p:nvPicPr>
          <p:blipFill>
            <a:blip r:embed="rId3">
              <a:extLst/>
            </a:blip>
            <a:stretch>
              <a:fillRect/>
            </a:stretch>
          </p:blipFill>
          <p:spPr>
            <a:xfrm>
              <a:off x="-1" y="-1"/>
              <a:ext cx="6886725" cy="7411413"/>
            </a:xfrm>
            <a:prstGeom prst="rect">
              <a:avLst/>
            </a:prstGeom>
            <a:effectLst/>
          </p:spPr>
        </p:pic>
      </p:grpSp>
      <p:sp>
        <p:nvSpPr>
          <p:cNvPr id="183" name="Unidad 5. Componer con Palabras…"/>
          <p:cNvSpPr txBox="1"/>
          <p:nvPr>
            <p:ph type="title"/>
          </p:nvPr>
        </p:nvSpPr>
        <p:spPr>
          <a:xfrm>
            <a:off x="6746924" y="-88900"/>
            <a:ext cx="6092776" cy="1201887"/>
          </a:xfrm>
          <a:prstGeom prst="rect">
            <a:avLst/>
          </a:prstGeom>
        </p:spPr>
        <p:txBody>
          <a:bodyPr/>
          <a:lstStyle/>
          <a:p>
            <a:pPr algn="r">
              <a:defRPr sz="1400"/>
            </a:pPr>
            <a:r>
              <a:t>Unidad 5. Componer con Palabras </a:t>
            </a:r>
          </a:p>
          <a:p>
            <a:pPr algn="r">
              <a:defRPr sz="1400"/>
            </a:pPr>
            <a:r>
              <a:t>Lección 1.  Propósito</a:t>
            </a:r>
          </a:p>
        </p:txBody>
      </p:sp>
      <p:grpSp>
        <p:nvGrpSpPr>
          <p:cNvPr id="186" name="Datos que se dan por entendidos y seguros."/>
          <p:cNvGrpSpPr/>
          <p:nvPr/>
        </p:nvGrpSpPr>
        <p:grpSpPr>
          <a:xfrm>
            <a:off x="662632" y="8219594"/>
            <a:ext cx="12056170" cy="705812"/>
            <a:chOff x="0" y="0"/>
            <a:chExt cx="12056169" cy="705811"/>
          </a:xfrm>
        </p:grpSpPr>
        <p:sp>
          <p:nvSpPr>
            <p:cNvPr id="185" name="Datos que se dan por entendidos y seguros."/>
            <p:cNvSpPr txBox="1"/>
            <p:nvPr/>
          </p:nvSpPr>
          <p:spPr>
            <a:xfrm>
              <a:off x="25400" y="25400"/>
              <a:ext cx="12005370" cy="655012"/>
            </a:xfrm>
            <a:prstGeom prst="rect">
              <a:avLst/>
            </a:prstGeom>
            <a:no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1" marL="1079500" indent="-508000" algn="l" defTabSz="457200">
                <a:buSzPct val="43000"/>
                <a:buBlip>
                  <a:blip r:embed="rId2"/>
                </a:buBlip>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Datos que se dan por entendidos y seguros.</a:t>
              </a:r>
            </a:p>
          </p:txBody>
        </p:sp>
        <p:pic>
          <p:nvPicPr>
            <p:cNvPr id="184" name="Datos que se dan por entendidos y seguros." descr="Datos que se dan por entendidos y seguros."/>
            <p:cNvPicPr>
              <a:picLocks noChangeAspect="0"/>
            </p:cNvPicPr>
            <p:nvPr/>
          </p:nvPicPr>
          <p:blipFill>
            <a:blip r:embed="rId4">
              <a:extLst/>
            </a:blip>
            <a:stretch>
              <a:fillRect/>
            </a:stretch>
          </p:blipFill>
          <p:spPr>
            <a:xfrm>
              <a:off x="-1" y="0"/>
              <a:ext cx="12056171" cy="705812"/>
            </a:xfrm>
            <a:prstGeom prst="rect">
              <a:avLst/>
            </a:prstGeom>
            <a:effectLst/>
          </p:spPr>
        </p:pic>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