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theme/themeOverride5.xml" ContentType="application/vnd.openxmlformats-officedocument.themeOverride+xml"/>
  <Override PartName="/ppt/notesSlides/notesSlide14.xml" ContentType="application/vnd.openxmlformats-officedocument.presentationml.notesSlide+xml"/>
  <Override PartName="/ppt/theme/themeOverride6.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7"/>
  </p:notesMasterIdLst>
  <p:sldIdLst>
    <p:sldId id="444" r:id="rId5"/>
    <p:sldId id="523" r:id="rId6"/>
    <p:sldId id="524" r:id="rId7"/>
    <p:sldId id="525" r:id="rId8"/>
    <p:sldId id="526" r:id="rId9"/>
    <p:sldId id="527" r:id="rId10"/>
    <p:sldId id="528" r:id="rId11"/>
    <p:sldId id="472" r:id="rId12"/>
    <p:sldId id="534" r:id="rId13"/>
    <p:sldId id="529" r:id="rId14"/>
    <p:sldId id="532" r:id="rId15"/>
    <p:sldId id="531" r:id="rId16"/>
    <p:sldId id="535" r:id="rId17"/>
    <p:sldId id="264" r:id="rId18"/>
    <p:sldId id="536" r:id="rId19"/>
    <p:sldId id="541" r:id="rId20"/>
    <p:sldId id="538" r:id="rId21"/>
    <p:sldId id="502" r:id="rId22"/>
    <p:sldId id="463" r:id="rId23"/>
    <p:sldId id="498" r:id="rId24"/>
    <p:sldId id="539" r:id="rId25"/>
    <p:sldId id="504" r:id="rId26"/>
    <p:sldId id="540" r:id="rId27"/>
    <p:sldId id="542" r:id="rId28"/>
    <p:sldId id="503" r:id="rId29"/>
    <p:sldId id="518" r:id="rId30"/>
    <p:sldId id="543" r:id="rId31"/>
    <p:sldId id="455" r:id="rId32"/>
    <p:sldId id="520" r:id="rId33"/>
    <p:sldId id="521" r:id="rId34"/>
    <p:sldId id="544" r:id="rId35"/>
    <p:sldId id="53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0BA873-1253-4BFA-897C-9DF223C470FB}">
          <p14:sldIdLst>
            <p14:sldId id="444"/>
            <p14:sldId id="523"/>
            <p14:sldId id="524"/>
            <p14:sldId id="525"/>
            <p14:sldId id="526"/>
            <p14:sldId id="527"/>
            <p14:sldId id="528"/>
            <p14:sldId id="472"/>
            <p14:sldId id="534"/>
            <p14:sldId id="529"/>
            <p14:sldId id="532"/>
            <p14:sldId id="531"/>
            <p14:sldId id="535"/>
            <p14:sldId id="264"/>
            <p14:sldId id="536"/>
            <p14:sldId id="541"/>
            <p14:sldId id="538"/>
            <p14:sldId id="502"/>
            <p14:sldId id="463"/>
            <p14:sldId id="498"/>
            <p14:sldId id="539"/>
            <p14:sldId id="504"/>
            <p14:sldId id="540"/>
            <p14:sldId id="542"/>
            <p14:sldId id="503"/>
            <p14:sldId id="518"/>
            <p14:sldId id="543"/>
            <p14:sldId id="455"/>
            <p14:sldId id="520"/>
            <p14:sldId id="521"/>
            <p14:sldId id="544"/>
            <p14:sldId id="530"/>
          </p14:sldIdLst>
        </p14:section>
        <p14:section name="Untitled Section" id="{7A14DB38-AB5B-4DB2-ADB2-23CB951F26F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1EFC94-3407-42E0-A5E1-38EC58AC997E}" v="15" dt="2022-03-03T19:57:24.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genia Appelhans" userId="2d97bc27457f462f" providerId="LiveId" clId="{551EFC94-3407-42E0-A5E1-38EC58AC997E}"/>
    <pc:docChg chg="undo redo custSel addSld delSld modSld sldOrd modSection">
      <pc:chgData name="Eugenia Appelhans" userId="2d97bc27457f462f" providerId="LiveId" clId="{551EFC94-3407-42E0-A5E1-38EC58AC997E}" dt="2022-03-14T20:51:59.429" v="1853"/>
      <pc:docMkLst>
        <pc:docMk/>
      </pc:docMkLst>
      <pc:sldChg chg="modSp mod ord">
        <pc:chgData name="Eugenia Appelhans" userId="2d97bc27457f462f" providerId="LiveId" clId="{551EFC94-3407-42E0-A5E1-38EC58AC997E}" dt="2022-03-07T15:26:11.293" v="1848" actId="20577"/>
        <pc:sldMkLst>
          <pc:docMk/>
          <pc:sldMk cId="42028081" sldId="264"/>
        </pc:sldMkLst>
        <pc:spChg chg="mod">
          <ac:chgData name="Eugenia Appelhans" userId="2d97bc27457f462f" providerId="LiveId" clId="{551EFC94-3407-42E0-A5E1-38EC58AC997E}" dt="2022-03-07T15:26:11.293" v="1848" actId="20577"/>
          <ac:spMkLst>
            <pc:docMk/>
            <pc:sldMk cId="42028081" sldId="264"/>
            <ac:spMk id="3" creationId="{C8722DDC-8EEE-4A06-8DFE-B44871EAA2CF}"/>
          </ac:spMkLst>
        </pc:spChg>
      </pc:sldChg>
      <pc:sldChg chg="del">
        <pc:chgData name="Eugenia Appelhans" userId="2d97bc27457f462f" providerId="LiveId" clId="{551EFC94-3407-42E0-A5E1-38EC58AC997E}" dt="2022-03-03T19:30:11.200" v="923" actId="47"/>
        <pc:sldMkLst>
          <pc:docMk/>
          <pc:sldMk cId="3844804464" sldId="436"/>
        </pc:sldMkLst>
      </pc:sldChg>
      <pc:sldChg chg="modSp mod">
        <pc:chgData name="Eugenia Appelhans" userId="2d97bc27457f462f" providerId="LiveId" clId="{551EFC94-3407-42E0-A5E1-38EC58AC997E}" dt="2022-03-03T17:24:08.233" v="44" actId="20577"/>
        <pc:sldMkLst>
          <pc:docMk/>
          <pc:sldMk cId="2693720977" sldId="444"/>
        </pc:sldMkLst>
        <pc:spChg chg="mod">
          <ac:chgData name="Eugenia Appelhans" userId="2d97bc27457f462f" providerId="LiveId" clId="{551EFC94-3407-42E0-A5E1-38EC58AC997E}" dt="2022-03-03T17:24:08.233" v="44" actId="20577"/>
          <ac:spMkLst>
            <pc:docMk/>
            <pc:sldMk cId="2693720977" sldId="444"/>
            <ac:spMk id="3" creationId="{C8722DDC-8EEE-4A06-8DFE-B44871EAA2CF}"/>
          </ac:spMkLst>
        </pc:spChg>
      </pc:sldChg>
      <pc:sldChg chg="del">
        <pc:chgData name="Eugenia Appelhans" userId="2d97bc27457f462f" providerId="LiveId" clId="{551EFC94-3407-42E0-A5E1-38EC58AC997E}" dt="2022-03-03T19:46:44.246" v="1384" actId="47"/>
        <pc:sldMkLst>
          <pc:docMk/>
          <pc:sldMk cId="1810251632" sldId="448"/>
        </pc:sldMkLst>
      </pc:sldChg>
      <pc:sldChg chg="del">
        <pc:chgData name="Eugenia Appelhans" userId="2d97bc27457f462f" providerId="LiveId" clId="{551EFC94-3407-42E0-A5E1-38EC58AC997E}" dt="2022-03-03T19:46:44.246" v="1384" actId="47"/>
        <pc:sldMkLst>
          <pc:docMk/>
          <pc:sldMk cId="3373766814" sldId="454"/>
        </pc:sldMkLst>
      </pc:sldChg>
      <pc:sldChg chg="modSp mod">
        <pc:chgData name="Eugenia Appelhans" userId="2d97bc27457f462f" providerId="LiveId" clId="{551EFC94-3407-42E0-A5E1-38EC58AC997E}" dt="2022-03-03T20:30:21.319" v="1786" actId="20577"/>
        <pc:sldMkLst>
          <pc:docMk/>
          <pc:sldMk cId="689619913" sldId="455"/>
        </pc:sldMkLst>
        <pc:spChg chg="mod">
          <ac:chgData name="Eugenia Appelhans" userId="2d97bc27457f462f" providerId="LiveId" clId="{551EFC94-3407-42E0-A5E1-38EC58AC997E}" dt="2022-03-03T20:30:21.319" v="1786" actId="20577"/>
          <ac:spMkLst>
            <pc:docMk/>
            <pc:sldMk cId="689619913" sldId="455"/>
            <ac:spMk id="3" creationId="{6A2CF4CE-9CA8-43FC-879C-3E084C2EB884}"/>
          </ac:spMkLst>
        </pc:spChg>
      </pc:sldChg>
      <pc:sldChg chg="del">
        <pc:chgData name="Eugenia Appelhans" userId="2d97bc27457f462f" providerId="LiveId" clId="{551EFC94-3407-42E0-A5E1-38EC58AC997E}" dt="2022-03-03T19:46:44.246" v="1384" actId="47"/>
        <pc:sldMkLst>
          <pc:docMk/>
          <pc:sldMk cId="3932585088" sldId="461"/>
        </pc:sldMkLst>
      </pc:sldChg>
      <pc:sldChg chg="del">
        <pc:chgData name="Eugenia Appelhans" userId="2d97bc27457f462f" providerId="LiveId" clId="{551EFC94-3407-42E0-A5E1-38EC58AC997E}" dt="2022-03-03T19:46:44.246" v="1384" actId="47"/>
        <pc:sldMkLst>
          <pc:docMk/>
          <pc:sldMk cId="3509671341" sldId="462"/>
        </pc:sldMkLst>
      </pc:sldChg>
      <pc:sldChg chg="modSp mod">
        <pc:chgData name="Eugenia Appelhans" userId="2d97bc27457f462f" providerId="LiveId" clId="{551EFC94-3407-42E0-A5E1-38EC58AC997E}" dt="2022-03-03T19:47:08.836" v="1406" actId="20577"/>
        <pc:sldMkLst>
          <pc:docMk/>
          <pc:sldMk cId="940339866" sldId="463"/>
        </pc:sldMkLst>
        <pc:spChg chg="mod">
          <ac:chgData name="Eugenia Appelhans" userId="2d97bc27457f462f" providerId="LiveId" clId="{551EFC94-3407-42E0-A5E1-38EC58AC997E}" dt="2022-03-03T19:47:08.836" v="1406" actId="20577"/>
          <ac:spMkLst>
            <pc:docMk/>
            <pc:sldMk cId="940339866" sldId="463"/>
            <ac:spMk id="3" creationId="{6A2CF4CE-9CA8-43FC-879C-3E084C2EB884}"/>
          </ac:spMkLst>
        </pc:spChg>
      </pc:sldChg>
      <pc:sldChg chg="del">
        <pc:chgData name="Eugenia Appelhans" userId="2d97bc27457f462f" providerId="LiveId" clId="{551EFC94-3407-42E0-A5E1-38EC58AC997E}" dt="2022-03-03T19:46:44.246" v="1384" actId="47"/>
        <pc:sldMkLst>
          <pc:docMk/>
          <pc:sldMk cId="2725635946" sldId="464"/>
        </pc:sldMkLst>
      </pc:sldChg>
      <pc:sldChg chg="del">
        <pc:chgData name="Eugenia Appelhans" userId="2d97bc27457f462f" providerId="LiveId" clId="{551EFC94-3407-42E0-A5E1-38EC58AC997E}" dt="2022-03-03T19:58:38.206" v="1465" actId="47"/>
        <pc:sldMkLst>
          <pc:docMk/>
          <pc:sldMk cId="859921803" sldId="467"/>
        </pc:sldMkLst>
      </pc:sldChg>
      <pc:sldChg chg="del">
        <pc:chgData name="Eugenia Appelhans" userId="2d97bc27457f462f" providerId="LiveId" clId="{551EFC94-3407-42E0-A5E1-38EC58AC997E}" dt="2022-03-03T17:36:05.035" v="53" actId="47"/>
        <pc:sldMkLst>
          <pc:docMk/>
          <pc:sldMk cId="2065565490" sldId="471"/>
        </pc:sldMkLst>
      </pc:sldChg>
      <pc:sldChg chg="addSp delSp modSp mod">
        <pc:chgData name="Eugenia Appelhans" userId="2d97bc27457f462f" providerId="LiveId" clId="{551EFC94-3407-42E0-A5E1-38EC58AC997E}" dt="2022-03-03T18:15:48.682" v="460" actId="20577"/>
        <pc:sldMkLst>
          <pc:docMk/>
          <pc:sldMk cId="2807466497" sldId="472"/>
        </pc:sldMkLst>
        <pc:spChg chg="mod">
          <ac:chgData name="Eugenia Appelhans" userId="2d97bc27457f462f" providerId="LiveId" clId="{551EFC94-3407-42E0-A5E1-38EC58AC997E}" dt="2022-03-03T18:15:48.682" v="460" actId="20577"/>
          <ac:spMkLst>
            <pc:docMk/>
            <pc:sldMk cId="2807466497" sldId="472"/>
            <ac:spMk id="3" creationId="{6A2CF4CE-9CA8-43FC-879C-3E084C2EB884}"/>
          </ac:spMkLst>
        </pc:spChg>
        <pc:spChg chg="del">
          <ac:chgData name="Eugenia Appelhans" userId="2d97bc27457f462f" providerId="LiveId" clId="{551EFC94-3407-42E0-A5E1-38EC58AC997E}" dt="2022-03-03T18:07:22.901" v="192" actId="26606"/>
          <ac:spMkLst>
            <pc:docMk/>
            <pc:sldMk cId="2807466497" sldId="472"/>
            <ac:spMk id="16" creationId="{78632963-757B-40C2-BB84-FC6107A54DAD}"/>
          </ac:spMkLst>
        </pc:spChg>
        <pc:spChg chg="del">
          <ac:chgData name="Eugenia Appelhans" userId="2d97bc27457f462f" providerId="LiveId" clId="{551EFC94-3407-42E0-A5E1-38EC58AC997E}" dt="2022-03-03T18:07:22.901" v="192" actId="26606"/>
          <ac:spMkLst>
            <pc:docMk/>
            <pc:sldMk cId="2807466497" sldId="472"/>
            <ac:spMk id="17" creationId="{2853AE55-7E35-44B0-89F1-3F52B262AF33}"/>
          </ac:spMkLst>
        </pc:spChg>
        <pc:spChg chg="del">
          <ac:chgData name="Eugenia Appelhans" userId="2d97bc27457f462f" providerId="LiveId" clId="{551EFC94-3407-42E0-A5E1-38EC58AC997E}" dt="2022-03-03T18:07:22.901" v="192" actId="26606"/>
          <ac:spMkLst>
            <pc:docMk/>
            <pc:sldMk cId="2807466497" sldId="472"/>
            <ac:spMk id="18" creationId="{DBC4BE4D-4B50-4F51-9F85-4B5D60B02D81}"/>
          </ac:spMkLst>
        </pc:spChg>
        <pc:spChg chg="add">
          <ac:chgData name="Eugenia Appelhans" userId="2d97bc27457f462f" providerId="LiveId" clId="{551EFC94-3407-42E0-A5E1-38EC58AC997E}" dt="2022-03-03T18:07:22.901" v="192" actId="26606"/>
          <ac:spMkLst>
            <pc:docMk/>
            <pc:sldMk cId="2807466497" sldId="472"/>
            <ac:spMk id="23" creationId="{11657BF2-BFFB-4FF0-9FE2-4D7F7A7C9D50}"/>
          </ac:spMkLst>
        </pc:spChg>
        <pc:spChg chg="add">
          <ac:chgData name="Eugenia Appelhans" userId="2d97bc27457f462f" providerId="LiveId" clId="{551EFC94-3407-42E0-A5E1-38EC58AC997E}" dt="2022-03-03T18:07:22.901" v="192" actId="26606"/>
          <ac:spMkLst>
            <pc:docMk/>
            <pc:sldMk cId="2807466497" sldId="472"/>
            <ac:spMk id="25" creationId="{25397171-E233-4F26-9A8C-29C436537DC4}"/>
          </ac:spMkLst>
        </pc:spChg>
        <pc:spChg chg="add">
          <ac:chgData name="Eugenia Appelhans" userId="2d97bc27457f462f" providerId="LiveId" clId="{551EFC94-3407-42E0-A5E1-38EC58AC997E}" dt="2022-03-03T18:07:22.901" v="192" actId="26606"/>
          <ac:spMkLst>
            <pc:docMk/>
            <pc:sldMk cId="2807466497" sldId="472"/>
            <ac:spMk id="27" creationId="{EA830B9C-C9EB-4D80-9552-AE9DE30758C9}"/>
          </ac:spMkLst>
        </pc:spChg>
        <pc:picChg chg="mod ord">
          <ac:chgData name="Eugenia Appelhans" userId="2d97bc27457f462f" providerId="LiveId" clId="{551EFC94-3407-42E0-A5E1-38EC58AC997E}" dt="2022-03-03T18:07:22.901" v="192" actId="26606"/>
          <ac:picMkLst>
            <pc:docMk/>
            <pc:sldMk cId="2807466497" sldId="472"/>
            <ac:picMk id="5" creationId="{92A0E23D-A3A4-47DA-BC99-547484BBF5BB}"/>
          </ac:picMkLst>
        </pc:picChg>
      </pc:sldChg>
      <pc:sldChg chg="del">
        <pc:chgData name="Eugenia Appelhans" userId="2d97bc27457f462f" providerId="LiveId" clId="{551EFC94-3407-42E0-A5E1-38EC58AC997E}" dt="2022-03-03T18:22:24.681" v="543" actId="47"/>
        <pc:sldMkLst>
          <pc:docMk/>
          <pc:sldMk cId="1174788204" sldId="473"/>
        </pc:sldMkLst>
      </pc:sldChg>
      <pc:sldChg chg="del">
        <pc:chgData name="Eugenia Appelhans" userId="2d97bc27457f462f" providerId="LiveId" clId="{551EFC94-3407-42E0-A5E1-38EC58AC997E}" dt="2022-03-03T19:30:11.200" v="923" actId="47"/>
        <pc:sldMkLst>
          <pc:docMk/>
          <pc:sldMk cId="1816112448" sldId="474"/>
        </pc:sldMkLst>
      </pc:sldChg>
      <pc:sldChg chg="del">
        <pc:chgData name="Eugenia Appelhans" userId="2d97bc27457f462f" providerId="LiveId" clId="{551EFC94-3407-42E0-A5E1-38EC58AC997E}" dt="2022-03-03T19:46:44.246" v="1384" actId="47"/>
        <pc:sldMkLst>
          <pc:docMk/>
          <pc:sldMk cId="2341061907" sldId="475"/>
        </pc:sldMkLst>
      </pc:sldChg>
      <pc:sldChg chg="del">
        <pc:chgData name="Eugenia Appelhans" userId="2d97bc27457f462f" providerId="LiveId" clId="{551EFC94-3407-42E0-A5E1-38EC58AC997E}" dt="2022-03-03T19:46:44.246" v="1384" actId="47"/>
        <pc:sldMkLst>
          <pc:docMk/>
          <pc:sldMk cId="3176580874" sldId="488"/>
        </pc:sldMkLst>
      </pc:sldChg>
      <pc:sldChg chg="del">
        <pc:chgData name="Eugenia Appelhans" userId="2d97bc27457f462f" providerId="LiveId" clId="{551EFC94-3407-42E0-A5E1-38EC58AC997E}" dt="2022-03-03T19:46:44.246" v="1384" actId="47"/>
        <pc:sldMkLst>
          <pc:docMk/>
          <pc:sldMk cId="3144024733" sldId="489"/>
        </pc:sldMkLst>
      </pc:sldChg>
      <pc:sldChg chg="del">
        <pc:chgData name="Eugenia Appelhans" userId="2d97bc27457f462f" providerId="LiveId" clId="{551EFC94-3407-42E0-A5E1-38EC58AC997E}" dt="2022-03-03T19:46:44.246" v="1384" actId="47"/>
        <pc:sldMkLst>
          <pc:docMk/>
          <pc:sldMk cId="1406178346" sldId="491"/>
        </pc:sldMkLst>
      </pc:sldChg>
      <pc:sldChg chg="del">
        <pc:chgData name="Eugenia Appelhans" userId="2d97bc27457f462f" providerId="LiveId" clId="{551EFC94-3407-42E0-A5E1-38EC58AC997E}" dt="2022-03-03T19:46:44.246" v="1384" actId="47"/>
        <pc:sldMkLst>
          <pc:docMk/>
          <pc:sldMk cId="2658140308" sldId="492"/>
        </pc:sldMkLst>
      </pc:sldChg>
      <pc:sldChg chg="del">
        <pc:chgData name="Eugenia Appelhans" userId="2d97bc27457f462f" providerId="LiveId" clId="{551EFC94-3407-42E0-A5E1-38EC58AC997E}" dt="2022-03-03T19:30:11.200" v="923" actId="47"/>
        <pc:sldMkLst>
          <pc:docMk/>
          <pc:sldMk cId="4269655013" sldId="493"/>
        </pc:sldMkLst>
      </pc:sldChg>
      <pc:sldChg chg="del">
        <pc:chgData name="Eugenia Appelhans" userId="2d97bc27457f462f" providerId="LiveId" clId="{551EFC94-3407-42E0-A5E1-38EC58AC997E}" dt="2022-03-03T19:30:11.200" v="923" actId="47"/>
        <pc:sldMkLst>
          <pc:docMk/>
          <pc:sldMk cId="3207644566" sldId="494"/>
        </pc:sldMkLst>
      </pc:sldChg>
      <pc:sldChg chg="del">
        <pc:chgData name="Eugenia Appelhans" userId="2d97bc27457f462f" providerId="LiveId" clId="{551EFC94-3407-42E0-A5E1-38EC58AC997E}" dt="2022-03-03T19:30:11.200" v="923" actId="47"/>
        <pc:sldMkLst>
          <pc:docMk/>
          <pc:sldMk cId="3571742689" sldId="495"/>
        </pc:sldMkLst>
      </pc:sldChg>
      <pc:sldChg chg="del">
        <pc:chgData name="Eugenia Appelhans" userId="2d97bc27457f462f" providerId="LiveId" clId="{551EFC94-3407-42E0-A5E1-38EC58AC997E}" dt="2022-03-03T19:30:11.200" v="923" actId="47"/>
        <pc:sldMkLst>
          <pc:docMk/>
          <pc:sldMk cId="1829144049" sldId="496"/>
        </pc:sldMkLst>
      </pc:sldChg>
      <pc:sldChg chg="del">
        <pc:chgData name="Eugenia Appelhans" userId="2d97bc27457f462f" providerId="LiveId" clId="{551EFC94-3407-42E0-A5E1-38EC58AC997E}" dt="2022-03-03T19:30:11.200" v="923" actId="47"/>
        <pc:sldMkLst>
          <pc:docMk/>
          <pc:sldMk cId="1302004511" sldId="497"/>
        </pc:sldMkLst>
      </pc:sldChg>
      <pc:sldChg chg="del">
        <pc:chgData name="Eugenia Appelhans" userId="2d97bc27457f462f" providerId="LiveId" clId="{551EFC94-3407-42E0-A5E1-38EC58AC997E}" dt="2022-03-03T19:30:11.200" v="923" actId="47"/>
        <pc:sldMkLst>
          <pc:docMk/>
          <pc:sldMk cId="4258143333" sldId="499"/>
        </pc:sldMkLst>
      </pc:sldChg>
      <pc:sldChg chg="del">
        <pc:chgData name="Eugenia Appelhans" userId="2d97bc27457f462f" providerId="LiveId" clId="{551EFC94-3407-42E0-A5E1-38EC58AC997E}" dt="2022-03-03T19:30:11.200" v="923" actId="47"/>
        <pc:sldMkLst>
          <pc:docMk/>
          <pc:sldMk cId="1646928094" sldId="500"/>
        </pc:sldMkLst>
      </pc:sldChg>
      <pc:sldChg chg="del">
        <pc:chgData name="Eugenia Appelhans" userId="2d97bc27457f462f" providerId="LiveId" clId="{551EFC94-3407-42E0-A5E1-38EC58AC997E}" dt="2022-03-03T19:47:17.418" v="1407" actId="47"/>
        <pc:sldMkLst>
          <pc:docMk/>
          <pc:sldMk cId="3841163097" sldId="501"/>
        </pc:sldMkLst>
      </pc:sldChg>
      <pc:sldChg chg="delSp modSp mod ord">
        <pc:chgData name="Eugenia Appelhans" userId="2d97bc27457f462f" providerId="LiveId" clId="{551EFC94-3407-42E0-A5E1-38EC58AC997E}" dt="2022-03-03T18:44:10.271" v="732"/>
        <pc:sldMkLst>
          <pc:docMk/>
          <pc:sldMk cId="893759113" sldId="502"/>
        </pc:sldMkLst>
        <pc:spChg chg="del mod">
          <ac:chgData name="Eugenia Appelhans" userId="2d97bc27457f462f" providerId="LiveId" clId="{551EFC94-3407-42E0-A5E1-38EC58AC997E}" dt="2022-03-03T18:43:58.015" v="730"/>
          <ac:spMkLst>
            <pc:docMk/>
            <pc:sldMk cId="893759113" sldId="502"/>
            <ac:spMk id="2" creationId="{C04C2169-0D85-4B47-94F6-897B1515DDE0}"/>
          </ac:spMkLst>
        </pc:spChg>
        <pc:picChg chg="mod">
          <ac:chgData name="Eugenia Appelhans" userId="2d97bc27457f462f" providerId="LiveId" clId="{551EFC94-3407-42E0-A5E1-38EC58AC997E}" dt="2022-03-03T18:43:42.586" v="726" actId="14826"/>
          <ac:picMkLst>
            <pc:docMk/>
            <pc:sldMk cId="893759113" sldId="502"/>
            <ac:picMk id="5" creationId="{92A0E23D-A3A4-47DA-BC99-547484BBF5BB}"/>
          </ac:picMkLst>
        </pc:picChg>
      </pc:sldChg>
      <pc:sldChg chg="del">
        <pc:chgData name="Eugenia Appelhans" userId="2d97bc27457f462f" providerId="LiveId" clId="{551EFC94-3407-42E0-A5E1-38EC58AC997E}" dt="2022-03-03T19:46:44.246" v="1384" actId="47"/>
        <pc:sldMkLst>
          <pc:docMk/>
          <pc:sldMk cId="4114316422" sldId="505"/>
        </pc:sldMkLst>
      </pc:sldChg>
      <pc:sldChg chg="del">
        <pc:chgData name="Eugenia Appelhans" userId="2d97bc27457f462f" providerId="LiveId" clId="{551EFC94-3407-42E0-A5E1-38EC58AC997E}" dt="2022-03-03T19:46:44.246" v="1384" actId="47"/>
        <pc:sldMkLst>
          <pc:docMk/>
          <pc:sldMk cId="86139872" sldId="506"/>
        </pc:sldMkLst>
      </pc:sldChg>
      <pc:sldChg chg="del">
        <pc:chgData name="Eugenia Appelhans" userId="2d97bc27457f462f" providerId="LiveId" clId="{551EFC94-3407-42E0-A5E1-38EC58AC997E}" dt="2022-03-03T19:46:44.246" v="1384" actId="47"/>
        <pc:sldMkLst>
          <pc:docMk/>
          <pc:sldMk cId="933326546" sldId="507"/>
        </pc:sldMkLst>
      </pc:sldChg>
      <pc:sldChg chg="del">
        <pc:chgData name="Eugenia Appelhans" userId="2d97bc27457f462f" providerId="LiveId" clId="{551EFC94-3407-42E0-A5E1-38EC58AC997E}" dt="2022-03-03T19:46:44.246" v="1384" actId="47"/>
        <pc:sldMkLst>
          <pc:docMk/>
          <pc:sldMk cId="4111010667" sldId="508"/>
        </pc:sldMkLst>
      </pc:sldChg>
      <pc:sldChg chg="del">
        <pc:chgData name="Eugenia Appelhans" userId="2d97bc27457f462f" providerId="LiveId" clId="{551EFC94-3407-42E0-A5E1-38EC58AC997E}" dt="2022-03-03T19:46:44.246" v="1384" actId="47"/>
        <pc:sldMkLst>
          <pc:docMk/>
          <pc:sldMk cId="3474159697" sldId="509"/>
        </pc:sldMkLst>
      </pc:sldChg>
      <pc:sldChg chg="del">
        <pc:chgData name="Eugenia Appelhans" userId="2d97bc27457f462f" providerId="LiveId" clId="{551EFC94-3407-42E0-A5E1-38EC58AC997E}" dt="2022-03-03T19:46:44.246" v="1384" actId="47"/>
        <pc:sldMkLst>
          <pc:docMk/>
          <pc:sldMk cId="2526530046" sldId="510"/>
        </pc:sldMkLst>
      </pc:sldChg>
      <pc:sldChg chg="del">
        <pc:chgData name="Eugenia Appelhans" userId="2d97bc27457f462f" providerId="LiveId" clId="{551EFC94-3407-42E0-A5E1-38EC58AC997E}" dt="2022-03-03T19:46:44.246" v="1384" actId="47"/>
        <pc:sldMkLst>
          <pc:docMk/>
          <pc:sldMk cId="3829188839" sldId="511"/>
        </pc:sldMkLst>
      </pc:sldChg>
      <pc:sldChg chg="del">
        <pc:chgData name="Eugenia Appelhans" userId="2d97bc27457f462f" providerId="LiveId" clId="{551EFC94-3407-42E0-A5E1-38EC58AC997E}" dt="2022-03-03T19:46:44.246" v="1384" actId="47"/>
        <pc:sldMkLst>
          <pc:docMk/>
          <pc:sldMk cId="764840923" sldId="512"/>
        </pc:sldMkLst>
      </pc:sldChg>
      <pc:sldChg chg="del">
        <pc:chgData name="Eugenia Appelhans" userId="2d97bc27457f462f" providerId="LiveId" clId="{551EFC94-3407-42E0-A5E1-38EC58AC997E}" dt="2022-03-03T19:46:44.246" v="1384" actId="47"/>
        <pc:sldMkLst>
          <pc:docMk/>
          <pc:sldMk cId="1227638150" sldId="513"/>
        </pc:sldMkLst>
      </pc:sldChg>
      <pc:sldChg chg="del">
        <pc:chgData name="Eugenia Appelhans" userId="2d97bc27457f462f" providerId="LiveId" clId="{551EFC94-3407-42E0-A5E1-38EC58AC997E}" dt="2022-03-03T19:46:44.246" v="1384" actId="47"/>
        <pc:sldMkLst>
          <pc:docMk/>
          <pc:sldMk cId="2464251745" sldId="514"/>
        </pc:sldMkLst>
      </pc:sldChg>
      <pc:sldChg chg="del">
        <pc:chgData name="Eugenia Appelhans" userId="2d97bc27457f462f" providerId="LiveId" clId="{551EFC94-3407-42E0-A5E1-38EC58AC997E}" dt="2022-03-03T19:46:44.246" v="1384" actId="47"/>
        <pc:sldMkLst>
          <pc:docMk/>
          <pc:sldMk cId="4165303415" sldId="515"/>
        </pc:sldMkLst>
      </pc:sldChg>
      <pc:sldChg chg="del">
        <pc:chgData name="Eugenia Appelhans" userId="2d97bc27457f462f" providerId="LiveId" clId="{551EFC94-3407-42E0-A5E1-38EC58AC997E}" dt="2022-03-03T19:46:44.246" v="1384" actId="47"/>
        <pc:sldMkLst>
          <pc:docMk/>
          <pc:sldMk cId="2523959478" sldId="516"/>
        </pc:sldMkLst>
      </pc:sldChg>
      <pc:sldChg chg="del">
        <pc:chgData name="Eugenia Appelhans" userId="2d97bc27457f462f" providerId="LiveId" clId="{551EFC94-3407-42E0-A5E1-38EC58AC997E}" dt="2022-03-03T19:46:44.246" v="1384" actId="47"/>
        <pc:sldMkLst>
          <pc:docMk/>
          <pc:sldMk cId="3610806487" sldId="517"/>
        </pc:sldMkLst>
      </pc:sldChg>
      <pc:sldChg chg="del">
        <pc:chgData name="Eugenia Appelhans" userId="2d97bc27457f462f" providerId="LiveId" clId="{551EFC94-3407-42E0-A5E1-38EC58AC997E}" dt="2022-03-03T19:46:44.246" v="1384" actId="47"/>
        <pc:sldMkLst>
          <pc:docMk/>
          <pc:sldMk cId="668332792" sldId="519"/>
        </pc:sldMkLst>
      </pc:sldChg>
      <pc:sldChg chg="modSp mod">
        <pc:chgData name="Eugenia Appelhans" userId="2d97bc27457f462f" providerId="LiveId" clId="{551EFC94-3407-42E0-A5E1-38EC58AC997E}" dt="2022-03-03T20:29:36.024" v="1675" actId="20577"/>
        <pc:sldMkLst>
          <pc:docMk/>
          <pc:sldMk cId="822301282" sldId="520"/>
        </pc:sldMkLst>
        <pc:spChg chg="mod">
          <ac:chgData name="Eugenia Appelhans" userId="2d97bc27457f462f" providerId="LiveId" clId="{551EFC94-3407-42E0-A5E1-38EC58AC997E}" dt="2022-03-03T20:29:36.024" v="1675" actId="20577"/>
          <ac:spMkLst>
            <pc:docMk/>
            <pc:sldMk cId="822301282" sldId="520"/>
            <ac:spMk id="3" creationId="{6A2CF4CE-9CA8-43FC-879C-3E084C2EB884}"/>
          </ac:spMkLst>
        </pc:spChg>
      </pc:sldChg>
      <pc:sldChg chg="modSp mod">
        <pc:chgData name="Eugenia Appelhans" userId="2d97bc27457f462f" providerId="LiveId" clId="{551EFC94-3407-42E0-A5E1-38EC58AC997E}" dt="2022-03-03T20:30:46.333" v="1838" actId="20577"/>
        <pc:sldMkLst>
          <pc:docMk/>
          <pc:sldMk cId="3399251108" sldId="521"/>
        </pc:sldMkLst>
        <pc:spChg chg="mod">
          <ac:chgData name="Eugenia Appelhans" userId="2d97bc27457f462f" providerId="LiveId" clId="{551EFC94-3407-42E0-A5E1-38EC58AC997E}" dt="2022-03-03T20:30:46.333" v="1838" actId="20577"/>
          <ac:spMkLst>
            <pc:docMk/>
            <pc:sldMk cId="3399251108" sldId="521"/>
            <ac:spMk id="3" creationId="{6A2CF4CE-9CA8-43FC-879C-3E084C2EB884}"/>
          </ac:spMkLst>
        </pc:spChg>
      </pc:sldChg>
      <pc:sldChg chg="del">
        <pc:chgData name="Eugenia Appelhans" userId="2d97bc27457f462f" providerId="LiveId" clId="{551EFC94-3407-42E0-A5E1-38EC58AC997E}" dt="2022-03-03T20:30:58.181" v="1839" actId="47"/>
        <pc:sldMkLst>
          <pc:docMk/>
          <pc:sldMk cId="640940563" sldId="522"/>
        </pc:sldMkLst>
      </pc:sldChg>
      <pc:sldChg chg="delSp add ord setBg delDesignElem">
        <pc:chgData name="Eugenia Appelhans" userId="2d97bc27457f462f" providerId="LiveId" clId="{551EFC94-3407-42E0-A5E1-38EC58AC997E}" dt="2022-03-03T17:29:03.543" v="48"/>
        <pc:sldMkLst>
          <pc:docMk/>
          <pc:sldMk cId="1738512902" sldId="523"/>
        </pc:sldMkLst>
        <pc:spChg chg="del">
          <ac:chgData name="Eugenia Appelhans" userId="2d97bc27457f462f" providerId="LiveId" clId="{551EFC94-3407-42E0-A5E1-38EC58AC997E}" dt="2022-03-03T17:28:59.813" v="46"/>
          <ac:spMkLst>
            <pc:docMk/>
            <pc:sldMk cId="1738512902" sldId="523"/>
            <ac:spMk id="94" creationId="{87FD26E4-041F-4EF2-B92D-6034C0F85CCF}"/>
          </ac:spMkLst>
        </pc:spChg>
      </pc:sldChg>
      <pc:sldChg chg="delSp add ord setBg delDesignElem">
        <pc:chgData name="Eugenia Appelhans" userId="2d97bc27457f462f" providerId="LiveId" clId="{551EFC94-3407-42E0-A5E1-38EC58AC997E}" dt="2022-03-03T17:29:18.693" v="52"/>
        <pc:sldMkLst>
          <pc:docMk/>
          <pc:sldMk cId="1889394029" sldId="524"/>
        </pc:sldMkLst>
        <pc:spChg chg="del">
          <ac:chgData name="Eugenia Appelhans" userId="2d97bc27457f462f" providerId="LiveId" clId="{551EFC94-3407-42E0-A5E1-38EC58AC997E}" dt="2022-03-03T17:29:17.410" v="50"/>
          <ac:spMkLst>
            <pc:docMk/>
            <pc:sldMk cId="1889394029" sldId="524"/>
            <ac:spMk id="94" creationId="{87FD26E4-041F-4EF2-B92D-6034C0F85CCF}"/>
          </ac:spMkLst>
        </pc:spChg>
      </pc:sldChg>
      <pc:sldChg chg="modSp add mod">
        <pc:chgData name="Eugenia Appelhans" userId="2d97bc27457f462f" providerId="LiveId" clId="{551EFC94-3407-42E0-A5E1-38EC58AC997E}" dt="2022-03-03T17:39:36.313" v="91" actId="20577"/>
        <pc:sldMkLst>
          <pc:docMk/>
          <pc:sldMk cId="2320115783" sldId="525"/>
        </pc:sldMkLst>
        <pc:spChg chg="mod">
          <ac:chgData name="Eugenia Appelhans" userId="2d97bc27457f462f" providerId="LiveId" clId="{551EFC94-3407-42E0-A5E1-38EC58AC997E}" dt="2022-03-03T17:39:36.313" v="91" actId="20577"/>
          <ac:spMkLst>
            <pc:docMk/>
            <pc:sldMk cId="2320115783" sldId="525"/>
            <ac:spMk id="2" creationId="{18C3B467-088C-4F3D-A9A7-105C4E1E20CD}"/>
          </ac:spMkLst>
        </pc:spChg>
        <pc:picChg chg="mod">
          <ac:chgData name="Eugenia Appelhans" userId="2d97bc27457f462f" providerId="LiveId" clId="{551EFC94-3407-42E0-A5E1-38EC58AC997E}" dt="2022-03-03T17:37:54.943" v="55" actId="14826"/>
          <ac:picMkLst>
            <pc:docMk/>
            <pc:sldMk cId="2320115783" sldId="525"/>
            <ac:picMk id="8" creationId="{46768272-0F6A-4E58-A45C-F10D015D8952}"/>
          </ac:picMkLst>
        </pc:picChg>
      </pc:sldChg>
      <pc:sldChg chg="modSp add mod">
        <pc:chgData name="Eugenia Appelhans" userId="2d97bc27457f462f" providerId="LiveId" clId="{551EFC94-3407-42E0-A5E1-38EC58AC997E}" dt="2022-03-03T17:43:55.102" v="156" actId="255"/>
        <pc:sldMkLst>
          <pc:docMk/>
          <pc:sldMk cId="1830845607" sldId="526"/>
        </pc:sldMkLst>
        <pc:spChg chg="mod">
          <ac:chgData name="Eugenia Appelhans" userId="2d97bc27457f462f" providerId="LiveId" clId="{551EFC94-3407-42E0-A5E1-38EC58AC997E}" dt="2022-03-03T17:43:55.102" v="156" actId="255"/>
          <ac:spMkLst>
            <pc:docMk/>
            <pc:sldMk cId="1830845607" sldId="526"/>
            <ac:spMk id="2" creationId="{18C3B467-088C-4F3D-A9A7-105C4E1E20CD}"/>
          </ac:spMkLst>
        </pc:spChg>
        <pc:picChg chg="mod">
          <ac:chgData name="Eugenia Appelhans" userId="2d97bc27457f462f" providerId="LiveId" clId="{551EFC94-3407-42E0-A5E1-38EC58AC997E}" dt="2022-03-03T17:43:28.969" v="151" actId="14826"/>
          <ac:picMkLst>
            <pc:docMk/>
            <pc:sldMk cId="1830845607" sldId="526"/>
            <ac:picMk id="8" creationId="{46768272-0F6A-4E58-A45C-F10D015D8952}"/>
          </ac:picMkLst>
        </pc:picChg>
      </pc:sldChg>
      <pc:sldChg chg="modSp add mod">
        <pc:chgData name="Eugenia Appelhans" userId="2d97bc27457f462f" providerId="LiveId" clId="{551EFC94-3407-42E0-A5E1-38EC58AC997E}" dt="2022-03-03T17:45:57.677" v="163"/>
        <pc:sldMkLst>
          <pc:docMk/>
          <pc:sldMk cId="651585615" sldId="527"/>
        </pc:sldMkLst>
        <pc:spChg chg="mod">
          <ac:chgData name="Eugenia Appelhans" userId="2d97bc27457f462f" providerId="LiveId" clId="{551EFC94-3407-42E0-A5E1-38EC58AC997E}" dt="2022-03-03T17:45:57.677" v="163"/>
          <ac:spMkLst>
            <pc:docMk/>
            <pc:sldMk cId="651585615" sldId="527"/>
            <ac:spMk id="2" creationId="{18C3B467-088C-4F3D-A9A7-105C4E1E20CD}"/>
          </ac:spMkLst>
        </pc:spChg>
        <pc:picChg chg="mod">
          <ac:chgData name="Eugenia Appelhans" userId="2d97bc27457f462f" providerId="LiveId" clId="{551EFC94-3407-42E0-A5E1-38EC58AC997E}" dt="2022-03-03T17:45:44.886" v="158" actId="14826"/>
          <ac:picMkLst>
            <pc:docMk/>
            <pc:sldMk cId="651585615" sldId="527"/>
            <ac:picMk id="8" creationId="{46768272-0F6A-4E58-A45C-F10D015D8952}"/>
          </ac:picMkLst>
        </pc:picChg>
      </pc:sldChg>
      <pc:sldChg chg="modSp add mod ord">
        <pc:chgData name="Eugenia Appelhans" userId="2d97bc27457f462f" providerId="LiveId" clId="{551EFC94-3407-42E0-A5E1-38EC58AC997E}" dt="2022-03-03T18:05:12.401" v="190" actId="20577"/>
        <pc:sldMkLst>
          <pc:docMk/>
          <pc:sldMk cId="2944022147" sldId="528"/>
        </pc:sldMkLst>
        <pc:spChg chg="mod">
          <ac:chgData name="Eugenia Appelhans" userId="2d97bc27457f462f" providerId="LiveId" clId="{551EFC94-3407-42E0-A5E1-38EC58AC997E}" dt="2022-03-03T18:05:12.401" v="190" actId="20577"/>
          <ac:spMkLst>
            <pc:docMk/>
            <pc:sldMk cId="2944022147" sldId="528"/>
            <ac:spMk id="2" creationId="{18C3B467-088C-4F3D-A9A7-105C4E1E20CD}"/>
          </ac:spMkLst>
        </pc:spChg>
      </pc:sldChg>
      <pc:sldChg chg="modSp add mod">
        <pc:chgData name="Eugenia Appelhans" userId="2d97bc27457f462f" providerId="LiveId" clId="{551EFC94-3407-42E0-A5E1-38EC58AC997E}" dt="2022-03-03T18:46:20.596" v="863"/>
        <pc:sldMkLst>
          <pc:docMk/>
          <pc:sldMk cId="1529006346" sldId="529"/>
        </pc:sldMkLst>
        <pc:spChg chg="mod">
          <ac:chgData name="Eugenia Appelhans" userId="2d97bc27457f462f" providerId="LiveId" clId="{551EFC94-3407-42E0-A5E1-38EC58AC997E}" dt="2022-03-03T18:46:20.596" v="863"/>
          <ac:spMkLst>
            <pc:docMk/>
            <pc:sldMk cId="1529006346" sldId="529"/>
            <ac:spMk id="3" creationId="{6A2CF4CE-9CA8-43FC-879C-3E084C2EB884}"/>
          </ac:spMkLst>
        </pc:spChg>
      </pc:sldChg>
      <pc:sldChg chg="modSp add del mod ord">
        <pc:chgData name="Eugenia Appelhans" userId="2d97bc27457f462f" providerId="LiveId" clId="{551EFC94-3407-42E0-A5E1-38EC58AC997E}" dt="2022-03-03T19:47:29.070" v="1411"/>
        <pc:sldMkLst>
          <pc:docMk/>
          <pc:sldMk cId="1051302570" sldId="530"/>
        </pc:sldMkLst>
        <pc:spChg chg="mod">
          <ac:chgData name="Eugenia Appelhans" userId="2d97bc27457f462f" providerId="LiveId" clId="{551EFC94-3407-42E0-A5E1-38EC58AC997E}" dt="2022-03-03T18:28:10.461" v="717" actId="255"/>
          <ac:spMkLst>
            <pc:docMk/>
            <pc:sldMk cId="1051302570" sldId="530"/>
            <ac:spMk id="2" creationId="{18C3B467-088C-4F3D-A9A7-105C4E1E20CD}"/>
          </ac:spMkLst>
        </pc:spChg>
        <pc:picChg chg="mod">
          <ac:chgData name="Eugenia Appelhans" userId="2d97bc27457f462f" providerId="LiveId" clId="{551EFC94-3407-42E0-A5E1-38EC58AC997E}" dt="2022-03-03T18:27:48.021" v="714" actId="14826"/>
          <ac:picMkLst>
            <pc:docMk/>
            <pc:sldMk cId="1051302570" sldId="530"/>
            <ac:picMk id="8" creationId="{46768272-0F6A-4E58-A45C-F10D015D8952}"/>
          </ac:picMkLst>
        </pc:picChg>
      </pc:sldChg>
      <pc:sldChg chg="modSp add mod ord">
        <pc:chgData name="Eugenia Appelhans" userId="2d97bc27457f462f" providerId="LiveId" clId="{551EFC94-3407-42E0-A5E1-38EC58AC997E}" dt="2022-03-03T18:21:50.281" v="542" actId="255"/>
        <pc:sldMkLst>
          <pc:docMk/>
          <pc:sldMk cId="3753343134" sldId="531"/>
        </pc:sldMkLst>
        <pc:spChg chg="mod">
          <ac:chgData name="Eugenia Appelhans" userId="2d97bc27457f462f" providerId="LiveId" clId="{551EFC94-3407-42E0-A5E1-38EC58AC997E}" dt="2022-03-03T18:21:50.281" v="542" actId="255"/>
          <ac:spMkLst>
            <pc:docMk/>
            <pc:sldMk cId="3753343134" sldId="531"/>
            <ac:spMk id="2" creationId="{18C3B467-088C-4F3D-A9A7-105C4E1E20CD}"/>
          </ac:spMkLst>
        </pc:spChg>
        <pc:picChg chg="mod">
          <ac:chgData name="Eugenia Appelhans" userId="2d97bc27457f462f" providerId="LiveId" clId="{551EFC94-3407-42E0-A5E1-38EC58AC997E}" dt="2022-03-03T18:21:18.147" v="522" actId="14826"/>
          <ac:picMkLst>
            <pc:docMk/>
            <pc:sldMk cId="3753343134" sldId="531"/>
            <ac:picMk id="8" creationId="{46768272-0F6A-4E58-A45C-F10D015D8952}"/>
          </ac:picMkLst>
        </pc:picChg>
      </pc:sldChg>
      <pc:sldChg chg="modSp add mod">
        <pc:chgData name="Eugenia Appelhans" userId="2d97bc27457f462f" providerId="LiveId" clId="{551EFC94-3407-42E0-A5E1-38EC58AC997E}" dt="2022-03-03T18:24:56.212" v="713" actId="20577"/>
        <pc:sldMkLst>
          <pc:docMk/>
          <pc:sldMk cId="693594556" sldId="532"/>
        </pc:sldMkLst>
        <pc:spChg chg="mod">
          <ac:chgData name="Eugenia Appelhans" userId="2d97bc27457f462f" providerId="LiveId" clId="{551EFC94-3407-42E0-A5E1-38EC58AC997E}" dt="2022-03-03T18:24:56.212" v="713" actId="20577"/>
          <ac:spMkLst>
            <pc:docMk/>
            <pc:sldMk cId="693594556" sldId="532"/>
            <ac:spMk id="3" creationId="{6A2CF4CE-9CA8-43FC-879C-3E084C2EB884}"/>
          </ac:spMkLst>
        </pc:spChg>
      </pc:sldChg>
      <pc:sldChg chg="delSp modSp add del mod ord setBg delDesignElem">
        <pc:chgData name="Eugenia Appelhans" userId="2d97bc27457f462f" providerId="LiveId" clId="{551EFC94-3407-42E0-A5E1-38EC58AC997E}" dt="2022-03-14T20:49:53.955" v="1851" actId="47"/>
        <pc:sldMkLst>
          <pc:docMk/>
          <pc:sldMk cId="4195878132" sldId="533"/>
        </pc:sldMkLst>
        <pc:spChg chg="mod">
          <ac:chgData name="Eugenia Appelhans" userId="2d97bc27457f462f" providerId="LiveId" clId="{551EFC94-3407-42E0-A5E1-38EC58AC997E}" dt="2022-03-03T20:10:23.630" v="1477" actId="255"/>
          <ac:spMkLst>
            <pc:docMk/>
            <pc:sldMk cId="4195878132" sldId="533"/>
            <ac:spMk id="3" creationId="{6A2CF4CE-9CA8-43FC-879C-3E084C2EB884}"/>
          </ac:spMkLst>
        </pc:spChg>
        <pc:spChg chg="del">
          <ac:chgData name="Eugenia Appelhans" userId="2d97bc27457f462f" providerId="LiveId" clId="{551EFC94-3407-42E0-A5E1-38EC58AC997E}" dt="2022-03-03T18:40:01.741" v="719"/>
          <ac:spMkLst>
            <pc:docMk/>
            <pc:sldMk cId="4195878132" sldId="533"/>
            <ac:spMk id="23" creationId="{E192707B-B929-41A7-9B41-E959A1C689E4}"/>
          </ac:spMkLst>
        </pc:spChg>
        <pc:spChg chg="del">
          <ac:chgData name="Eugenia Appelhans" userId="2d97bc27457f462f" providerId="LiveId" clId="{551EFC94-3407-42E0-A5E1-38EC58AC997E}" dt="2022-03-03T18:40:01.741" v="719"/>
          <ac:spMkLst>
            <pc:docMk/>
            <pc:sldMk cId="4195878132" sldId="533"/>
            <ac:spMk id="25" creationId="{8FB4235C-4505-46C7-AD8F-8769A1972FC1}"/>
          </ac:spMkLst>
        </pc:spChg>
      </pc:sldChg>
      <pc:sldChg chg="modSp add mod">
        <pc:chgData name="Eugenia Appelhans" userId="2d97bc27457f462f" providerId="LiveId" clId="{551EFC94-3407-42E0-A5E1-38EC58AC997E}" dt="2022-03-03T18:45:55.031" v="860" actId="20577"/>
        <pc:sldMkLst>
          <pc:docMk/>
          <pc:sldMk cId="328300936" sldId="534"/>
        </pc:sldMkLst>
        <pc:spChg chg="mod">
          <ac:chgData name="Eugenia Appelhans" userId="2d97bc27457f462f" providerId="LiveId" clId="{551EFC94-3407-42E0-A5E1-38EC58AC997E}" dt="2022-03-03T18:45:55.031" v="860" actId="20577"/>
          <ac:spMkLst>
            <pc:docMk/>
            <pc:sldMk cId="328300936" sldId="534"/>
            <ac:spMk id="3" creationId="{6A2CF4CE-9CA8-43FC-879C-3E084C2EB884}"/>
          </ac:spMkLst>
        </pc:spChg>
      </pc:sldChg>
      <pc:sldChg chg="modSp add mod">
        <pc:chgData name="Eugenia Appelhans" userId="2d97bc27457f462f" providerId="LiveId" clId="{551EFC94-3407-42E0-A5E1-38EC58AC997E}" dt="2022-03-03T19:29:13.680" v="922" actId="20577"/>
        <pc:sldMkLst>
          <pc:docMk/>
          <pc:sldMk cId="2020845201" sldId="535"/>
        </pc:sldMkLst>
        <pc:spChg chg="mod">
          <ac:chgData name="Eugenia Appelhans" userId="2d97bc27457f462f" providerId="LiveId" clId="{551EFC94-3407-42E0-A5E1-38EC58AC997E}" dt="2022-03-03T19:29:13.680" v="922" actId="20577"/>
          <ac:spMkLst>
            <pc:docMk/>
            <pc:sldMk cId="2020845201" sldId="535"/>
            <ac:spMk id="2" creationId="{18C3B467-088C-4F3D-A9A7-105C4E1E20CD}"/>
          </ac:spMkLst>
        </pc:spChg>
        <pc:picChg chg="mod">
          <ac:chgData name="Eugenia Appelhans" userId="2d97bc27457f462f" providerId="LiveId" clId="{551EFC94-3407-42E0-A5E1-38EC58AC997E}" dt="2022-03-03T19:27:23.880" v="900" actId="14826"/>
          <ac:picMkLst>
            <pc:docMk/>
            <pc:sldMk cId="2020845201" sldId="535"/>
            <ac:picMk id="8" creationId="{46768272-0F6A-4E58-A45C-F10D015D8952}"/>
          </ac:picMkLst>
        </pc:picChg>
      </pc:sldChg>
      <pc:sldChg chg="modSp add mod ord">
        <pc:chgData name="Eugenia Appelhans" userId="2d97bc27457f462f" providerId="LiveId" clId="{551EFC94-3407-42E0-A5E1-38EC58AC997E}" dt="2022-03-03T19:38:30.846" v="1033" actId="20577"/>
        <pc:sldMkLst>
          <pc:docMk/>
          <pc:sldMk cId="1891008004" sldId="536"/>
        </pc:sldMkLst>
        <pc:spChg chg="mod">
          <ac:chgData name="Eugenia Appelhans" userId="2d97bc27457f462f" providerId="LiveId" clId="{551EFC94-3407-42E0-A5E1-38EC58AC997E}" dt="2022-03-03T19:38:30.846" v="1033" actId="20577"/>
          <ac:spMkLst>
            <pc:docMk/>
            <pc:sldMk cId="1891008004" sldId="536"/>
            <ac:spMk id="3" creationId="{6A2CF4CE-9CA8-43FC-879C-3E084C2EB884}"/>
          </ac:spMkLst>
        </pc:spChg>
        <pc:picChg chg="mod">
          <ac:chgData name="Eugenia Appelhans" userId="2d97bc27457f462f" providerId="LiveId" clId="{551EFC94-3407-42E0-A5E1-38EC58AC997E}" dt="2022-03-03T19:35:19.560" v="927" actId="14826"/>
          <ac:picMkLst>
            <pc:docMk/>
            <pc:sldMk cId="1891008004" sldId="536"/>
            <ac:picMk id="5" creationId="{92A0E23D-A3A4-47DA-BC99-547484BBF5BB}"/>
          </ac:picMkLst>
        </pc:picChg>
      </pc:sldChg>
      <pc:sldChg chg="addSp delSp modSp add del mod">
        <pc:chgData name="Eugenia Appelhans" userId="2d97bc27457f462f" providerId="LiveId" clId="{551EFC94-3407-42E0-A5E1-38EC58AC997E}" dt="2022-03-03T20:09:47.727" v="1476" actId="2696"/>
        <pc:sldMkLst>
          <pc:docMk/>
          <pc:sldMk cId="2441351360" sldId="537"/>
        </pc:sldMkLst>
        <pc:spChg chg="mod">
          <ac:chgData name="Eugenia Appelhans" userId="2d97bc27457f462f" providerId="LiveId" clId="{551EFC94-3407-42E0-A5E1-38EC58AC997E}" dt="2022-03-03T19:43:06.210" v="1206" actId="20577"/>
          <ac:spMkLst>
            <pc:docMk/>
            <pc:sldMk cId="2441351360" sldId="537"/>
            <ac:spMk id="3" creationId="{6A2CF4CE-9CA8-43FC-879C-3E084C2EB884}"/>
          </ac:spMkLst>
        </pc:spChg>
        <pc:picChg chg="add del">
          <ac:chgData name="Eugenia Appelhans" userId="2d97bc27457f462f" providerId="LiveId" clId="{551EFC94-3407-42E0-A5E1-38EC58AC997E}" dt="2022-03-03T20:08:42.273" v="1469" actId="22"/>
          <ac:picMkLst>
            <pc:docMk/>
            <pc:sldMk cId="2441351360" sldId="537"/>
            <ac:picMk id="4" creationId="{69A48F13-4282-4F72-9916-F0931A82BAB3}"/>
          </ac:picMkLst>
        </pc:picChg>
      </pc:sldChg>
      <pc:sldChg chg="modSp add mod">
        <pc:chgData name="Eugenia Appelhans" userId="2d97bc27457f462f" providerId="LiveId" clId="{551EFC94-3407-42E0-A5E1-38EC58AC997E}" dt="2022-03-03T19:45:25.136" v="1381" actId="20577"/>
        <pc:sldMkLst>
          <pc:docMk/>
          <pc:sldMk cId="2222774401" sldId="538"/>
        </pc:sldMkLst>
        <pc:spChg chg="mod">
          <ac:chgData name="Eugenia Appelhans" userId="2d97bc27457f462f" providerId="LiveId" clId="{551EFC94-3407-42E0-A5E1-38EC58AC997E}" dt="2022-03-03T19:45:25.136" v="1381" actId="20577"/>
          <ac:spMkLst>
            <pc:docMk/>
            <pc:sldMk cId="2222774401" sldId="538"/>
            <ac:spMk id="3" creationId="{6A2CF4CE-9CA8-43FC-879C-3E084C2EB884}"/>
          </ac:spMkLst>
        </pc:spChg>
      </pc:sldChg>
      <pc:sldChg chg="modSp add mod ord">
        <pc:chgData name="Eugenia Appelhans" userId="2d97bc27457f462f" providerId="LiveId" clId="{551EFC94-3407-42E0-A5E1-38EC58AC997E}" dt="2022-03-14T20:51:59.429" v="1853"/>
        <pc:sldMkLst>
          <pc:docMk/>
          <pc:sldMk cId="1725914264" sldId="539"/>
        </pc:sldMkLst>
        <pc:spChg chg="mod">
          <ac:chgData name="Eugenia Appelhans" userId="2d97bc27457f462f" providerId="LiveId" clId="{551EFC94-3407-42E0-A5E1-38EC58AC997E}" dt="2022-03-07T15:26:26.352" v="1850" actId="20577"/>
          <ac:spMkLst>
            <pc:docMk/>
            <pc:sldMk cId="1725914264" sldId="539"/>
            <ac:spMk id="3" creationId="{C8722DDC-8EEE-4A06-8DFE-B44871EAA2CF}"/>
          </ac:spMkLst>
        </pc:spChg>
      </pc:sldChg>
      <pc:sldChg chg="modSp add mod ord">
        <pc:chgData name="Eugenia Appelhans" userId="2d97bc27457f462f" providerId="LiveId" clId="{551EFC94-3407-42E0-A5E1-38EC58AC997E}" dt="2022-03-03T19:58:45.426" v="1467"/>
        <pc:sldMkLst>
          <pc:docMk/>
          <pc:sldMk cId="2313861440" sldId="540"/>
        </pc:sldMkLst>
        <pc:spChg chg="mod">
          <ac:chgData name="Eugenia Appelhans" userId="2d97bc27457f462f" providerId="LiveId" clId="{551EFC94-3407-42E0-A5E1-38EC58AC997E}" dt="2022-03-03T19:58:23.656" v="1464" actId="207"/>
          <ac:spMkLst>
            <pc:docMk/>
            <pc:sldMk cId="2313861440" sldId="540"/>
            <ac:spMk id="3" creationId="{6A2CF4CE-9CA8-43FC-879C-3E084C2EB884}"/>
          </ac:spMkLst>
        </pc:spChg>
        <pc:picChg chg="mod">
          <ac:chgData name="Eugenia Appelhans" userId="2d97bc27457f462f" providerId="LiveId" clId="{551EFC94-3407-42E0-A5E1-38EC58AC997E}" dt="2022-03-03T19:57:24.076" v="1425" actId="14826"/>
          <ac:picMkLst>
            <pc:docMk/>
            <pc:sldMk cId="2313861440" sldId="540"/>
            <ac:picMk id="5" creationId="{92A0E23D-A3A4-47DA-BC99-547484BBF5BB}"/>
          </ac:picMkLst>
        </pc:picChg>
      </pc:sldChg>
      <pc:sldChg chg="addSp modSp new mod">
        <pc:chgData name="Eugenia Appelhans" userId="2d97bc27457f462f" providerId="LiveId" clId="{551EFC94-3407-42E0-A5E1-38EC58AC997E}" dt="2022-03-03T20:09:19.312" v="1475" actId="1076"/>
        <pc:sldMkLst>
          <pc:docMk/>
          <pc:sldMk cId="1564565770" sldId="541"/>
        </pc:sldMkLst>
        <pc:picChg chg="add mod">
          <ac:chgData name="Eugenia Appelhans" userId="2d97bc27457f462f" providerId="LiveId" clId="{551EFC94-3407-42E0-A5E1-38EC58AC997E}" dt="2022-03-03T20:09:19.312" v="1475" actId="1076"/>
          <ac:picMkLst>
            <pc:docMk/>
            <pc:sldMk cId="1564565770" sldId="541"/>
            <ac:picMk id="3" creationId="{BFF4C2E2-5817-441F-9ABD-2A3C2A0455A9}"/>
          </ac:picMkLst>
        </pc:picChg>
      </pc:sldChg>
      <pc:sldChg chg="modSp add mod ord">
        <pc:chgData name="Eugenia Appelhans" userId="2d97bc27457f462f" providerId="LiveId" clId="{551EFC94-3407-42E0-A5E1-38EC58AC997E}" dt="2022-03-03T20:28:08.663" v="1557"/>
        <pc:sldMkLst>
          <pc:docMk/>
          <pc:sldMk cId="3032921913" sldId="542"/>
        </pc:sldMkLst>
        <pc:spChg chg="mod">
          <ac:chgData name="Eugenia Appelhans" userId="2d97bc27457f462f" providerId="LiveId" clId="{551EFC94-3407-42E0-A5E1-38EC58AC997E}" dt="2022-03-03T20:11:50.254" v="1555" actId="20577"/>
          <ac:spMkLst>
            <pc:docMk/>
            <pc:sldMk cId="3032921913" sldId="542"/>
            <ac:spMk id="2" creationId="{18C3B467-088C-4F3D-A9A7-105C4E1E20CD}"/>
          </ac:spMkLst>
        </pc:spChg>
      </pc:sldChg>
      <pc:sldChg chg="modSp add mod">
        <pc:chgData name="Eugenia Appelhans" userId="2d97bc27457f462f" providerId="LiveId" clId="{551EFC94-3407-42E0-A5E1-38EC58AC997E}" dt="2022-03-03T20:28:46.167" v="1583" actId="20577"/>
        <pc:sldMkLst>
          <pc:docMk/>
          <pc:sldMk cId="2687252884" sldId="543"/>
        </pc:sldMkLst>
        <pc:spChg chg="mod">
          <ac:chgData name="Eugenia Appelhans" userId="2d97bc27457f462f" providerId="LiveId" clId="{551EFC94-3407-42E0-A5E1-38EC58AC997E}" dt="2022-03-03T20:28:46.167" v="1583" actId="20577"/>
          <ac:spMkLst>
            <pc:docMk/>
            <pc:sldMk cId="2687252884" sldId="543"/>
            <ac:spMk id="2" creationId="{18C3B467-088C-4F3D-A9A7-105C4E1E20CD}"/>
          </ac:spMkLst>
        </pc:spChg>
      </pc:sldChg>
      <pc:sldChg chg="modSp add mod ord">
        <pc:chgData name="Eugenia Appelhans" userId="2d97bc27457f462f" providerId="LiveId" clId="{551EFC94-3407-42E0-A5E1-38EC58AC997E}" dt="2022-03-03T20:40:34.874" v="1846" actId="255"/>
        <pc:sldMkLst>
          <pc:docMk/>
          <pc:sldMk cId="254186254" sldId="544"/>
        </pc:sldMkLst>
        <pc:spChg chg="mod">
          <ac:chgData name="Eugenia Appelhans" userId="2d97bc27457f462f" providerId="LiveId" clId="{551EFC94-3407-42E0-A5E1-38EC58AC997E}" dt="2022-03-03T20:40:34.874" v="1846" actId="255"/>
          <ac:spMkLst>
            <pc:docMk/>
            <pc:sldMk cId="254186254" sldId="544"/>
            <ac:spMk id="2" creationId="{18C3B467-088C-4F3D-A9A7-105C4E1E20C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3/14/2022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852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2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080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20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591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596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459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53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90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02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357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989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885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974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406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7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3/14/2022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3/14/2022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3/14/2022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3/14/2022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3/14/2022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cnbc.com/2016/11/21/self-made-millionaire-shares-the-only-way-to-get-really-really-rich.html" TargetMode="Externa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hyperlink" Target="https://www.cnbc.com/2017/06/15/self-made-millionaires-agree-on-how-many-hours-you-should-be-working.html" TargetMode="External"/><Relationship Id="rId5" Type="http://schemas.openxmlformats.org/officeDocument/2006/relationships/hyperlink" Target="http://www.cnbc.com/2016/12/05/self-made-millionaire-if-you-want-to-get-rich-start-working-95-hours-a-week.html" TargetMode="External"/><Relationship Id="rId4" Type="http://schemas.openxmlformats.org/officeDocument/2006/relationships/hyperlink" Target="https://www.cnbc.com/2016/10/28/a-man-who-made-his-first-million-by-age-30-shares-the-best-business-advice-he-ever-got.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www.pexels.com/photo/closeup-photography-of-adult-short-coated-tan-and-white-dog-sleeping-on-gray-textile-at-daytime-731022/?utm_content=attributionCopyText&amp;utm_medium=referral&amp;utm_source=pexels" TargetMode="External"/><Relationship Id="rId4" Type="http://schemas.openxmlformats.org/officeDocument/2006/relationships/hyperlink" Target="https://www.pexels.com/@cdomingues10?utm_content=attributionCopyText&amp;utm_medium=referral&amp;utm_source=pexels"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hyperlink" Target="https://www.pexels.com/@karolina-grabowska?utm_content=attributionCopyText&amp;utm_medium=referral&amp;utm_source=pexels"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www.pexels.com/photo/wood-dirty-writing-leaf-8947770/?utm_content=attributionCopyText&amp;utm_medium=referral&amp;utm_source=pexels"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www.goodreads.com/work/quotes/42967506"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www.pexels.com/photo/barbell-on-the-floor-1552252/?utm_content=attributionCopyText&amp;utm_medium=referral&amp;utm_source=pexels" TargetMode="External"/><Relationship Id="rId4" Type="http://schemas.openxmlformats.org/officeDocument/2006/relationships/hyperlink" Target="https://www.pexels.com/@leonardho?utm_content=attributionCopyText&amp;utm_medium=referral&amp;utm_source=pexel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pexels.com/photo/closeup-photography-of-adult-short-coated-tan-and-white-dog-sleeping-on-gray-textile-at-daytime-731022/?utm_content=attributionCopyText&amp;utm_medium=referral&amp;utm_source=pexels" TargetMode="External"/><Relationship Id="rId4" Type="http://schemas.openxmlformats.org/officeDocument/2006/relationships/hyperlink" Target="https://www.pexels.com/@cdomingues10?utm_content=attributionCopyText&amp;utm_medium=referral&amp;utm_source=pexel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a:t>
            </a:r>
            <a:r>
              <a:rPr lang="en-US" dirty="0"/>
              <a:t>8</a:t>
            </a:r>
            <a:r>
              <a:rPr lang="en-US" sz="1800" dirty="0"/>
              <a:t> Part 1- Opportunity of Mental Health Issues</a:t>
            </a: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720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6A2CF4CE-9CA8-43FC-879C-3E084C2EB884}"/>
              </a:ext>
            </a:extLst>
          </p:cNvPr>
          <p:cNvSpPr txBox="1"/>
          <p:nvPr/>
        </p:nvSpPr>
        <p:spPr>
          <a:xfrm>
            <a:off x="868680" y="877078"/>
            <a:ext cx="6281928" cy="5157962"/>
          </a:xfrm>
          <a:prstGeom prst="rect">
            <a:avLst/>
          </a:prstGeom>
        </p:spPr>
        <p:txBody>
          <a:bodyPr vert="horz" lIns="91440" tIns="45720" rIns="91440" bIns="45720" rtlCol="0">
            <a:normAutofit/>
          </a:bodyPr>
          <a:lstStyle/>
          <a:p>
            <a:pPr>
              <a:spcAft>
                <a:spcPts val="600"/>
              </a:spcAft>
              <a:buClr>
                <a:schemeClr val="tx1">
                  <a:lumMod val="85000"/>
                  <a:lumOff val="15000"/>
                </a:schemeClr>
              </a:buClr>
            </a:pPr>
            <a:r>
              <a:rPr lang="en-US" b="0" i="0" dirty="0">
                <a:effectLst/>
              </a:rPr>
              <a:t>The momentum of habits:</a:t>
            </a:r>
          </a:p>
          <a:p>
            <a:pPr>
              <a:spcAft>
                <a:spcPts val="600"/>
              </a:spcAft>
              <a:buClr>
                <a:schemeClr val="tx1">
                  <a:lumMod val="85000"/>
                  <a:lumOff val="15000"/>
                </a:schemeClr>
              </a:buClr>
            </a:pPr>
            <a:endParaRPr lang="en-US" dirty="0"/>
          </a:p>
          <a:p>
            <a:pPr>
              <a:spcAft>
                <a:spcPts val="600"/>
              </a:spcAft>
              <a:buClr>
                <a:schemeClr val="tx1">
                  <a:lumMod val="85000"/>
                  <a:lumOff val="15000"/>
                </a:schemeClr>
              </a:buClr>
            </a:pPr>
            <a:r>
              <a:rPr lang="en-US" b="0" i="1" dirty="0">
                <a:solidFill>
                  <a:srgbClr val="31393C"/>
                </a:solidFill>
                <a:effectLst/>
                <a:latin typeface="Hind" panose="02000000000000000000" pitchFamily="2" charset="0"/>
              </a:rPr>
              <a:t>“Some habits have the power to start a chain reaction, changing other habits as they move through an organization. Some habits in other words, matter more in remaking businesses and lives.”  </a:t>
            </a:r>
            <a:endParaRPr lang="en-US" dirty="0"/>
          </a:p>
          <a:p>
            <a:pPr>
              <a:spcAft>
                <a:spcPts val="600"/>
              </a:spcAft>
              <a:buClr>
                <a:schemeClr val="tx1">
                  <a:lumMod val="85000"/>
                  <a:lumOff val="15000"/>
                </a:schemeClr>
              </a:buClr>
            </a:pPr>
            <a:endParaRPr lang="en-US" dirty="0"/>
          </a:p>
          <a:p>
            <a:pPr>
              <a:spcAft>
                <a:spcPts val="600"/>
              </a:spcAft>
              <a:buClr>
                <a:schemeClr val="tx1">
                  <a:lumMod val="85000"/>
                  <a:lumOff val="15000"/>
                </a:schemeClr>
              </a:buClr>
            </a:pPr>
            <a:r>
              <a:rPr lang="en-US" b="0" i="1" dirty="0">
                <a:solidFill>
                  <a:srgbClr val="31393C"/>
                </a:solidFill>
                <a:effectLst/>
                <a:latin typeface="Hind" panose="020B0502040204020203" pitchFamily="2" charset="0"/>
              </a:rPr>
              <a:t>“A huge body of studies has shown that small wins have enormous power, an influence disproportionate to the accomplishments of the victories themselves. “Small wins are a steady application of a small advantage,”</a:t>
            </a:r>
            <a:endParaRPr lang="en-US" b="0" i="0" dirty="0">
              <a:effectLst/>
            </a:endParaRPr>
          </a:p>
          <a:p>
            <a:pPr>
              <a:spcAft>
                <a:spcPts val="600"/>
              </a:spcAft>
              <a:buClr>
                <a:schemeClr val="tx1">
                  <a:lumMod val="85000"/>
                  <a:lumOff val="15000"/>
                </a:schemeClr>
              </a:buClr>
            </a:pPr>
            <a:endParaRPr lang="en-US" b="0" i="0" dirty="0">
              <a:effectLst/>
            </a:endParaRPr>
          </a:p>
          <a:p>
            <a:pPr>
              <a:spcAft>
                <a:spcPts val="600"/>
              </a:spcAft>
              <a:buClr>
                <a:schemeClr val="tx1">
                  <a:lumMod val="85000"/>
                  <a:lumOff val="15000"/>
                </a:schemeClr>
              </a:buClr>
            </a:pPr>
            <a:endParaRPr lang="en-US" dirty="0"/>
          </a:p>
          <a:p>
            <a:pPr>
              <a:spcAft>
                <a:spcPts val="600"/>
              </a:spcAft>
              <a:buClr>
                <a:schemeClr val="tx1">
                  <a:lumMod val="85000"/>
                  <a:lumOff val="15000"/>
                </a:schemeClr>
              </a:buClr>
            </a:pPr>
            <a:endParaRPr lang="en-US" b="0" i="0" dirty="0">
              <a:effectLst/>
            </a:endParaRPr>
          </a:p>
          <a:p>
            <a:pPr>
              <a:spcAft>
                <a:spcPts val="600"/>
              </a:spcAft>
              <a:buClr>
                <a:schemeClr val="tx1">
                  <a:lumMod val="85000"/>
                  <a:lumOff val="15000"/>
                </a:schemeClr>
              </a:buClr>
            </a:pPr>
            <a:endParaRPr lang="en-US" dirty="0"/>
          </a:p>
          <a:p>
            <a:pPr>
              <a:spcAft>
                <a:spcPts val="600"/>
              </a:spcAft>
              <a:buClr>
                <a:schemeClr val="tx1">
                  <a:lumMod val="85000"/>
                  <a:lumOff val="15000"/>
                </a:schemeClr>
              </a:buClr>
            </a:pPr>
            <a:endParaRPr lang="en-US" b="0" i="0" dirty="0">
              <a:effectLst/>
            </a:endParaRP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r="1716" b="-2"/>
          <a:stretch/>
        </p:blipFill>
        <p:spPr>
          <a:xfrm>
            <a:off x="7837371" y="237744"/>
            <a:ext cx="4124416" cy="6382512"/>
          </a:xfrm>
          <a:prstGeom prst="rect">
            <a:avLst/>
          </a:prstGeom>
        </p:spPr>
      </p:pic>
    </p:spTree>
    <p:extLst>
      <p:ext uri="{BB962C8B-B14F-4D97-AF65-F5344CB8AC3E}">
        <p14:creationId xmlns:p14="http://schemas.microsoft.com/office/powerpoint/2010/main" val="1529006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6A2CF4CE-9CA8-43FC-879C-3E084C2EB884}"/>
              </a:ext>
            </a:extLst>
          </p:cNvPr>
          <p:cNvSpPr txBox="1"/>
          <p:nvPr/>
        </p:nvSpPr>
        <p:spPr>
          <a:xfrm>
            <a:off x="868680" y="877078"/>
            <a:ext cx="6281928" cy="5157962"/>
          </a:xfrm>
          <a:prstGeom prst="rect">
            <a:avLst/>
          </a:prstGeom>
        </p:spPr>
        <p:txBody>
          <a:bodyPr vert="horz" lIns="91440" tIns="45720" rIns="91440" bIns="45720" rtlCol="0">
            <a:normAutofit/>
          </a:bodyPr>
          <a:lstStyle/>
          <a:p>
            <a:pPr>
              <a:spcAft>
                <a:spcPts val="600"/>
              </a:spcAft>
              <a:buClr>
                <a:schemeClr val="tx1">
                  <a:lumMod val="85000"/>
                  <a:lumOff val="15000"/>
                </a:schemeClr>
              </a:buClr>
            </a:pPr>
            <a:r>
              <a:rPr lang="en-US" b="0" i="0" dirty="0">
                <a:effectLst/>
              </a:rPr>
              <a:t>What are the implications of habits around:</a:t>
            </a:r>
          </a:p>
          <a:p>
            <a:pPr>
              <a:spcAft>
                <a:spcPts val="600"/>
              </a:spcAft>
              <a:buClr>
                <a:schemeClr val="tx1">
                  <a:lumMod val="85000"/>
                  <a:lumOff val="15000"/>
                </a:schemeClr>
              </a:buClr>
            </a:pPr>
            <a:endParaRPr lang="en-US" dirty="0"/>
          </a:p>
          <a:p>
            <a:pPr>
              <a:spcAft>
                <a:spcPts val="600"/>
              </a:spcAft>
              <a:buClr>
                <a:schemeClr val="tx1">
                  <a:lumMod val="85000"/>
                  <a:lumOff val="15000"/>
                </a:schemeClr>
              </a:buClr>
            </a:pPr>
            <a:r>
              <a:rPr lang="en-US" b="0" i="0" dirty="0">
                <a:effectLst/>
              </a:rPr>
              <a:t>Self-care</a:t>
            </a:r>
          </a:p>
          <a:p>
            <a:pPr>
              <a:spcAft>
                <a:spcPts val="600"/>
              </a:spcAft>
              <a:buClr>
                <a:schemeClr val="tx1">
                  <a:lumMod val="85000"/>
                  <a:lumOff val="15000"/>
                </a:schemeClr>
              </a:buClr>
            </a:pPr>
            <a:r>
              <a:rPr lang="en-US" dirty="0"/>
              <a:t>Routine</a:t>
            </a:r>
          </a:p>
          <a:p>
            <a:pPr>
              <a:spcAft>
                <a:spcPts val="600"/>
              </a:spcAft>
              <a:buClr>
                <a:schemeClr val="tx1">
                  <a:lumMod val="85000"/>
                  <a:lumOff val="15000"/>
                </a:schemeClr>
              </a:buClr>
            </a:pPr>
            <a:r>
              <a:rPr lang="en-US" b="0" i="0" dirty="0">
                <a:effectLst/>
              </a:rPr>
              <a:t>Exercise</a:t>
            </a:r>
          </a:p>
          <a:p>
            <a:pPr>
              <a:spcAft>
                <a:spcPts val="600"/>
              </a:spcAft>
              <a:buClr>
                <a:schemeClr val="tx1">
                  <a:lumMod val="85000"/>
                  <a:lumOff val="15000"/>
                </a:schemeClr>
              </a:buClr>
            </a:pPr>
            <a:r>
              <a:rPr lang="en-US" dirty="0"/>
              <a:t>Diet</a:t>
            </a:r>
          </a:p>
          <a:p>
            <a:pPr>
              <a:spcAft>
                <a:spcPts val="600"/>
              </a:spcAft>
              <a:buClr>
                <a:schemeClr val="tx1">
                  <a:lumMod val="85000"/>
                  <a:lumOff val="15000"/>
                </a:schemeClr>
              </a:buClr>
            </a:pPr>
            <a:r>
              <a:rPr lang="en-US" b="0" i="0" dirty="0">
                <a:effectLst/>
              </a:rPr>
              <a:t>Community</a:t>
            </a:r>
          </a:p>
          <a:p>
            <a:pPr>
              <a:spcAft>
                <a:spcPts val="600"/>
              </a:spcAft>
              <a:buClr>
                <a:schemeClr val="tx1">
                  <a:lumMod val="85000"/>
                  <a:lumOff val="15000"/>
                </a:schemeClr>
              </a:buClr>
            </a:pPr>
            <a:r>
              <a:rPr lang="en-US" b="0" i="0" dirty="0">
                <a:effectLst/>
              </a:rPr>
              <a:t>Therapy</a:t>
            </a:r>
          </a:p>
          <a:p>
            <a:pPr>
              <a:spcAft>
                <a:spcPts val="600"/>
              </a:spcAft>
              <a:buClr>
                <a:schemeClr val="tx1">
                  <a:lumMod val="85000"/>
                  <a:lumOff val="15000"/>
                </a:schemeClr>
              </a:buClr>
            </a:pPr>
            <a:r>
              <a:rPr lang="en-US" dirty="0"/>
              <a:t>Reconnection and reintegration</a:t>
            </a:r>
            <a:endParaRPr lang="en-US" b="0" i="0" dirty="0">
              <a:effectLst/>
            </a:endParaRPr>
          </a:p>
          <a:p>
            <a:pPr>
              <a:spcAft>
                <a:spcPts val="600"/>
              </a:spcAft>
              <a:buClr>
                <a:schemeClr val="tx1">
                  <a:lumMod val="85000"/>
                  <a:lumOff val="15000"/>
                </a:schemeClr>
              </a:buClr>
            </a:pPr>
            <a:endParaRPr lang="en-US" b="0" i="0" dirty="0">
              <a:effectLst/>
            </a:endParaRPr>
          </a:p>
          <a:p>
            <a:pPr>
              <a:spcAft>
                <a:spcPts val="600"/>
              </a:spcAft>
              <a:buClr>
                <a:schemeClr val="tx1">
                  <a:lumMod val="85000"/>
                  <a:lumOff val="15000"/>
                </a:schemeClr>
              </a:buClr>
            </a:pPr>
            <a:endParaRPr lang="en-US" b="0" i="0" dirty="0">
              <a:effectLst/>
            </a:endParaRPr>
          </a:p>
          <a:p>
            <a:pPr>
              <a:spcAft>
                <a:spcPts val="600"/>
              </a:spcAft>
              <a:buClr>
                <a:schemeClr val="tx1">
                  <a:lumMod val="85000"/>
                  <a:lumOff val="15000"/>
                </a:schemeClr>
              </a:buClr>
            </a:pPr>
            <a:endParaRPr lang="en-US" b="0" i="0" dirty="0">
              <a:effectLst/>
            </a:endParaRPr>
          </a:p>
          <a:p>
            <a:pPr>
              <a:spcAft>
                <a:spcPts val="600"/>
              </a:spcAft>
              <a:buClr>
                <a:schemeClr val="tx1">
                  <a:lumMod val="85000"/>
                  <a:lumOff val="15000"/>
                </a:schemeClr>
              </a:buClr>
            </a:pPr>
            <a:endParaRPr lang="en-US" dirty="0"/>
          </a:p>
          <a:p>
            <a:pPr>
              <a:spcAft>
                <a:spcPts val="600"/>
              </a:spcAft>
              <a:buClr>
                <a:schemeClr val="tx1">
                  <a:lumMod val="85000"/>
                  <a:lumOff val="15000"/>
                </a:schemeClr>
              </a:buClr>
            </a:pPr>
            <a:endParaRPr lang="en-US" b="0" i="0" dirty="0">
              <a:effectLst/>
            </a:endParaRPr>
          </a:p>
          <a:p>
            <a:pPr>
              <a:spcAft>
                <a:spcPts val="600"/>
              </a:spcAft>
              <a:buClr>
                <a:schemeClr val="tx1">
                  <a:lumMod val="85000"/>
                  <a:lumOff val="15000"/>
                </a:schemeClr>
              </a:buClr>
            </a:pPr>
            <a:endParaRPr lang="en-US" dirty="0"/>
          </a:p>
          <a:p>
            <a:pPr>
              <a:spcAft>
                <a:spcPts val="600"/>
              </a:spcAft>
              <a:buClr>
                <a:schemeClr val="tx1">
                  <a:lumMod val="85000"/>
                  <a:lumOff val="15000"/>
                </a:schemeClr>
              </a:buClr>
            </a:pPr>
            <a:endParaRPr lang="en-US" b="0" i="0" dirty="0">
              <a:effectLst/>
            </a:endParaRP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r="1716" b="-2"/>
          <a:stretch/>
        </p:blipFill>
        <p:spPr>
          <a:xfrm>
            <a:off x="7837371" y="237744"/>
            <a:ext cx="4124416" cy="6382512"/>
          </a:xfrm>
          <a:prstGeom prst="rect">
            <a:avLst/>
          </a:prstGeom>
        </p:spPr>
      </p:pic>
    </p:spTree>
    <p:extLst>
      <p:ext uri="{BB962C8B-B14F-4D97-AF65-F5344CB8AC3E}">
        <p14:creationId xmlns:p14="http://schemas.microsoft.com/office/powerpoint/2010/main" val="693594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a:blip r:embed="rId3"/>
          <a:srcRect t="7813" b="7813"/>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1" y="0"/>
            <a:ext cx="9443357" cy="6858000"/>
          </a:xfrm>
        </p:spPr>
        <p:txBody>
          <a:bodyPr anchor="b">
            <a:normAutofit/>
          </a:bodyPr>
          <a:lstStyle/>
          <a:p>
            <a:r>
              <a:rPr lang="en-US" dirty="0">
                <a:solidFill>
                  <a:schemeClr val="accent2">
                    <a:lumMod val="75000"/>
                  </a:schemeClr>
                </a:solidFill>
              </a:rPr>
              <a:t>Self-work as habit</a:t>
            </a: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r>
              <a:rPr lang="en-US" sz="1200" b="0" i="0" dirty="0">
                <a:solidFill>
                  <a:srgbClr val="000000"/>
                </a:solidFill>
                <a:effectLst/>
                <a:latin typeface="PlusJakartaSans"/>
              </a:rPr>
              <a:t>Photo by Jessica Lewis Creative: https://www.pexels.com/photo/white-notebook-and-pen-606539/</a:t>
            </a:r>
            <a:endParaRPr lang="en-US" sz="1200" dirty="0">
              <a:solidFill>
                <a:schemeClr val="accent2">
                  <a:lumMod val="75000"/>
                </a:schemeClr>
              </a:solidFill>
            </a:endParaRPr>
          </a:p>
        </p:txBody>
      </p:sp>
    </p:spTree>
    <p:extLst>
      <p:ext uri="{BB962C8B-B14F-4D97-AF65-F5344CB8AC3E}">
        <p14:creationId xmlns:p14="http://schemas.microsoft.com/office/powerpoint/2010/main" val="3753343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a:blip r:embed="rId3"/>
          <a:srcRect/>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1" y="0"/>
            <a:ext cx="9443357" cy="6858000"/>
          </a:xfrm>
        </p:spPr>
        <p:txBody>
          <a:bodyPr anchor="b">
            <a:normAutofit/>
          </a:bodyPr>
          <a:lstStyle/>
          <a:p>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r>
              <a:rPr lang="en-US" sz="1200" b="0" i="0" dirty="0">
                <a:solidFill>
                  <a:srgbClr val="000000"/>
                </a:solidFill>
                <a:effectLst/>
                <a:latin typeface="PlusJakartaSans"/>
              </a:rPr>
              <a:t>Photo by Monstera at </a:t>
            </a:r>
            <a:r>
              <a:rPr lang="en-US" sz="1200" b="0" i="0" dirty="0" err="1">
                <a:solidFill>
                  <a:srgbClr val="000000"/>
                </a:solidFill>
                <a:effectLst/>
                <a:latin typeface="PlusJakartaSans"/>
              </a:rPr>
              <a:t>Pexels</a:t>
            </a:r>
            <a:endParaRPr lang="en-US" sz="1200" dirty="0">
              <a:solidFill>
                <a:schemeClr val="accent2">
                  <a:lumMod val="75000"/>
                </a:schemeClr>
              </a:solidFill>
            </a:endParaRPr>
          </a:p>
        </p:txBody>
      </p:sp>
    </p:spTree>
    <p:extLst>
      <p:ext uri="{BB962C8B-B14F-4D97-AF65-F5344CB8AC3E}">
        <p14:creationId xmlns:p14="http://schemas.microsoft.com/office/powerpoint/2010/main" val="2020845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0"/>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8 Part 2- </a:t>
            </a:r>
            <a:r>
              <a:rPr lang="en-US" dirty="0"/>
              <a:t>Post-Traumatic Growth</a:t>
            </a:r>
            <a:endParaRPr lang="en-US" sz="1800" dirty="0"/>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Post-Traumatic Growth </a:t>
            </a:r>
          </a:p>
          <a:p>
            <a:pPr algn="l"/>
            <a:endParaRPr lang="en-US" sz="1600" b="1" dirty="0">
              <a:solidFill>
                <a:srgbClr val="000000"/>
              </a:solidFill>
              <a:latin typeface="system-ui"/>
            </a:endParaRPr>
          </a:p>
          <a:p>
            <a:pPr algn="l"/>
            <a:r>
              <a:rPr lang="en-US" sz="1600" b="1" dirty="0">
                <a:solidFill>
                  <a:srgbClr val="000000"/>
                </a:solidFill>
                <a:latin typeface="system-ui"/>
              </a:rPr>
              <a:t>In 30%-70% or 40%-75% of cases</a:t>
            </a:r>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891008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F4C2E2-5817-441F-9ABD-2A3C2A0455A9}"/>
              </a:ext>
            </a:extLst>
          </p:cNvPr>
          <p:cNvPicPr>
            <a:picLocks noChangeAspect="1"/>
          </p:cNvPicPr>
          <p:nvPr/>
        </p:nvPicPr>
        <p:blipFill>
          <a:blip r:embed="rId2"/>
          <a:stretch>
            <a:fillRect/>
          </a:stretch>
        </p:blipFill>
        <p:spPr>
          <a:xfrm>
            <a:off x="993127" y="185989"/>
            <a:ext cx="10205746" cy="6486021"/>
          </a:xfrm>
          <a:prstGeom prst="rect">
            <a:avLst/>
          </a:prstGeom>
        </p:spPr>
      </p:pic>
    </p:spTree>
    <p:extLst>
      <p:ext uri="{BB962C8B-B14F-4D97-AF65-F5344CB8AC3E}">
        <p14:creationId xmlns:p14="http://schemas.microsoft.com/office/powerpoint/2010/main" val="1564565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Post-Traumatic Growth </a:t>
            </a:r>
          </a:p>
          <a:p>
            <a:pPr algn="l"/>
            <a:endParaRPr lang="en-US" sz="1600" b="1" dirty="0">
              <a:solidFill>
                <a:srgbClr val="000000"/>
              </a:solidFill>
              <a:latin typeface="system-ui"/>
            </a:endParaRPr>
          </a:p>
          <a:p>
            <a:pPr algn="l"/>
            <a:r>
              <a:rPr lang="en-US" sz="1600" dirty="0">
                <a:solidFill>
                  <a:srgbClr val="1A1A1A"/>
                </a:solidFill>
                <a:latin typeface="-apple-system"/>
              </a:rPr>
              <a:t>Key to outcomes is sensemaking or meaning making</a:t>
            </a: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222774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3047" b="3047"/>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 </a:t>
            </a:r>
            <a:endParaRPr lang="en-US" dirty="0"/>
          </a:p>
        </p:txBody>
      </p:sp>
    </p:spTree>
    <p:extLst>
      <p:ext uri="{BB962C8B-B14F-4D97-AF65-F5344CB8AC3E}">
        <p14:creationId xmlns:p14="http://schemas.microsoft.com/office/powerpoint/2010/main" val="893759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26610" b="2661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2 Corinthians 1:3-7</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3 </a:t>
            </a:r>
            <a:r>
              <a:rPr lang="en-US" sz="1600" b="0" i="0" dirty="0">
                <a:solidFill>
                  <a:srgbClr val="000000"/>
                </a:solidFill>
                <a:effectLst/>
                <a:latin typeface="system-ui"/>
              </a:rPr>
              <a:t>Praise be to the God and Father of our Lord Jesus Christ, the Father of compassion and the God of all comfort, </a:t>
            </a:r>
            <a:r>
              <a:rPr lang="en-US" sz="1600" b="1" i="0" baseline="30000" dirty="0">
                <a:solidFill>
                  <a:srgbClr val="000000"/>
                </a:solidFill>
                <a:effectLst/>
                <a:latin typeface="system-ui"/>
              </a:rPr>
              <a:t>4 </a:t>
            </a:r>
            <a:r>
              <a:rPr lang="en-US" sz="1600" b="0" i="0" dirty="0">
                <a:solidFill>
                  <a:srgbClr val="000000"/>
                </a:solidFill>
                <a:effectLst/>
                <a:latin typeface="system-ui"/>
              </a:rPr>
              <a:t>who comforts us in all our troubles, so that we can comfort those in any trouble with the comfort we ourselves receive from God. </a:t>
            </a:r>
            <a:r>
              <a:rPr lang="en-US" sz="1600" b="1" i="0" baseline="30000" dirty="0">
                <a:solidFill>
                  <a:srgbClr val="000000"/>
                </a:solidFill>
                <a:effectLst/>
                <a:latin typeface="system-ui"/>
              </a:rPr>
              <a:t>5 </a:t>
            </a:r>
            <a:r>
              <a:rPr lang="en-US" sz="1600" b="0" i="0" dirty="0">
                <a:solidFill>
                  <a:srgbClr val="000000"/>
                </a:solidFill>
                <a:effectLst/>
                <a:latin typeface="system-ui"/>
              </a:rPr>
              <a:t>For just as we share abundantly in the sufferings of Christ, so also our comfort abounds through Christ. </a:t>
            </a:r>
            <a:r>
              <a:rPr lang="en-US" sz="1600" b="1" i="0" baseline="30000" dirty="0">
                <a:solidFill>
                  <a:srgbClr val="000000"/>
                </a:solidFill>
                <a:effectLst/>
                <a:latin typeface="system-ui"/>
              </a:rPr>
              <a:t>6 </a:t>
            </a:r>
            <a:r>
              <a:rPr lang="en-US" sz="1600" b="0" i="0" dirty="0">
                <a:solidFill>
                  <a:srgbClr val="000000"/>
                </a:solidFill>
                <a:effectLst/>
                <a:latin typeface="system-ui"/>
              </a:rPr>
              <a:t>If we are distressed, it is for your comfort and salvation; if we are comforted, it is for your comfort, which produces in you patient endurance of the same sufferings we suffer. </a:t>
            </a:r>
            <a:r>
              <a:rPr lang="en-US" sz="1600" b="1" i="0" baseline="30000" dirty="0">
                <a:solidFill>
                  <a:srgbClr val="000000"/>
                </a:solidFill>
                <a:effectLst/>
                <a:latin typeface="system-ui"/>
              </a:rPr>
              <a:t>7 </a:t>
            </a:r>
            <a:r>
              <a:rPr lang="en-US" sz="1600" b="0" i="0" dirty="0">
                <a:solidFill>
                  <a:srgbClr val="000000"/>
                </a:solidFill>
                <a:effectLst/>
                <a:latin typeface="system-ui"/>
              </a:rPr>
              <a:t>And our hope for you is firm, because we know that just as you share in our sufferings, so also you share in our comfort.</a:t>
            </a:r>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940339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3">
            <a:alphaModFix/>
          </a:blip>
          <a:srcRect t="17459" b="17699"/>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The gift of disorientation</a:t>
            </a:r>
          </a:p>
        </p:txBody>
      </p:sp>
    </p:spTree>
    <p:extLst>
      <p:ext uri="{BB962C8B-B14F-4D97-AF65-F5344CB8AC3E}">
        <p14:creationId xmlns:p14="http://schemas.microsoft.com/office/powerpoint/2010/main" val="1738512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26610" b="2661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solidFill>
                  <a:srgbClr val="444444"/>
                </a:solidFill>
                <a:effectLst/>
                <a:latin typeface="Roboto" panose="02000000000000000000" pitchFamily="2" charset="0"/>
              </a:rPr>
              <a:t>Cause your scars shine like dark stars</a:t>
            </a:r>
            <a:br>
              <a:rPr lang="en-US" sz="1600" dirty="0"/>
            </a:br>
            <a:r>
              <a:rPr lang="en-US" sz="1600" b="0" i="0" dirty="0">
                <a:solidFill>
                  <a:srgbClr val="444444"/>
                </a:solidFill>
                <a:effectLst/>
                <a:latin typeface="Roboto" panose="02000000000000000000" pitchFamily="2" charset="0"/>
              </a:rPr>
              <a:t>Yeah, your wounds are where the light shines through</a:t>
            </a:r>
            <a:br>
              <a:rPr lang="en-US" sz="1600" dirty="0"/>
            </a:br>
            <a:r>
              <a:rPr lang="en-US" sz="1600" b="0" i="0" dirty="0">
                <a:solidFill>
                  <a:srgbClr val="444444"/>
                </a:solidFill>
                <a:effectLst/>
                <a:latin typeface="Roboto" panose="02000000000000000000" pitchFamily="2" charset="0"/>
              </a:rPr>
              <a:t>So let's go there, to that place where</a:t>
            </a:r>
            <a:br>
              <a:rPr lang="en-US" sz="1600" dirty="0"/>
            </a:br>
            <a:r>
              <a:rPr lang="en-US" sz="1600" b="0" i="0" dirty="0">
                <a:solidFill>
                  <a:srgbClr val="444444"/>
                </a:solidFill>
                <a:effectLst/>
                <a:latin typeface="Roboto" panose="02000000000000000000" pitchFamily="2" charset="0"/>
              </a:rPr>
              <a:t>We sing these broken prayers where the light shines through--</a:t>
            </a:r>
            <a:br>
              <a:rPr lang="en-US" sz="1600" dirty="0"/>
            </a:br>
            <a:r>
              <a:rPr lang="en-US" sz="1600" b="0" i="0" dirty="0">
                <a:solidFill>
                  <a:srgbClr val="444444"/>
                </a:solidFill>
                <a:effectLst/>
                <a:latin typeface="Roboto" panose="02000000000000000000" pitchFamily="2" charset="0"/>
              </a:rPr>
              <a:t>The wound is where the light shines through</a:t>
            </a:r>
            <a:br>
              <a:rPr lang="en-US" sz="1600" dirty="0"/>
            </a:br>
            <a:r>
              <a:rPr lang="en-US" sz="1600" b="0" i="0" dirty="0">
                <a:solidFill>
                  <a:srgbClr val="444444"/>
                </a:solidFill>
                <a:effectLst/>
                <a:latin typeface="Roboto" panose="02000000000000000000" pitchFamily="2" charset="0"/>
              </a:rPr>
              <a:t>Yeah, the wound is where the light shines through</a:t>
            </a:r>
          </a:p>
          <a:p>
            <a:pPr algn="l"/>
            <a:endParaRPr lang="en-US" sz="1600" dirty="0">
              <a:solidFill>
                <a:srgbClr val="444444"/>
              </a:solidFill>
              <a:latin typeface="Roboto" panose="02000000000000000000" pitchFamily="2" charset="0"/>
            </a:endParaRPr>
          </a:p>
          <a:p>
            <a:pPr algn="l"/>
            <a:r>
              <a:rPr lang="en-US" sz="1600" b="0" i="0" dirty="0">
                <a:solidFill>
                  <a:srgbClr val="444444"/>
                </a:solidFill>
                <a:effectLst/>
                <a:latin typeface="Roboto" panose="02000000000000000000" pitchFamily="2" charset="0"/>
              </a:rPr>
              <a:t>Switchfoot- Where the Light Shines Through</a:t>
            </a:r>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465736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0"/>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a:t>Week </a:t>
            </a:r>
            <a:r>
              <a:rPr lang="en-US" sz="1800" dirty="0"/>
              <a:t>8</a:t>
            </a:r>
            <a:r>
              <a:rPr lang="en-US" sz="1800"/>
              <a:t> </a:t>
            </a:r>
            <a:r>
              <a:rPr lang="en-US" sz="1800" dirty="0"/>
              <a:t>Part 3- </a:t>
            </a:r>
            <a:r>
              <a:rPr lang="en-US" dirty="0"/>
              <a:t>Limits</a:t>
            </a:r>
            <a:endParaRPr lang="en-US" sz="1800" dirty="0"/>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914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F38C-54C8-42BC-92D4-02D4490755A5}"/>
              </a:ext>
            </a:extLst>
          </p:cNvPr>
          <p:cNvSpPr>
            <a:spLocks noGrp="1"/>
          </p:cNvSpPr>
          <p:nvPr>
            <p:ph type="ctrTitle"/>
          </p:nvPr>
        </p:nvSpPr>
        <p:spPr/>
        <p:txBody>
          <a:bodyPr>
            <a:normAutofit fontScale="90000"/>
          </a:bodyPr>
          <a:lstStyle/>
          <a:p>
            <a:r>
              <a:rPr lang="en-US" dirty="0"/>
              <a:t>Paradox: </a:t>
            </a:r>
            <a:br>
              <a:rPr lang="en-US" dirty="0"/>
            </a:br>
            <a:r>
              <a:rPr lang="en-US" dirty="0"/>
              <a:t>mental illness as a gift</a:t>
            </a:r>
          </a:p>
        </p:txBody>
      </p:sp>
    </p:spTree>
    <p:extLst>
      <p:ext uri="{BB962C8B-B14F-4D97-AF65-F5344CB8AC3E}">
        <p14:creationId xmlns:p14="http://schemas.microsoft.com/office/powerpoint/2010/main" val="36514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75" b="7875"/>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effectLst/>
                <a:latin typeface="Averta"/>
              </a:rPr>
              <a:t>The Entrepreneurial grind</a:t>
            </a:r>
          </a:p>
          <a:p>
            <a:pPr algn="l"/>
            <a:endParaRPr lang="en-US" sz="1600" dirty="0">
              <a:latin typeface="Averta"/>
            </a:endParaRPr>
          </a:p>
          <a:p>
            <a:pPr algn="l"/>
            <a:r>
              <a:rPr lang="en-US" sz="1600" b="0" i="0" dirty="0">
                <a:effectLst/>
                <a:latin typeface="Averta"/>
              </a:rPr>
              <a:t>Entrepreneur and New York Times-bestselling author </a:t>
            </a:r>
            <a:r>
              <a:rPr lang="en-US" sz="1600" b="0" i="0" u="none" strike="noStrike" dirty="0">
                <a:effectLst/>
                <a:latin typeface="Averta"/>
                <a:hlinkClick r:id="rId3">
                  <a:extLst>
                    <a:ext uri="{A12FA001-AC4F-418D-AE19-62706E023703}">
                      <ahyp:hlinkClr xmlns:ahyp="http://schemas.microsoft.com/office/drawing/2018/hyperlinkcolor" val="tx"/>
                    </a:ext>
                  </a:extLst>
                </a:hlinkClick>
              </a:rPr>
              <a:t>Grant Cardone</a:t>
            </a:r>
            <a:r>
              <a:rPr lang="en-US" sz="1600" b="0" i="0" dirty="0">
                <a:effectLst/>
                <a:latin typeface="Averta"/>
              </a:rPr>
              <a:t> was </a:t>
            </a:r>
            <a:r>
              <a:rPr lang="en-US" sz="1600" b="0" i="0" u="none" strike="noStrike" dirty="0">
                <a:effectLst/>
                <a:latin typeface="Averta"/>
                <a:hlinkClick r:id="rId4">
                  <a:extLst>
                    <a:ext uri="{A12FA001-AC4F-418D-AE19-62706E023703}">
                      <ahyp:hlinkClr xmlns:ahyp="http://schemas.microsoft.com/office/drawing/2018/hyperlinkcolor" val="tx"/>
                    </a:ext>
                  </a:extLst>
                </a:hlinkClick>
              </a:rPr>
              <a:t>deep in debt</a:t>
            </a:r>
            <a:r>
              <a:rPr lang="en-US" sz="1600" b="0" i="0" dirty="0">
                <a:effectLst/>
                <a:latin typeface="Averta"/>
              </a:rPr>
              <a:t> before building his building his multimillion-dollar fortune.</a:t>
            </a:r>
          </a:p>
          <a:p>
            <a:pPr algn="l"/>
            <a:r>
              <a:rPr lang="en-US" sz="1600" b="0" i="0" dirty="0">
                <a:effectLst/>
                <a:latin typeface="Averta"/>
              </a:rPr>
              <a:t>What sets the self-made millionaire apart from the rest of the population, he says, is </a:t>
            </a:r>
            <a:r>
              <a:rPr lang="en-US" sz="1600" b="0" i="0" u="none" strike="noStrike" dirty="0">
                <a:effectLst/>
                <a:latin typeface="Averta"/>
                <a:hlinkClick r:id="rId5">
                  <a:extLst>
                    <a:ext uri="{A12FA001-AC4F-418D-AE19-62706E023703}">
                      <ahyp:hlinkClr xmlns:ahyp="http://schemas.microsoft.com/office/drawing/2018/hyperlinkcolor" val="tx"/>
                    </a:ext>
                  </a:extLst>
                </a:hlinkClick>
              </a:rPr>
              <a:t>how much he works</a:t>
            </a:r>
            <a:r>
              <a:rPr lang="en-US" sz="1600" b="0" i="0" dirty="0">
                <a:effectLst/>
                <a:latin typeface="Averta"/>
              </a:rPr>
              <a:t>: “Most people work 9-to-5. I work 95 hours [per week]. If you ever want to be a millionaire, you need to stop doing the 9-to-5 and start doing 95.” That comes out to about 14 hours of work a day.</a:t>
            </a:r>
          </a:p>
          <a:p>
            <a:pPr algn="l"/>
            <a:endParaRPr lang="en-US" sz="1600" dirty="0">
              <a:latin typeface="system-ui"/>
            </a:endParaRPr>
          </a:p>
          <a:p>
            <a:pPr algn="l"/>
            <a:endParaRPr lang="en-US" sz="1600" dirty="0">
              <a:latin typeface="system-ui"/>
            </a:endParaRPr>
          </a:p>
          <a:p>
            <a:pPr algn="l"/>
            <a:endParaRPr lang="en-US" sz="1600" dirty="0">
              <a:latin typeface="system-ui"/>
            </a:endParaRPr>
          </a:p>
          <a:p>
            <a:pPr algn="l"/>
            <a:endParaRPr lang="en-US" sz="1600" dirty="0">
              <a:latin typeface="system-ui"/>
            </a:endParaRPr>
          </a:p>
          <a:p>
            <a:pPr algn="l"/>
            <a:endParaRPr lang="en-US" sz="1600" dirty="0">
              <a:latin typeface="system-ui"/>
            </a:endParaRPr>
          </a:p>
          <a:p>
            <a:pPr algn="l"/>
            <a:endParaRPr lang="en-US" sz="1600" dirty="0">
              <a:latin typeface="system-ui"/>
            </a:endParaRPr>
          </a:p>
          <a:p>
            <a:pPr algn="l"/>
            <a:endParaRPr lang="en-US" sz="1600" dirty="0">
              <a:latin typeface="system-ui"/>
            </a:endParaRPr>
          </a:p>
          <a:p>
            <a:pPr algn="l"/>
            <a:endParaRPr lang="en-US" sz="1600" dirty="0">
              <a:latin typeface="system-ui"/>
            </a:endParaRPr>
          </a:p>
          <a:p>
            <a:pPr algn="l"/>
            <a:endParaRPr lang="en-US" sz="1600" dirty="0">
              <a:latin typeface="system-ui"/>
            </a:endParaRPr>
          </a:p>
          <a:p>
            <a:pPr algn="l"/>
            <a:endParaRPr lang="en-US" sz="1600" dirty="0">
              <a:latin typeface="system-ui"/>
            </a:endParaRPr>
          </a:p>
          <a:p>
            <a:pPr algn="l"/>
            <a:endParaRPr lang="en-US" sz="1600" dirty="0">
              <a:latin typeface="system-ui"/>
            </a:endParaRPr>
          </a:p>
          <a:p>
            <a:pPr algn="l"/>
            <a:endParaRPr lang="en-US" sz="1600" dirty="0">
              <a:latin typeface="system-ui"/>
            </a:endParaRPr>
          </a:p>
          <a:p>
            <a:r>
              <a:rPr lang="en-US" sz="1600" dirty="0">
                <a:hlinkClick r:id="rId6">
                  <a:extLst>
                    <a:ext uri="{A12FA001-AC4F-418D-AE19-62706E023703}">
                      <ahyp:hlinkClr xmlns:ahyp="http://schemas.microsoft.com/office/drawing/2018/hyperlinkcolor" val="tx"/>
                    </a:ext>
                  </a:extLst>
                </a:hlinkClick>
              </a:rPr>
              <a:t>Self-made millionaires agree on how many hours you should be working (cnbc.com)</a:t>
            </a:r>
            <a:r>
              <a:rPr lang="en-US" sz="1600" dirty="0"/>
              <a:t> 2017</a:t>
            </a:r>
            <a:endParaRPr lang="en-US" sz="1600" b="0" i="0" dirty="0">
              <a:effectLst/>
              <a:latin typeface="system-ui"/>
            </a:endParaRPr>
          </a:p>
          <a:p>
            <a:pPr algn="l"/>
            <a:endParaRPr lang="en-US" sz="1600" dirty="0">
              <a:latin typeface="system-ui"/>
            </a:endParaRPr>
          </a:p>
          <a:p>
            <a:pPr algn="l"/>
            <a:endParaRPr lang="en-US" sz="1600" b="0" i="0" dirty="0">
              <a:effectLst/>
              <a:latin typeface="system-ui"/>
            </a:endParaRPr>
          </a:p>
          <a:p>
            <a:pPr algn="l"/>
            <a:endParaRPr lang="en-US" sz="1600" b="0" i="0" dirty="0">
              <a:effectLst/>
              <a:latin typeface="system-ui"/>
            </a:endParaRPr>
          </a:p>
          <a:p>
            <a:pPr algn="l"/>
            <a:endParaRPr lang="en-US" sz="1600" dirty="0">
              <a:latin typeface="-apple-system"/>
            </a:endParaRPr>
          </a:p>
          <a:p>
            <a:pPr algn="l"/>
            <a:endParaRPr lang="en-US" sz="1600" b="0" i="0" dirty="0">
              <a:effectLst/>
              <a:latin typeface="-apple-system"/>
            </a:endParaRPr>
          </a:p>
          <a:p>
            <a:pPr algn="l"/>
            <a:endParaRPr lang="en-US" sz="1600" dirty="0">
              <a:latin typeface="-apple-system"/>
            </a:endParaRPr>
          </a:p>
          <a:p>
            <a:pPr algn="l"/>
            <a:endParaRPr lang="en-US" sz="1600" b="0" i="0" dirty="0">
              <a:effectLst/>
              <a:latin typeface="-apple-system"/>
            </a:endParaRPr>
          </a:p>
        </p:txBody>
      </p:sp>
    </p:spTree>
    <p:extLst>
      <p:ext uri="{BB962C8B-B14F-4D97-AF65-F5344CB8AC3E}">
        <p14:creationId xmlns:p14="http://schemas.microsoft.com/office/powerpoint/2010/main" val="2313861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a:blip r:embed="rId3"/>
          <a:srcRect t="7813" b="7813"/>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1" y="0"/>
            <a:ext cx="9443357" cy="6858000"/>
          </a:xfrm>
        </p:spPr>
        <p:txBody>
          <a:bodyPr anchor="b">
            <a:normAutofit fontScale="90000"/>
          </a:bodyPr>
          <a:lstStyle/>
          <a:p>
            <a:r>
              <a:rPr lang="en-US" dirty="0">
                <a:solidFill>
                  <a:schemeClr val="accent2">
                    <a:lumMod val="75000"/>
                  </a:schemeClr>
                </a:solidFill>
              </a:rPr>
              <a:t>How does this work/life balance work with the sabbath?</a:t>
            </a: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r>
              <a:rPr lang="en-US" sz="1200" b="0" i="0" dirty="0">
                <a:solidFill>
                  <a:srgbClr val="1A1A1A"/>
                </a:solidFill>
                <a:effectLst/>
                <a:latin typeface="-apple-system"/>
              </a:rPr>
              <a:t>Photo by </a:t>
            </a:r>
            <a:r>
              <a:rPr lang="en-US" sz="1200" b="1" i="0" u="none" strike="noStrike" dirty="0">
                <a:solidFill>
                  <a:srgbClr val="1A1A1A"/>
                </a:solidFill>
                <a:effectLst/>
                <a:latin typeface="-apple-system"/>
                <a:hlinkClick r:id="rId4"/>
              </a:rPr>
              <a:t>Christian </a:t>
            </a:r>
            <a:r>
              <a:rPr lang="en-US" sz="1200" b="1" i="0" u="none" strike="noStrike" dirty="0" err="1">
                <a:solidFill>
                  <a:srgbClr val="1A1A1A"/>
                </a:solidFill>
                <a:effectLst/>
                <a:latin typeface="-apple-system"/>
                <a:hlinkClick r:id="rId4"/>
              </a:rPr>
              <a:t>Domingues</a:t>
            </a:r>
            <a:r>
              <a:rPr lang="en-US" sz="1200" b="0" i="0" dirty="0">
                <a:solidFill>
                  <a:srgbClr val="1A1A1A"/>
                </a:solidFill>
                <a:effectLst/>
                <a:latin typeface="-apple-system"/>
              </a:rPr>
              <a:t> from </a:t>
            </a:r>
            <a:r>
              <a:rPr lang="en-US" sz="1200" b="1" i="0" u="none" strike="noStrike" dirty="0" err="1">
                <a:solidFill>
                  <a:srgbClr val="1A1A1A"/>
                </a:solidFill>
                <a:effectLst/>
                <a:latin typeface="-apple-system"/>
                <a:hlinkClick r:id="rId5"/>
              </a:rPr>
              <a:t>Pexels</a:t>
            </a:r>
            <a:endParaRPr lang="en-US" sz="1200" dirty="0">
              <a:solidFill>
                <a:schemeClr val="accent2">
                  <a:lumMod val="75000"/>
                </a:schemeClr>
              </a:solidFill>
            </a:endParaRPr>
          </a:p>
        </p:txBody>
      </p:sp>
    </p:spTree>
    <p:extLst>
      <p:ext uri="{BB962C8B-B14F-4D97-AF65-F5344CB8AC3E}">
        <p14:creationId xmlns:p14="http://schemas.microsoft.com/office/powerpoint/2010/main" val="3032921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fontScale="90000"/>
          </a:bodyPr>
          <a:lstStyle/>
          <a:p>
            <a:r>
              <a:rPr lang="en-US" dirty="0">
                <a:solidFill>
                  <a:schemeClr val="accent2">
                    <a:lumMod val="75000"/>
                  </a:schemeClr>
                </a:solidFill>
              </a:rPr>
              <a:t>Integration:</a:t>
            </a:r>
            <a:br>
              <a:rPr lang="en-US" dirty="0">
                <a:solidFill>
                  <a:schemeClr val="accent2">
                    <a:lumMod val="75000"/>
                  </a:schemeClr>
                </a:solidFill>
              </a:rPr>
            </a:br>
            <a:r>
              <a:rPr lang="en-US" dirty="0">
                <a:solidFill>
                  <a:schemeClr val="accent2">
                    <a:lumMod val="75000"/>
                  </a:schemeClr>
                </a:solidFill>
              </a:rPr>
              <a:t>Experience and faith intersect harmoniously</a:t>
            </a:r>
          </a:p>
        </p:txBody>
      </p:sp>
    </p:spTree>
    <p:extLst>
      <p:ext uri="{BB962C8B-B14F-4D97-AF65-F5344CB8AC3E}">
        <p14:creationId xmlns:p14="http://schemas.microsoft.com/office/powerpoint/2010/main" val="353922037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The gift of reorientation</a:t>
            </a:r>
          </a:p>
        </p:txBody>
      </p:sp>
    </p:spTree>
    <p:extLst>
      <p:ext uri="{BB962C8B-B14F-4D97-AF65-F5344CB8AC3E}">
        <p14:creationId xmlns:p14="http://schemas.microsoft.com/office/powerpoint/2010/main" val="268360639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What are your priorities?</a:t>
            </a:r>
          </a:p>
        </p:txBody>
      </p:sp>
    </p:spTree>
    <p:extLst>
      <p:ext uri="{BB962C8B-B14F-4D97-AF65-F5344CB8AC3E}">
        <p14:creationId xmlns:p14="http://schemas.microsoft.com/office/powerpoint/2010/main" val="268725288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dirty="0">
                <a:solidFill>
                  <a:srgbClr val="1A1A1A"/>
                </a:solidFill>
                <a:latin typeface="-apple-system"/>
              </a:rPr>
              <a:t>What are your priorities in regards to your time? </a:t>
            </a: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r>
              <a:rPr lang="en-US" sz="1600" dirty="0">
                <a:solidFill>
                  <a:srgbClr val="1A1A1A"/>
                </a:solidFill>
                <a:latin typeface="-apple-system"/>
              </a:rPr>
              <a:t>Who are you in relation to your values?</a:t>
            </a: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r>
              <a:rPr lang="pl-PL" sz="1600" b="0" i="0" dirty="0">
                <a:solidFill>
                  <a:srgbClr val="1A1A1A"/>
                </a:solidFill>
                <a:effectLst/>
                <a:latin typeface="-apple-system"/>
              </a:rPr>
              <a:t>Photo by </a:t>
            </a:r>
            <a:r>
              <a:rPr lang="pl-PL" sz="1600" b="1" i="0" u="none" strike="noStrike" dirty="0">
                <a:solidFill>
                  <a:srgbClr val="1A1A1A"/>
                </a:solidFill>
                <a:effectLst/>
                <a:latin typeface="-apple-system"/>
                <a:hlinkClick r:id="rId3"/>
              </a:rPr>
              <a:t>Karolina Grabowska</a:t>
            </a:r>
            <a:r>
              <a:rPr lang="pl-PL" sz="1600" b="0" i="0" dirty="0">
                <a:solidFill>
                  <a:srgbClr val="1A1A1A"/>
                </a:solidFill>
                <a:effectLst/>
                <a:latin typeface="-apple-system"/>
              </a:rPr>
              <a:t> from </a:t>
            </a:r>
            <a:r>
              <a:rPr lang="pl-PL" sz="1600" b="1" i="0" u="none" strike="noStrike" dirty="0">
                <a:solidFill>
                  <a:srgbClr val="1A1A1A"/>
                </a:solidFill>
                <a:effectLst/>
                <a:latin typeface="-apple-system"/>
                <a:hlinkClick r:id="rId4"/>
              </a:rPr>
              <a:t>Pexels</a:t>
            </a:r>
            <a:endParaRPr lang="en-US" sz="1500" b="0" i="0" dirty="0">
              <a:effectLst/>
            </a:endParaRPr>
          </a:p>
        </p:txBody>
      </p:sp>
    </p:spTree>
    <p:extLst>
      <p:ext uri="{BB962C8B-B14F-4D97-AF65-F5344CB8AC3E}">
        <p14:creationId xmlns:p14="http://schemas.microsoft.com/office/powerpoint/2010/main" val="689619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dirty="0">
                <a:solidFill>
                  <a:srgbClr val="1A1A1A"/>
                </a:solidFill>
                <a:latin typeface="-apple-system"/>
              </a:rPr>
              <a:t>Reflection:</a:t>
            </a:r>
          </a:p>
          <a:p>
            <a:pPr algn="l"/>
            <a:endParaRPr lang="en-US" sz="1600" dirty="0">
              <a:solidFill>
                <a:srgbClr val="1A1A1A"/>
              </a:solidFill>
              <a:latin typeface="-apple-system"/>
            </a:endParaRPr>
          </a:p>
          <a:p>
            <a:pPr algn="l"/>
            <a:r>
              <a:rPr lang="en-US" sz="1600" dirty="0">
                <a:solidFill>
                  <a:srgbClr val="1A1A1A"/>
                </a:solidFill>
                <a:latin typeface="-apple-system"/>
              </a:rPr>
              <a:t>Who is God?</a:t>
            </a: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r>
              <a:rPr lang="en-US" sz="1600" dirty="0">
                <a:solidFill>
                  <a:srgbClr val="1A1A1A"/>
                </a:solidFill>
                <a:latin typeface="-apple-system"/>
              </a:rPr>
              <a:t>Why does that matter in the context of limits?</a:t>
            </a: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822301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3">
            <a:alphaModFix/>
          </a:blip>
          <a:srcRect t="17459" b="17699"/>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The gift of reorientation</a:t>
            </a:r>
          </a:p>
        </p:txBody>
      </p:sp>
    </p:spTree>
    <p:extLst>
      <p:ext uri="{BB962C8B-B14F-4D97-AF65-F5344CB8AC3E}">
        <p14:creationId xmlns:p14="http://schemas.microsoft.com/office/powerpoint/2010/main" val="1889394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dirty="0">
                <a:solidFill>
                  <a:srgbClr val="1A1A1A"/>
                </a:solidFill>
                <a:latin typeface="-apple-system"/>
              </a:rPr>
              <a:t>Reflection:</a:t>
            </a:r>
          </a:p>
          <a:p>
            <a:pPr algn="l"/>
            <a:endParaRPr lang="en-US" sz="1600" dirty="0">
              <a:solidFill>
                <a:srgbClr val="1A1A1A"/>
              </a:solidFill>
              <a:latin typeface="-apple-system"/>
            </a:endParaRPr>
          </a:p>
          <a:p>
            <a:pPr algn="l"/>
            <a:r>
              <a:rPr lang="en-US" sz="1600" dirty="0">
                <a:solidFill>
                  <a:srgbClr val="1A1A1A"/>
                </a:solidFill>
                <a:latin typeface="-apple-system"/>
              </a:rPr>
              <a:t>What are you capable of?</a:t>
            </a: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r>
              <a:rPr lang="en-US" sz="1600" dirty="0">
                <a:solidFill>
                  <a:srgbClr val="1A1A1A"/>
                </a:solidFill>
                <a:latin typeface="-apple-system"/>
              </a:rPr>
              <a:t>What limits do you need to put in place?</a:t>
            </a: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399251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a:blip r:embed="rId3"/>
          <a:srcRect t="7813" b="7813"/>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1" y="0"/>
            <a:ext cx="9443357" cy="6858000"/>
          </a:xfrm>
        </p:spPr>
        <p:txBody>
          <a:bodyPr anchor="b">
            <a:noAutofit/>
          </a:bodyPr>
          <a:lstStyle/>
          <a:p>
            <a:r>
              <a:rPr lang="en-US" sz="4400" b="0" i="0" dirty="0">
                <a:solidFill>
                  <a:srgbClr val="181818"/>
                </a:solidFill>
                <a:effectLst/>
                <a:latin typeface="Merriweather" panose="00000500000000000000" pitchFamily="2" charset="0"/>
              </a:rPr>
              <a:t>“We lead more out of who we are than out of what we do, strategic or otherwise. If we fail to recognize that who we are on the inside informs every aspect of our leadership, we will do damage to ourselves and to those we lead.”</a:t>
            </a:r>
            <a:br>
              <a:rPr lang="en-US" sz="4400" dirty="0"/>
            </a:br>
            <a:r>
              <a:rPr lang="en-US" sz="2000" b="0" i="0" dirty="0">
                <a:solidFill>
                  <a:srgbClr val="181818"/>
                </a:solidFill>
                <a:effectLst/>
                <a:latin typeface="Merriweather" panose="00000500000000000000" pitchFamily="2" charset="0"/>
              </a:rPr>
              <a:t>― </a:t>
            </a:r>
            <a:r>
              <a:rPr lang="en-US" sz="2000" b="1" i="0" dirty="0">
                <a:solidFill>
                  <a:srgbClr val="333333"/>
                </a:solidFill>
                <a:effectLst/>
                <a:latin typeface="Lato" panose="020F0502020204030203" pitchFamily="34" charset="0"/>
              </a:rPr>
              <a:t>Peter Scazzero, </a:t>
            </a:r>
            <a:r>
              <a:rPr lang="en-US" sz="2000" b="1" i="0" u="none" strike="noStrike" dirty="0">
                <a:solidFill>
                  <a:srgbClr val="333333"/>
                </a:solidFill>
                <a:effectLst/>
                <a:latin typeface="Lato" panose="020F0502020204030203" pitchFamily="34" charset="0"/>
                <a:hlinkClick r:id="rId4"/>
              </a:rPr>
              <a:t>The Emotionally Healthy Leader: How Transforming Your Inner Life Will Deeply Transform Your Church, Team, and the World</a:t>
            </a:r>
            <a:endParaRPr lang="en-US" sz="2000" dirty="0">
              <a:solidFill>
                <a:schemeClr val="accent2">
                  <a:lumMod val="75000"/>
                </a:schemeClr>
              </a:solidFill>
            </a:endParaRPr>
          </a:p>
        </p:txBody>
      </p:sp>
    </p:spTree>
    <p:extLst>
      <p:ext uri="{BB962C8B-B14F-4D97-AF65-F5344CB8AC3E}">
        <p14:creationId xmlns:p14="http://schemas.microsoft.com/office/powerpoint/2010/main" val="254186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a:blip r:embed="rId3"/>
          <a:srcRect t="12500" b="12500"/>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1" y="0"/>
            <a:ext cx="9443357" cy="6858000"/>
          </a:xfrm>
        </p:spPr>
        <p:txBody>
          <a:bodyPr anchor="b">
            <a:normAutofit/>
          </a:bodyPr>
          <a:lstStyle/>
          <a:p>
            <a:r>
              <a:rPr lang="en-US" sz="1200" b="0" i="0" dirty="0">
                <a:solidFill>
                  <a:srgbClr val="000000"/>
                </a:solidFill>
                <a:effectLst/>
                <a:latin typeface="PlusJakartaSans"/>
              </a:rPr>
              <a:t>Photo by Brett Jordan: https://www.pexels.com/photo/a-do-the-good-thing-quote-on-scrabble-tiles-10160721/</a:t>
            </a:r>
            <a:endParaRPr lang="en-US" sz="1200" dirty="0">
              <a:solidFill>
                <a:schemeClr val="accent2">
                  <a:lumMod val="75000"/>
                </a:schemeClr>
              </a:solidFill>
            </a:endParaRPr>
          </a:p>
        </p:txBody>
      </p:sp>
    </p:spTree>
    <p:extLst>
      <p:ext uri="{BB962C8B-B14F-4D97-AF65-F5344CB8AC3E}">
        <p14:creationId xmlns:p14="http://schemas.microsoft.com/office/powerpoint/2010/main" val="1051302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a:blip r:embed="rId3"/>
          <a:srcRect t="7655" b="7655"/>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1" y="0"/>
            <a:ext cx="9443357" cy="6858000"/>
          </a:xfrm>
        </p:spPr>
        <p:txBody>
          <a:bodyPr anchor="b">
            <a:normAutofit/>
          </a:bodyPr>
          <a:lstStyle/>
          <a:p>
            <a:r>
              <a:rPr lang="en-US" dirty="0">
                <a:solidFill>
                  <a:schemeClr val="accent2">
                    <a:lumMod val="75000"/>
                  </a:schemeClr>
                </a:solidFill>
              </a:rPr>
              <a:t>Physical Care</a:t>
            </a: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r>
              <a:rPr lang="en-US" sz="1200" b="0" i="0" dirty="0">
                <a:solidFill>
                  <a:srgbClr val="1A1A1A"/>
                </a:solidFill>
                <a:effectLst/>
                <a:latin typeface="-apple-system"/>
              </a:rPr>
              <a:t>Photo by </a:t>
            </a:r>
            <a:r>
              <a:rPr lang="en-US" sz="1200" b="1" i="0" u="none" strike="noStrike" dirty="0">
                <a:solidFill>
                  <a:srgbClr val="1A1A1A"/>
                </a:solidFill>
                <a:effectLst/>
                <a:latin typeface="-apple-system"/>
                <a:hlinkClick r:id="rId4"/>
              </a:rPr>
              <a:t>Leon </a:t>
            </a:r>
            <a:r>
              <a:rPr lang="en-US" sz="1200" b="1" i="0" u="none" strike="noStrike" dirty="0" err="1">
                <a:solidFill>
                  <a:srgbClr val="1A1A1A"/>
                </a:solidFill>
                <a:effectLst/>
                <a:latin typeface="-apple-system"/>
                <a:hlinkClick r:id="rId4"/>
              </a:rPr>
              <a:t>Ardho</a:t>
            </a:r>
            <a:r>
              <a:rPr lang="en-US" sz="1200" b="0" i="0" dirty="0">
                <a:solidFill>
                  <a:srgbClr val="1A1A1A"/>
                </a:solidFill>
                <a:effectLst/>
                <a:latin typeface="-apple-system"/>
              </a:rPr>
              <a:t> from </a:t>
            </a:r>
            <a:r>
              <a:rPr lang="en-US" sz="1200" b="1" i="0" u="none" strike="noStrike" dirty="0" err="1">
                <a:solidFill>
                  <a:srgbClr val="1A1A1A"/>
                </a:solidFill>
                <a:effectLst/>
                <a:latin typeface="-apple-system"/>
                <a:hlinkClick r:id="rId5"/>
              </a:rPr>
              <a:t>Pexels</a:t>
            </a:r>
            <a:endParaRPr lang="en-US" sz="1200" dirty="0">
              <a:solidFill>
                <a:schemeClr val="accent2">
                  <a:lumMod val="75000"/>
                </a:schemeClr>
              </a:solidFill>
            </a:endParaRPr>
          </a:p>
        </p:txBody>
      </p:sp>
    </p:spTree>
    <p:extLst>
      <p:ext uri="{BB962C8B-B14F-4D97-AF65-F5344CB8AC3E}">
        <p14:creationId xmlns:p14="http://schemas.microsoft.com/office/powerpoint/2010/main" val="2320115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a:blip r:embed="rId3"/>
          <a:srcRect t="7813" b="7813"/>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1" y="0"/>
            <a:ext cx="9443357" cy="6858000"/>
          </a:xfrm>
        </p:spPr>
        <p:txBody>
          <a:bodyPr anchor="b">
            <a:normAutofit/>
          </a:bodyPr>
          <a:lstStyle/>
          <a:p>
            <a:r>
              <a:rPr lang="en-US" dirty="0">
                <a:solidFill>
                  <a:schemeClr val="accent2">
                    <a:lumMod val="75000"/>
                  </a:schemeClr>
                </a:solidFill>
              </a:rPr>
              <a:t>Sleep</a:t>
            </a: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r>
              <a:rPr lang="en-US" sz="1200" b="0" i="0" dirty="0">
                <a:solidFill>
                  <a:srgbClr val="1A1A1A"/>
                </a:solidFill>
                <a:effectLst/>
                <a:latin typeface="-apple-system"/>
              </a:rPr>
              <a:t>Photo by </a:t>
            </a:r>
            <a:r>
              <a:rPr lang="en-US" sz="1200" b="1" i="0" u="none" strike="noStrike" dirty="0">
                <a:solidFill>
                  <a:srgbClr val="1A1A1A"/>
                </a:solidFill>
                <a:effectLst/>
                <a:latin typeface="-apple-system"/>
                <a:hlinkClick r:id="rId4"/>
              </a:rPr>
              <a:t>Christian </a:t>
            </a:r>
            <a:r>
              <a:rPr lang="en-US" sz="1200" b="1" i="0" u="none" strike="noStrike" dirty="0" err="1">
                <a:solidFill>
                  <a:srgbClr val="1A1A1A"/>
                </a:solidFill>
                <a:effectLst/>
                <a:latin typeface="-apple-system"/>
                <a:hlinkClick r:id="rId4"/>
              </a:rPr>
              <a:t>Domingues</a:t>
            </a:r>
            <a:r>
              <a:rPr lang="en-US" sz="1200" b="0" i="0" dirty="0">
                <a:solidFill>
                  <a:srgbClr val="1A1A1A"/>
                </a:solidFill>
                <a:effectLst/>
                <a:latin typeface="-apple-system"/>
              </a:rPr>
              <a:t> from </a:t>
            </a:r>
            <a:r>
              <a:rPr lang="en-US" sz="1200" b="1" i="0" u="none" strike="noStrike" dirty="0" err="1">
                <a:solidFill>
                  <a:srgbClr val="1A1A1A"/>
                </a:solidFill>
                <a:effectLst/>
                <a:latin typeface="-apple-system"/>
                <a:hlinkClick r:id="rId5"/>
              </a:rPr>
              <a:t>Pexels</a:t>
            </a:r>
            <a:endParaRPr lang="en-US" sz="1200" dirty="0">
              <a:solidFill>
                <a:schemeClr val="accent2">
                  <a:lumMod val="75000"/>
                </a:schemeClr>
              </a:solidFill>
            </a:endParaRPr>
          </a:p>
        </p:txBody>
      </p:sp>
    </p:spTree>
    <p:extLst>
      <p:ext uri="{BB962C8B-B14F-4D97-AF65-F5344CB8AC3E}">
        <p14:creationId xmlns:p14="http://schemas.microsoft.com/office/powerpoint/2010/main" val="1830845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a:blip r:embed="rId3"/>
          <a:srcRect t="7817" b="7817"/>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1" y="0"/>
            <a:ext cx="9443357" cy="6858000"/>
          </a:xfrm>
        </p:spPr>
        <p:txBody>
          <a:bodyPr anchor="b">
            <a:normAutofit/>
          </a:bodyPr>
          <a:lstStyle/>
          <a:p>
            <a:r>
              <a:rPr lang="en-US" dirty="0">
                <a:solidFill>
                  <a:schemeClr val="accent2">
                    <a:lumMod val="75000"/>
                  </a:schemeClr>
                </a:solidFill>
              </a:rPr>
              <a:t>Diet</a:t>
            </a: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br>
              <a:rPr lang="en-US" dirty="0">
                <a:solidFill>
                  <a:schemeClr val="accent2">
                    <a:lumMod val="75000"/>
                  </a:schemeClr>
                </a:solidFill>
              </a:rPr>
            </a:br>
            <a:r>
              <a:rPr lang="en-US" sz="800" b="0" i="0" dirty="0">
                <a:solidFill>
                  <a:srgbClr val="000000"/>
                </a:solidFill>
                <a:effectLst/>
                <a:latin typeface="PlusJakartaSans"/>
              </a:rPr>
              <a:t>Photo by Ella Olsson: https://www.pexels.com/photo/flat-lay-photography-of-vegetable-salad-on-plate-1640777/</a:t>
            </a:r>
            <a:endParaRPr lang="en-US" sz="1200" dirty="0">
              <a:solidFill>
                <a:schemeClr val="accent2">
                  <a:lumMod val="75000"/>
                </a:schemeClr>
              </a:solidFill>
            </a:endParaRPr>
          </a:p>
        </p:txBody>
      </p:sp>
    </p:spTree>
    <p:extLst>
      <p:ext uri="{BB962C8B-B14F-4D97-AF65-F5344CB8AC3E}">
        <p14:creationId xmlns:p14="http://schemas.microsoft.com/office/powerpoint/2010/main" val="651585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3">
            <a:alphaModFix/>
          </a:blip>
          <a:srcRect t="17459" b="17699"/>
          <a:stretch/>
        </p:blipFill>
        <p:spPr>
          <a:xfrm>
            <a:off x="1" y="10"/>
            <a:ext cx="12191999" cy="6857989"/>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What if there is more?</a:t>
            </a:r>
          </a:p>
        </p:txBody>
      </p:sp>
    </p:spTree>
    <p:extLst>
      <p:ext uri="{BB962C8B-B14F-4D97-AF65-F5344CB8AC3E}">
        <p14:creationId xmlns:p14="http://schemas.microsoft.com/office/powerpoint/2010/main" val="2944022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6A2CF4CE-9CA8-43FC-879C-3E084C2EB884}"/>
              </a:ext>
            </a:extLst>
          </p:cNvPr>
          <p:cNvSpPr txBox="1"/>
          <p:nvPr/>
        </p:nvSpPr>
        <p:spPr>
          <a:xfrm>
            <a:off x="868680" y="877078"/>
            <a:ext cx="6281928" cy="5157962"/>
          </a:xfrm>
          <a:prstGeom prst="rect">
            <a:avLst/>
          </a:prstGeom>
        </p:spPr>
        <p:txBody>
          <a:bodyPr vert="horz" lIns="91440" tIns="45720" rIns="91440" bIns="45720" rtlCol="0">
            <a:normAutofit/>
          </a:bodyPr>
          <a:lstStyle/>
          <a:p>
            <a:pPr>
              <a:spcAft>
                <a:spcPts val="600"/>
              </a:spcAft>
              <a:buClr>
                <a:schemeClr val="tx1">
                  <a:lumMod val="85000"/>
                  <a:lumOff val="15000"/>
                </a:schemeClr>
              </a:buClr>
            </a:pPr>
            <a:r>
              <a:rPr lang="en-US" b="0" i="0" dirty="0">
                <a:effectLst/>
              </a:rPr>
              <a:t>Keystone habits:</a:t>
            </a:r>
          </a:p>
          <a:p>
            <a:pPr>
              <a:spcAft>
                <a:spcPts val="600"/>
              </a:spcAft>
              <a:buClr>
                <a:schemeClr val="tx1">
                  <a:lumMod val="85000"/>
                  <a:lumOff val="15000"/>
                </a:schemeClr>
              </a:buClr>
            </a:pPr>
            <a:endParaRPr lang="en-US" dirty="0"/>
          </a:p>
          <a:p>
            <a:pPr>
              <a:spcAft>
                <a:spcPts val="600"/>
              </a:spcAft>
              <a:buClr>
                <a:schemeClr val="tx1">
                  <a:lumMod val="85000"/>
                  <a:lumOff val="15000"/>
                </a:schemeClr>
              </a:buClr>
            </a:pPr>
            <a:r>
              <a:rPr lang="en-US" b="0" i="0" dirty="0">
                <a:effectLst/>
              </a:rPr>
              <a:t>What are the habits that are going to change our other habits?</a:t>
            </a:r>
          </a:p>
          <a:p>
            <a:pPr>
              <a:spcAft>
                <a:spcPts val="600"/>
              </a:spcAft>
              <a:buClr>
                <a:schemeClr val="tx1">
                  <a:lumMod val="85000"/>
                  <a:lumOff val="15000"/>
                </a:schemeClr>
              </a:buClr>
            </a:pPr>
            <a:endParaRPr lang="en-US" dirty="0"/>
          </a:p>
          <a:p>
            <a:pPr>
              <a:spcAft>
                <a:spcPts val="600"/>
              </a:spcAft>
              <a:buClr>
                <a:schemeClr val="tx1">
                  <a:lumMod val="85000"/>
                  <a:lumOff val="15000"/>
                </a:schemeClr>
              </a:buClr>
            </a:pPr>
            <a:r>
              <a:rPr lang="en-US" b="0" i="0" dirty="0">
                <a:effectLst/>
              </a:rPr>
              <a:t>Ex. Exercise.</a:t>
            </a:r>
          </a:p>
          <a:p>
            <a:pPr>
              <a:spcAft>
                <a:spcPts val="600"/>
              </a:spcAft>
              <a:buClr>
                <a:schemeClr val="tx1">
                  <a:lumMod val="85000"/>
                  <a:lumOff val="15000"/>
                </a:schemeClr>
              </a:buClr>
            </a:pPr>
            <a:endParaRPr lang="en-US" b="0" i="0" dirty="0">
              <a:effectLst/>
            </a:endParaRPr>
          </a:p>
          <a:p>
            <a:pPr>
              <a:spcAft>
                <a:spcPts val="600"/>
              </a:spcAft>
              <a:buClr>
                <a:schemeClr val="tx1">
                  <a:lumMod val="85000"/>
                  <a:lumOff val="15000"/>
                </a:schemeClr>
              </a:buClr>
            </a:pPr>
            <a:endParaRPr lang="en-US" dirty="0"/>
          </a:p>
          <a:p>
            <a:pPr>
              <a:spcAft>
                <a:spcPts val="600"/>
              </a:spcAft>
              <a:buClr>
                <a:schemeClr val="tx1">
                  <a:lumMod val="85000"/>
                  <a:lumOff val="15000"/>
                </a:schemeClr>
              </a:buClr>
            </a:pPr>
            <a:endParaRPr lang="en-US" b="0" i="0" dirty="0">
              <a:effectLst/>
            </a:endParaRPr>
          </a:p>
          <a:p>
            <a:pPr>
              <a:spcAft>
                <a:spcPts val="600"/>
              </a:spcAft>
              <a:buClr>
                <a:schemeClr val="tx1">
                  <a:lumMod val="85000"/>
                  <a:lumOff val="15000"/>
                </a:schemeClr>
              </a:buClr>
            </a:pPr>
            <a:endParaRPr lang="en-US" dirty="0"/>
          </a:p>
          <a:p>
            <a:pPr>
              <a:spcAft>
                <a:spcPts val="600"/>
              </a:spcAft>
              <a:buClr>
                <a:schemeClr val="tx1">
                  <a:lumMod val="85000"/>
                  <a:lumOff val="15000"/>
                </a:schemeClr>
              </a:buClr>
            </a:pPr>
            <a:endParaRPr lang="en-US" b="0" i="0" dirty="0">
              <a:effectLst/>
            </a:endParaRP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r="1716" b="-2"/>
          <a:stretch/>
        </p:blipFill>
        <p:spPr>
          <a:xfrm>
            <a:off x="7837371" y="237744"/>
            <a:ext cx="4124416" cy="6382512"/>
          </a:xfrm>
          <a:prstGeom prst="rect">
            <a:avLst/>
          </a:prstGeom>
        </p:spPr>
      </p:pic>
    </p:spTree>
    <p:extLst>
      <p:ext uri="{BB962C8B-B14F-4D97-AF65-F5344CB8AC3E}">
        <p14:creationId xmlns:p14="http://schemas.microsoft.com/office/powerpoint/2010/main" val="2807466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6A2CF4CE-9CA8-43FC-879C-3E084C2EB884}"/>
              </a:ext>
            </a:extLst>
          </p:cNvPr>
          <p:cNvSpPr txBox="1"/>
          <p:nvPr/>
        </p:nvSpPr>
        <p:spPr>
          <a:xfrm>
            <a:off x="868680" y="877078"/>
            <a:ext cx="6281928" cy="5157962"/>
          </a:xfrm>
          <a:prstGeom prst="rect">
            <a:avLst/>
          </a:prstGeom>
        </p:spPr>
        <p:txBody>
          <a:bodyPr vert="horz" lIns="91440" tIns="45720" rIns="91440" bIns="45720" rtlCol="0">
            <a:normAutofit/>
          </a:bodyPr>
          <a:lstStyle/>
          <a:p>
            <a:pPr>
              <a:spcAft>
                <a:spcPts val="600"/>
              </a:spcAft>
              <a:buClr>
                <a:schemeClr val="tx1">
                  <a:lumMod val="85000"/>
                  <a:lumOff val="15000"/>
                </a:schemeClr>
              </a:buClr>
            </a:pPr>
            <a:r>
              <a:rPr lang="en-US" b="0" i="0" dirty="0">
                <a:effectLst/>
              </a:rPr>
              <a:t>The key to changing habits</a:t>
            </a:r>
          </a:p>
          <a:p>
            <a:pPr>
              <a:spcAft>
                <a:spcPts val="600"/>
              </a:spcAft>
              <a:buClr>
                <a:schemeClr val="tx1">
                  <a:lumMod val="85000"/>
                  <a:lumOff val="15000"/>
                </a:schemeClr>
              </a:buClr>
            </a:pPr>
            <a:endParaRPr lang="en-US" dirty="0"/>
          </a:p>
          <a:p>
            <a:pPr>
              <a:spcAft>
                <a:spcPts val="600"/>
              </a:spcAft>
              <a:buClr>
                <a:schemeClr val="tx1">
                  <a:lumMod val="85000"/>
                  <a:lumOff val="15000"/>
                </a:schemeClr>
              </a:buClr>
            </a:pPr>
            <a:r>
              <a:rPr lang="en-US" b="0" i="1" dirty="0">
                <a:solidFill>
                  <a:srgbClr val="31393C"/>
                </a:solidFill>
                <a:effectLst/>
                <a:latin typeface="Hind" panose="02000000000000000000" pitchFamily="2" charset="0"/>
              </a:rPr>
              <a:t>“The Golden Rule has influenced treatments for alcoholism, obesity, obsessive compulsive disorders, and hundreds of other destructive behaviors, and understanding it can help anyone change their own habits.”</a:t>
            </a:r>
            <a:endParaRPr lang="en-US" dirty="0"/>
          </a:p>
          <a:p>
            <a:pPr>
              <a:spcAft>
                <a:spcPts val="600"/>
              </a:spcAft>
              <a:buClr>
                <a:schemeClr val="tx1">
                  <a:lumMod val="85000"/>
                  <a:lumOff val="15000"/>
                </a:schemeClr>
              </a:buClr>
            </a:pPr>
            <a:endParaRPr lang="en-US" b="0" i="0" dirty="0">
              <a:effectLst/>
            </a:endParaRPr>
          </a:p>
          <a:p>
            <a:pPr>
              <a:spcAft>
                <a:spcPts val="600"/>
              </a:spcAft>
              <a:buClr>
                <a:schemeClr val="tx1">
                  <a:lumMod val="85000"/>
                  <a:lumOff val="15000"/>
                </a:schemeClr>
              </a:buClr>
            </a:pPr>
            <a:r>
              <a:rPr lang="en-US" b="0" i="0" dirty="0">
                <a:effectLst/>
              </a:rPr>
              <a:t>Cue is the key-</a:t>
            </a:r>
          </a:p>
          <a:p>
            <a:pPr>
              <a:spcAft>
                <a:spcPts val="600"/>
              </a:spcAft>
              <a:buClr>
                <a:schemeClr val="tx1">
                  <a:lumMod val="85000"/>
                  <a:lumOff val="15000"/>
                </a:schemeClr>
              </a:buClr>
            </a:pPr>
            <a:r>
              <a:rPr lang="en-US" dirty="0"/>
              <a:t>Use the cue for the old activity to cue the new habit.</a:t>
            </a:r>
            <a:endParaRPr lang="en-US" b="0" i="0" dirty="0">
              <a:effectLst/>
            </a:endParaRPr>
          </a:p>
          <a:p>
            <a:pPr>
              <a:spcAft>
                <a:spcPts val="600"/>
              </a:spcAft>
              <a:buClr>
                <a:schemeClr val="tx1">
                  <a:lumMod val="85000"/>
                  <a:lumOff val="15000"/>
                </a:schemeClr>
              </a:buClr>
            </a:pPr>
            <a:endParaRPr lang="en-US" dirty="0"/>
          </a:p>
          <a:p>
            <a:pPr>
              <a:spcAft>
                <a:spcPts val="600"/>
              </a:spcAft>
              <a:buClr>
                <a:schemeClr val="tx1">
                  <a:lumMod val="85000"/>
                  <a:lumOff val="15000"/>
                </a:schemeClr>
              </a:buClr>
            </a:pPr>
            <a:endParaRPr lang="en-US" b="0" i="0" dirty="0">
              <a:effectLst/>
            </a:endParaRPr>
          </a:p>
          <a:p>
            <a:pPr>
              <a:spcAft>
                <a:spcPts val="600"/>
              </a:spcAft>
              <a:buClr>
                <a:schemeClr val="tx1">
                  <a:lumMod val="85000"/>
                  <a:lumOff val="15000"/>
                </a:schemeClr>
              </a:buClr>
            </a:pPr>
            <a:endParaRPr lang="en-US" dirty="0"/>
          </a:p>
          <a:p>
            <a:pPr>
              <a:spcAft>
                <a:spcPts val="600"/>
              </a:spcAft>
              <a:buClr>
                <a:schemeClr val="tx1">
                  <a:lumMod val="85000"/>
                  <a:lumOff val="15000"/>
                </a:schemeClr>
              </a:buClr>
            </a:pPr>
            <a:endParaRPr lang="en-US" b="0" i="0" dirty="0">
              <a:effectLst/>
            </a:endParaRPr>
          </a:p>
          <a:p>
            <a:pPr indent="-182880">
              <a:spcAft>
                <a:spcPts val="600"/>
              </a:spcAft>
              <a:buClr>
                <a:schemeClr val="tx1">
                  <a:lumMod val="85000"/>
                  <a:lumOff val="15000"/>
                </a:schemeClr>
              </a:buClr>
              <a:buFont typeface="Garamond" pitchFamily="18" charset="0"/>
              <a:buChar char="◦"/>
            </a:pPr>
            <a:endParaRPr lang="en-US" dirty="0"/>
          </a:p>
          <a:p>
            <a:pPr indent="-182880">
              <a:spcAft>
                <a:spcPts val="600"/>
              </a:spcAft>
              <a:buClr>
                <a:schemeClr val="tx1">
                  <a:lumMod val="85000"/>
                  <a:lumOff val="15000"/>
                </a:schemeClr>
              </a:buClr>
              <a:buFont typeface="Garamond" pitchFamily="18" charset="0"/>
              <a:buChar char="◦"/>
            </a:pPr>
            <a:endParaRPr lang="en-US" b="0" i="0" dirty="0">
              <a:effectLst/>
            </a:endParaRPr>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srcRect r="1716" b="-2"/>
          <a:stretch/>
        </p:blipFill>
        <p:spPr>
          <a:xfrm>
            <a:off x="7837371" y="237744"/>
            <a:ext cx="4124416" cy="6382512"/>
          </a:xfrm>
          <a:prstGeom prst="rect">
            <a:avLst/>
          </a:prstGeom>
        </p:spPr>
      </p:pic>
    </p:spTree>
    <p:extLst>
      <p:ext uri="{BB962C8B-B14F-4D97-AF65-F5344CB8AC3E}">
        <p14:creationId xmlns:p14="http://schemas.microsoft.com/office/powerpoint/2010/main" val="3283009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2.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3.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4.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5.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6.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59D436-C82E-43E0-8A01-53DF9CED6032}">
  <ds:schemaRefs>
    <ds:schemaRef ds:uri="http://schemas.microsoft.com/sharepoint/v3/contenttype/forms"/>
  </ds:schemaRefs>
</ds:datastoreItem>
</file>

<file path=customXml/itemProps2.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{386DF514-6C58-49B9-B3F5-F32BA4E9BB38}tf11531919_win32</Template>
  <TotalTime>86290</TotalTime>
  <Words>870</Words>
  <Application>Microsoft Office PowerPoint</Application>
  <PresentationFormat>Widescreen</PresentationFormat>
  <Paragraphs>202</Paragraphs>
  <Slides>32</Slides>
  <Notes>17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-apple-system</vt:lpstr>
      <vt:lpstr>Avenir Next LT Pro</vt:lpstr>
      <vt:lpstr>Avenir Next LT Pro Light</vt:lpstr>
      <vt:lpstr>Averta</vt:lpstr>
      <vt:lpstr>Calibri</vt:lpstr>
      <vt:lpstr>Garamond</vt:lpstr>
      <vt:lpstr>Hind</vt:lpstr>
      <vt:lpstr>Lato</vt:lpstr>
      <vt:lpstr>Merriweather</vt:lpstr>
      <vt:lpstr>PlusJakartaSans</vt:lpstr>
      <vt:lpstr>Roboto</vt:lpstr>
      <vt:lpstr>system-ui</vt:lpstr>
      <vt:lpstr>SavonVTI</vt:lpstr>
      <vt:lpstr>Mental Health Integration</vt:lpstr>
      <vt:lpstr>The gift of disorientation</vt:lpstr>
      <vt:lpstr>The gift of reorientation</vt:lpstr>
      <vt:lpstr>Physical Care       Photo by Leon Ardho from Pexels</vt:lpstr>
      <vt:lpstr>Sleep       Photo by Christian Domingues from Pexels</vt:lpstr>
      <vt:lpstr>Diet       Photo by Ella Olsson: https://www.pexels.com/photo/flat-lay-photography-of-vegetable-salad-on-plate-1640777/</vt:lpstr>
      <vt:lpstr>What if there is more?</vt:lpstr>
      <vt:lpstr>PowerPoint Presentation</vt:lpstr>
      <vt:lpstr>PowerPoint Presentation</vt:lpstr>
      <vt:lpstr>PowerPoint Presentation</vt:lpstr>
      <vt:lpstr>PowerPoint Presentation</vt:lpstr>
      <vt:lpstr>Self-work as habit       Photo by Jessica Lewis Creative: https://www.pexels.com/photo/white-notebook-and-pen-606539/</vt:lpstr>
      <vt:lpstr>       Photo by Monstera at Pexels</vt:lpstr>
      <vt:lpstr>Mental Health Integration</vt:lpstr>
      <vt:lpstr>PowerPoint Presentation</vt:lpstr>
      <vt:lpstr>PowerPoint Presentation</vt:lpstr>
      <vt:lpstr>PowerPoint Presentation</vt:lpstr>
      <vt:lpstr>PowerPoint Presentation</vt:lpstr>
      <vt:lpstr>PowerPoint Presentation</vt:lpstr>
      <vt:lpstr>PowerPoint Presentation</vt:lpstr>
      <vt:lpstr>Mental Health Integration</vt:lpstr>
      <vt:lpstr>Paradox:  mental illness as a gift</vt:lpstr>
      <vt:lpstr>PowerPoint Presentation</vt:lpstr>
      <vt:lpstr>How does this work/life balance work with the sabbath?     Photo by Christian Domingues from Pexels</vt:lpstr>
      <vt:lpstr>Integration: Experience and faith intersect harmoniously</vt:lpstr>
      <vt:lpstr>The gift of reorientation</vt:lpstr>
      <vt:lpstr>What are your priorities?</vt:lpstr>
      <vt:lpstr>PowerPoint Presentation</vt:lpstr>
      <vt:lpstr>PowerPoint Presentation</vt:lpstr>
      <vt:lpstr>PowerPoint Presentation</vt:lpstr>
      <vt:lpstr>“We lead more out of who we are than out of what we do, strategic or otherwise. If we fail to recognize that who we are on the inside informs every aspect of our leadership, we will do damage to ourselves and to those we lead.” ― Peter Scazzero, The Emotionally Healthy Leader: How Transforming Your Inner Life Will Deeply Transform Your Church, Team, and the World</vt:lpstr>
      <vt:lpstr>Photo by Brett Jordan: https://www.pexels.com/photo/a-do-the-good-thing-quote-on-scrabble-tiles-10160721/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Integration</dc:title>
  <dc:creator>Eugenia Appelhans</dc:creator>
  <cp:lastModifiedBy>Eugenia Appelhans</cp:lastModifiedBy>
  <cp:revision>26</cp:revision>
  <dcterms:created xsi:type="dcterms:W3CDTF">2021-11-22T22:48:52Z</dcterms:created>
  <dcterms:modified xsi:type="dcterms:W3CDTF">2022-03-14T20:52:08Z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