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2" r:id="rId4"/>
    <p:sldId id="263" r:id="rId5"/>
    <p:sldId id="264" r:id="rId6"/>
    <p:sldId id="265" r:id="rId7"/>
    <p:sldId id="266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205358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Dominating </a:t>
            </a:r>
            <a:r>
              <a:rPr lang="en-US" dirty="0"/>
              <a:t>C</a:t>
            </a:r>
            <a:r>
              <a:rPr lang="en-US" dirty="0" smtClean="0"/>
              <a:t>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10:9</a:t>
            </a:r>
            <a:r>
              <a:rPr lang="en-US" dirty="0"/>
              <a:t>    	The man of integrity walks securely</a:t>
            </a:r>
            <a:r>
              <a:rPr lang="en-US" dirty="0" smtClean="0"/>
              <a:t>, but </a:t>
            </a:r>
            <a:r>
              <a:rPr lang="en-US" dirty="0"/>
              <a:t>he who takes crooked paths will be found out.</a:t>
            </a:r>
          </a:p>
        </p:txBody>
      </p:sp>
    </p:spTree>
    <p:extLst>
      <p:ext uri="{BB962C8B-B14F-4D97-AF65-F5344CB8AC3E}">
        <p14:creationId xmlns:p14="http://schemas.microsoft.com/office/powerpoint/2010/main" val="420564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Monetizing </a:t>
            </a:r>
            <a:r>
              <a:rPr lang="en-US" dirty="0" smtClean="0"/>
              <a:t>Yourself </a:t>
            </a:r>
            <a:r>
              <a:rPr lang="en-US" dirty="0"/>
              <a:t>or </a:t>
            </a:r>
            <a:r>
              <a:rPr lang="en-US" dirty="0" smtClean="0"/>
              <a:t>Someone </a:t>
            </a:r>
            <a:r>
              <a:rPr lang="en-US" dirty="0"/>
              <a:t>E</a:t>
            </a:r>
            <a:r>
              <a:rPr lang="en-US" dirty="0" smtClean="0"/>
              <a:t>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15:27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greedy man brings trouble to his </a:t>
            </a:r>
            <a:r>
              <a:rPr lang="en-US" dirty="0" smtClean="0"/>
              <a:t>family</a:t>
            </a:r>
            <a:r>
              <a:rPr lang="mr-IN" dirty="0" smtClean="0"/>
              <a:t>…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21</a:t>
            </a:r>
            <a:r>
              <a:rPr lang="en-US" b="1" dirty="0"/>
              <a:t>:6</a:t>
            </a:r>
            <a:r>
              <a:rPr lang="en-US" dirty="0"/>
              <a:t>    	A fortune made by a lying </a:t>
            </a:r>
            <a:r>
              <a:rPr lang="en-US" dirty="0" smtClean="0"/>
              <a:t>tongue is </a:t>
            </a:r>
            <a:r>
              <a:rPr lang="en-US" dirty="0"/>
              <a:t>a fleeting vapor and a deadly snare.</a:t>
            </a:r>
          </a:p>
        </p:txBody>
      </p:sp>
    </p:spTree>
    <p:extLst>
      <p:ext uri="{BB962C8B-B14F-4D97-AF65-F5344CB8AC3E}">
        <p14:creationId xmlns:p14="http://schemas.microsoft.com/office/powerpoint/2010/main" val="141737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Being </a:t>
            </a:r>
            <a:r>
              <a:rPr lang="en-US" dirty="0" smtClean="0"/>
              <a:t>Fake </a:t>
            </a:r>
            <a:r>
              <a:rPr lang="en-US" dirty="0"/>
              <a:t>or I</a:t>
            </a:r>
            <a:r>
              <a:rPr lang="en-US" dirty="0" smtClean="0"/>
              <a:t>nsincere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/>
              <a:t>Proverbs. 15:28</a:t>
            </a:r>
            <a:r>
              <a:rPr lang="en-US" dirty="0"/>
              <a:t>   The heart of the righteous weighs its answers, but the mouth of the wicked gushes evil.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45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Being a </a:t>
            </a:r>
            <a:r>
              <a:rPr lang="en-US" dirty="0" smtClean="0"/>
              <a:t>Sore </a:t>
            </a:r>
            <a:r>
              <a:rPr lang="en-US" dirty="0"/>
              <a:t>L</a:t>
            </a:r>
            <a:r>
              <a:rPr lang="en-US" dirty="0" smtClean="0"/>
              <a:t>oser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11</a:t>
            </a:r>
            <a:r>
              <a:rPr lang="en-US" b="1" dirty="0"/>
              <a:t>:17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kind man benefits himself</a:t>
            </a:r>
            <a:r>
              <a:rPr lang="en-US" dirty="0" smtClean="0"/>
              <a:t>, but </a:t>
            </a:r>
            <a:r>
              <a:rPr lang="en-US" dirty="0"/>
              <a:t>a cruel man brings trouble on himself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78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Being Proud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32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16</a:t>
            </a:r>
            <a:r>
              <a:rPr lang="en-US" b="1" dirty="0"/>
              <a:t>:18</a:t>
            </a:r>
            <a:r>
              <a:rPr lang="en-US" dirty="0"/>
              <a:t>    </a:t>
            </a:r>
            <a:r>
              <a:rPr lang="en-US" dirty="0" smtClean="0"/>
              <a:t>Pride </a:t>
            </a:r>
            <a:r>
              <a:rPr lang="en-US" dirty="0"/>
              <a:t>goes before destruction</a:t>
            </a:r>
            <a:r>
              <a:rPr lang="en-US" dirty="0" smtClean="0"/>
              <a:t>, a </a:t>
            </a:r>
            <a:r>
              <a:rPr lang="en-US" dirty="0"/>
              <a:t>haughty spirit before a fall.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3:7</a:t>
            </a:r>
            <a:r>
              <a:rPr lang="en-US" dirty="0"/>
              <a:t>   </a:t>
            </a:r>
            <a:r>
              <a:rPr lang="en-US" dirty="0" smtClean="0"/>
              <a:t>Do </a:t>
            </a:r>
            <a:r>
              <a:rPr lang="en-US" dirty="0"/>
              <a:t>not be wise in your own </a:t>
            </a:r>
            <a:r>
              <a:rPr lang="en-US" dirty="0" smtClean="0"/>
              <a:t>eyes.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27:2</a:t>
            </a:r>
            <a:r>
              <a:rPr lang="en-US" dirty="0"/>
              <a:t>    	Let another praise you, and not your own mouth</a:t>
            </a:r>
            <a:r>
              <a:rPr lang="en-US" dirty="0" smtClean="0"/>
              <a:t>; someone </a:t>
            </a:r>
            <a:r>
              <a:rPr lang="en-US" dirty="0"/>
              <a:t>else, and not your own lips.</a:t>
            </a:r>
          </a:p>
        </p:txBody>
      </p:sp>
    </p:spTree>
    <p:extLst>
      <p:ext uri="{BB962C8B-B14F-4D97-AF65-F5344CB8AC3E}">
        <p14:creationId xmlns:p14="http://schemas.microsoft.com/office/powerpoint/2010/main" val="121919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a Bragging Winner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24:17</a:t>
            </a:r>
            <a:r>
              <a:rPr lang="en-US" dirty="0"/>
              <a:t>  Do not gloat when your enemy falls; when he stumbles, do not let your heart rejoice,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2486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574</TotalTime>
  <Words>80</Words>
  <Application>Microsoft Macintosh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 Black </vt:lpstr>
      <vt:lpstr>Influence Wrecking Habits Part 2</vt:lpstr>
      <vt:lpstr>Not Walking With God</vt:lpstr>
      <vt:lpstr>Dominating Conversations</vt:lpstr>
      <vt:lpstr>Monetizing Yourself or Someone Else</vt:lpstr>
      <vt:lpstr>Being Fake or Insincere</vt:lpstr>
      <vt:lpstr>Being a Sore Loser</vt:lpstr>
      <vt:lpstr>Being Proud</vt:lpstr>
      <vt:lpstr>Being a Bragging Winner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36</cp:revision>
  <dcterms:created xsi:type="dcterms:W3CDTF">2019-08-31T15:48:42Z</dcterms:created>
  <dcterms:modified xsi:type="dcterms:W3CDTF">2019-09-01T17:50:06Z</dcterms:modified>
</cp:coreProperties>
</file>