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9" r:id="rId3"/>
    <p:sldId id="280" r:id="rId4"/>
    <p:sldId id="281" r:id="rId5"/>
    <p:sldId id="285" r:id="rId6"/>
    <p:sldId id="282" r:id="rId7"/>
    <p:sldId id="283" r:id="rId8"/>
    <p:sldId id="284" r:id="rId9"/>
    <p:sldId id="286" r:id="rId10"/>
    <p:sldId id="288" r:id="rId11"/>
    <p:sldId id="287" r:id="rId12"/>
    <p:sldId id="289" r:id="rId13"/>
    <p:sldId id="290" r:id="rId14"/>
    <p:sldId id="29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4"/>
  </p:normalViewPr>
  <p:slideViewPr>
    <p:cSldViewPr snapToGrid="0" snapToObjects="1">
      <p:cViewPr varScale="1">
        <p:scale>
          <a:sx n="117" d="100"/>
          <a:sy n="117" d="100"/>
        </p:scale>
        <p:origin x="2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F5B64-BD60-DC4E-8B1F-DDFA4CDD0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AD9E33-FA54-6F41-8542-78B6D1363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9959D-724C-044C-9A15-77B1295F1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8AA1-2E0E-D245-8C96-13AB87A8A1FD}" type="datetimeFigureOut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2A0F3-24E2-144A-95CA-8C8D8531E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B6EFF-EA8E-964C-8628-88EA72F2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5F493-53E0-4F49-B4F0-C5F76FF15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33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BFDB-88C1-F845-8103-C58674830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1D57-A7E8-BC40-B967-8F803E392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AFF15-E79D-2944-B6EC-0023CEA8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8AA1-2E0E-D245-8C96-13AB87A8A1FD}" type="datetimeFigureOut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23A43-C30E-E442-9A5D-64B802C8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F2C3A-1828-F24C-838D-15F15579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5F493-53E0-4F49-B4F0-C5F76FF15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82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9EBC8C-EC8F-DD41-9687-1613010D49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4B4F0C-D3F4-3C40-A052-276A006E6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5D4D6-B0C6-FC4B-8C86-19A27984B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8AA1-2E0E-D245-8C96-13AB87A8A1FD}" type="datetimeFigureOut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49A4F-E67A-A44D-83FE-0FFCCE270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DAC31-87DA-FD40-AB13-80106145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5F493-53E0-4F49-B4F0-C5F76FF15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22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A29FF-6975-7C47-A1C7-FFAA5358D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0D431-AF15-304D-9076-BFA6F86D8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2A82B-8D66-224C-B5EE-B61987B76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8AA1-2E0E-D245-8C96-13AB87A8A1FD}" type="datetimeFigureOut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54C52-1E85-5F45-8A55-902E2B6C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37190-28DB-1D46-AA10-7289C2952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5F493-53E0-4F49-B4F0-C5F76FF15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78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F6D06-42A7-3840-8037-30EE4F339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7AC3E-CAC1-074E-BA37-1A895F35D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5A2C5-03FA-2A46-AF93-B0748508C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8AA1-2E0E-D245-8C96-13AB87A8A1FD}" type="datetimeFigureOut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3989B-A156-9347-84B2-10F0FB1F9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499DF-D5D6-8145-BEE9-A2FA6BB4A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5F493-53E0-4F49-B4F0-C5F76FF15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93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1CA60-32FA-F942-8FE9-8CB02AE96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6B43A-1445-D745-B9B0-D0045B9E84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4C7B9-BE5D-8645-97A5-D2C7BB129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5A858-7B30-0943-9154-BBBEA68F3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8AA1-2E0E-D245-8C96-13AB87A8A1FD}" type="datetimeFigureOut">
              <a:rPr lang="en-US" smtClean="0"/>
              <a:t>4/7/18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61D9A-476F-C648-8E83-0EDFA6973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C1942-AE68-5A47-87D6-F6D36550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5F493-53E0-4F49-B4F0-C5F76FF15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76089-4F01-1D44-B8CE-1C9778E9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1E768-BE18-3940-AB4A-8B1A7A51D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7F00F-5265-8B41-9AC3-3373BE2FF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A792B-2C47-C647-913B-05317056B9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0FA4BE-D6A8-8845-872A-2280728371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9F43D1-C1DC-A248-B18D-6090D4F1E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8AA1-2E0E-D245-8C96-13AB87A8A1FD}" type="datetimeFigureOut">
              <a:rPr lang="en-US" smtClean="0"/>
              <a:t>4/7/18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E78ED0-D744-E342-9EED-8EC8F2EA2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E7B753-2E50-3441-B956-979123341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5F493-53E0-4F49-B4F0-C5F76FF15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8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8590-B9BA-7D47-88DB-A48B6215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3FFEB7-BF8D-E742-ADC9-B385F66D2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8AA1-2E0E-D245-8C96-13AB87A8A1FD}" type="datetimeFigureOut">
              <a:rPr lang="en-US" smtClean="0"/>
              <a:t>4/7/18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5DC699-0061-2B4E-9C8C-E518FC860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F5E80-2AB3-674B-8D76-3F16F484F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5F493-53E0-4F49-B4F0-C5F76FF15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11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038811-0946-0546-9522-2A515457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8AA1-2E0E-D245-8C96-13AB87A8A1FD}" type="datetimeFigureOut">
              <a:rPr lang="en-US" smtClean="0"/>
              <a:t>4/7/18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A269B-7A16-824B-9A13-E30044730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732F4-457C-5247-B9B5-2D4E26D7E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5F493-53E0-4F49-B4F0-C5F76FF15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ABD6B-3BB7-984B-A75D-D35EFB08E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0A9AA-0EA8-5B4F-A7A2-297FB7D00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10AA7-9F5F-444E-92F2-1AB77CF635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B83F7B-64EE-C043-B12B-B7550AF1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8AA1-2E0E-D245-8C96-13AB87A8A1FD}" type="datetimeFigureOut">
              <a:rPr lang="en-US" smtClean="0"/>
              <a:t>4/7/18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EA25C9-67DA-384C-8C8D-0DB24E63C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4BEF8-A2E3-1240-AD08-6F00D5427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5F493-53E0-4F49-B4F0-C5F76FF15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0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3441B-EDE2-634D-9DF1-0922486C2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3719C2-EBBD-0B4F-A078-009BDD0D62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C8F58-1F32-9B4C-84D8-BA41C1559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D057D-9165-B749-9AC9-C1198FB07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8AA1-2E0E-D245-8C96-13AB87A8A1FD}" type="datetimeFigureOut">
              <a:rPr lang="en-US" smtClean="0"/>
              <a:t>4/7/18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C2F20-8100-0041-BCFE-04798FE5E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AC5D0D-B134-2F42-99A9-FEDFF3F2F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5F493-53E0-4F49-B4F0-C5F76FF15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3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7856FA-1989-4D48-89F4-50DEFC98C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77946-5FE6-3B47-965D-B4C062B4A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27889-645B-6146-8368-D451DCF144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F8AA1-2E0E-D245-8C96-13AB87A8A1FD}" type="datetimeFigureOut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76063-1B21-1242-A517-F954A86BA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2009C-3793-9F4B-8CCD-A57D0DB18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5F493-53E0-4F49-B4F0-C5F76FF15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9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63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76BC8AD-6F4E-E744-BA63-0C5341384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5" y="25059"/>
            <a:ext cx="12177285" cy="6849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C79496-D24A-8343-ABE7-64F4417AC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600" b="1" dirty="0"/>
              <a:t>ПРИМЕНЕНИЕ 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9BD79F-F39F-844E-AABE-A962EF5A66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693738" lvl="2" indent="-227013"/>
            <a:r>
              <a:rPr lang="ru-RU" sz="2800" b="1" dirty="0"/>
              <a:t>Не приписывать себе и своим заслугам свое положение</a:t>
            </a:r>
            <a:endParaRPr lang="en-US" sz="2800" b="1" dirty="0"/>
          </a:p>
          <a:p>
            <a:pPr marL="693738" lvl="2" indent="-227013"/>
            <a:r>
              <a:rPr lang="ru-RU" sz="2800" b="1" dirty="0"/>
              <a:t>Полагаться на Бога, а не на богатства </a:t>
            </a:r>
            <a:endParaRPr lang="en-US" sz="2800" b="1" dirty="0"/>
          </a:p>
          <a:p>
            <a:pPr marL="693738" lvl="2" indent="-227013"/>
            <a:r>
              <a:rPr lang="ru-RU" sz="2800" b="1" dirty="0"/>
              <a:t>Делать то, что на благо другим</a:t>
            </a:r>
            <a:endParaRPr lang="en-US" sz="2800" b="1" dirty="0"/>
          </a:p>
          <a:p>
            <a:pPr marL="693738" lvl="2" indent="-227013"/>
            <a:r>
              <a:rPr lang="ru-RU" sz="2800" b="1" dirty="0"/>
              <a:t>Развивать хороший бизнес</a:t>
            </a:r>
          </a:p>
          <a:p>
            <a:pPr marL="693738" lvl="2" indent="-227013"/>
            <a:r>
              <a:rPr lang="ru-RU" sz="2800" b="1" dirty="0"/>
              <a:t>Были щедрыми</a:t>
            </a:r>
            <a:endParaRPr lang="en-US" sz="2800" b="1" dirty="0"/>
          </a:p>
          <a:p>
            <a:pPr marL="693738" indent="-227013"/>
            <a:r>
              <a:rPr lang="ru-RU" b="1" dirty="0"/>
              <a:t>Делились бы свободно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C53C6C-3532-E642-8BB0-BECCF7E10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024" y="2209799"/>
            <a:ext cx="3973976" cy="297664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6BA3EB-60C5-574F-AB92-A6023E9AC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2912" y="1836510"/>
            <a:ext cx="4648200" cy="39671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25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>
                <a:latin typeface="+mn-lt"/>
              </a:rPr>
              <a:t>Рим. 5:3-5</a:t>
            </a:r>
            <a:endParaRPr lang="en-US" sz="7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0914" y="1825625"/>
            <a:ext cx="8392886" cy="4351338"/>
          </a:xfrm>
        </p:spPr>
        <p:txBody>
          <a:bodyPr>
            <a:normAutofit fontScale="62500" lnSpcReduction="20000"/>
          </a:bodyPr>
          <a:lstStyle/>
          <a:p>
            <a:r>
              <a:rPr lang="ru-RU" sz="6600" b="1" dirty="0"/>
              <a:t>И не сим только, но хвалимся и скорбями, зная, что от скорби происходит терпение, 4 от терпения опытность, от опытности надежда, 5 а надежда не </a:t>
            </a:r>
            <a:r>
              <a:rPr lang="ru-RU" sz="6600" b="1" dirty="0" err="1"/>
              <a:t>постыжает</a:t>
            </a:r>
            <a:r>
              <a:rPr lang="ru-RU" sz="6600" b="1" dirty="0"/>
              <a:t>, потому что любовь Божия излилась в сердца наши Духом Святым, данным нам</a:t>
            </a:r>
            <a:r>
              <a:rPr lang="ru-RU" b="1" dirty="0"/>
              <a:t>.</a:t>
            </a:r>
            <a:r>
              <a:rPr lang="en-US" sz="3200" dirty="0">
                <a:effectLst/>
              </a:rPr>
              <a:t> </a:t>
            </a:r>
            <a:r>
              <a:rPr lang="ru-RU" sz="3000" b="1" dirty="0"/>
              <a:t> 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427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76BC8AD-6F4E-E744-BA63-0C5341384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5" y="25059"/>
            <a:ext cx="12177285" cy="6849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C79496-D24A-8343-ABE7-64F4417AC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600" b="1" dirty="0"/>
              <a:t>ПРИМЕНЕНИЕ 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9BD79F-F39F-844E-AABE-A962EF5A6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26028"/>
            <a:ext cx="5181600" cy="4963885"/>
          </a:xfrm>
        </p:spPr>
        <p:txBody>
          <a:bodyPr>
            <a:noAutofit/>
          </a:bodyPr>
          <a:lstStyle/>
          <a:p>
            <a:pPr marL="693738" lvl="2" indent="-227013"/>
            <a:r>
              <a:rPr lang="ru-RU" sz="2400" b="1" dirty="0"/>
              <a:t>Радоваться притеснениям за Христа Фил. 1:29</a:t>
            </a:r>
            <a:endParaRPr lang="en-US" sz="2400" b="1" dirty="0"/>
          </a:p>
          <a:p>
            <a:pPr marL="693738" lvl="2" indent="-227013"/>
            <a:r>
              <a:rPr lang="ru-RU" sz="2400" b="1" dirty="0"/>
              <a:t>Притеснение производит терпение, которое сродни вере. Иова 2:10 </a:t>
            </a:r>
          </a:p>
          <a:p>
            <a:pPr marL="693738" lvl="2" indent="-227013"/>
            <a:r>
              <a:rPr lang="ru-RU" sz="2400" b="1" dirty="0"/>
              <a:t>Приобретенный опыт страданий формирует наш характер и укрепляет нашу надежду. Евреям 10:36 </a:t>
            </a:r>
          </a:p>
          <a:p>
            <a:pPr marL="693738" lvl="2" indent="-227013"/>
            <a:r>
              <a:rPr lang="ru-RU" sz="2400" b="1" dirty="0"/>
              <a:t>Трудности и испытания только укрепляют нашу надежду. Рим. 5:5</a:t>
            </a:r>
          </a:p>
          <a:p>
            <a:pPr marL="693738" lvl="2" indent="-227013"/>
            <a:r>
              <a:rPr lang="ru-RU" sz="2400" b="1" dirty="0"/>
              <a:t>Уже сейчас мы испытываем в нашей жизни Божью любовь. </a:t>
            </a: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C53C6C-3532-E642-8BB0-BECCF7E10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024" y="2209799"/>
            <a:ext cx="3973976" cy="297664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6BA3EB-60C5-574F-AB92-A6023E9AC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2912" y="1836510"/>
            <a:ext cx="4648200" cy="39671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634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15" y="25059"/>
            <a:ext cx="12177285" cy="68497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8629" y="3021859"/>
            <a:ext cx="8233228" cy="1325563"/>
          </a:xfrm>
        </p:spPr>
        <p:txBody>
          <a:bodyPr>
            <a:noAutofit/>
          </a:bodyPr>
          <a:lstStyle/>
          <a:p>
            <a:endParaRPr lang="en-US" sz="9600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9C162E-4AB2-E043-B36E-8167BF992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243" y="1303620"/>
            <a:ext cx="76200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03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15" y="25059"/>
            <a:ext cx="12177285" cy="68497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8629" y="3021859"/>
            <a:ext cx="8233228" cy="1325563"/>
          </a:xfrm>
        </p:spPr>
        <p:txBody>
          <a:bodyPr>
            <a:noAutofit/>
          </a:bodyPr>
          <a:lstStyle/>
          <a:p>
            <a:pPr algn="ctr"/>
            <a:r>
              <a:rPr lang="ru-RU" sz="9800" b="1" dirty="0">
                <a:latin typeface="+mn-lt"/>
              </a:rPr>
              <a:t>Подчини Богу свою жизнь</a:t>
            </a:r>
            <a:endParaRPr lang="en-US" sz="9800" b="1" dirty="0"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751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15" y="25059"/>
            <a:ext cx="12177285" cy="68497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8629" y="3021859"/>
            <a:ext cx="8233228" cy="1325563"/>
          </a:xfrm>
        </p:spPr>
        <p:txBody>
          <a:bodyPr>
            <a:noAutofit/>
          </a:bodyPr>
          <a:lstStyle/>
          <a:p>
            <a:r>
              <a:rPr lang="ru-RU" sz="9600" b="1" dirty="0">
                <a:latin typeface="Calibri" charset="0"/>
                <a:ea typeface="Calibri" charset="0"/>
                <a:cs typeface="Calibri" charset="0"/>
              </a:rPr>
              <a:t>СЕЛФИ ИЗ АДА</a:t>
            </a:r>
            <a:br>
              <a:rPr lang="ru-RU" sz="9600" b="1" dirty="0">
                <a:latin typeface="Calibri" charset="0"/>
                <a:ea typeface="Calibri" charset="0"/>
                <a:cs typeface="Calibri" charset="0"/>
              </a:rPr>
            </a:br>
            <a:r>
              <a:rPr lang="ru-RU" sz="9600" b="1" dirty="0">
                <a:latin typeface="Calibri" charset="0"/>
                <a:ea typeface="Calibri" charset="0"/>
                <a:cs typeface="Calibri" charset="0"/>
              </a:rPr>
              <a:t>ЛУКИ 16:19-31</a:t>
            </a:r>
            <a:endParaRPr lang="en-US" sz="9600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374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>
                <a:latin typeface="+mn-lt"/>
              </a:rPr>
              <a:t>ЛУКИ 16:19-31</a:t>
            </a:r>
            <a:endParaRPr lang="en-US" sz="7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0914" y="1825625"/>
            <a:ext cx="8392886" cy="4351338"/>
          </a:xfrm>
        </p:spPr>
        <p:txBody>
          <a:bodyPr>
            <a:normAutofit fontScale="85000" lnSpcReduction="20000"/>
          </a:bodyPr>
          <a:lstStyle/>
          <a:p>
            <a:r>
              <a:rPr lang="ru-RU" sz="3000" b="1" dirty="0"/>
              <a:t>19 Некоторый человек был богат, одевался в порфиру и виссон и каждый день пиршествовал блистательно. 20 Был также некоторый нищий, именем Лазарь, который лежал у ворот его в струпьях 21 и желал напитаться крошками, падающими со стола богача, и псы, приходя, лизали струпья его. 22 Умер нищий и отнесен был Ангелами на лоно </a:t>
            </a:r>
            <a:r>
              <a:rPr lang="ru-RU" sz="3000" b="1" dirty="0" err="1"/>
              <a:t>Авраамово</a:t>
            </a:r>
            <a:r>
              <a:rPr lang="ru-RU" sz="3000" b="1" dirty="0"/>
              <a:t>. Умер и богач, и похоронили его. 23 И в аде, будучи в муках, он поднял глаза свои, увидел вдали Авраама и Лазаря на лоне его 24 и, возопив, сказал: отче Аврааме! умилосердись надо мною и пошли Лазаря, чтобы омочил конец перста своего в воде и прохладил язык мой, ибо я мучаюсь в пламени сем. 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823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>
                <a:latin typeface="+mn-lt"/>
              </a:rPr>
              <a:t>ЛУКИ 16:19-31</a:t>
            </a:r>
            <a:endParaRPr lang="en-US" sz="7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0914" y="1825625"/>
            <a:ext cx="8392886" cy="4351338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25 Но Авраам сказал: чадо! вспомни, что ты получил уже доброе твое в жизни твоей, а Лазарь - злое; ныне же он здесь утешается, а ты страдаешь; 26 и сверх всего того между нами и вами утверждена великая пропасть, так что хотящие перейти отсюда к вам не могут, также и оттуда к нам не переходят. 27 Тогда сказал он: так прошу тебя, отче, пошли его в дом отца моего, 28 ибо у меня пять братьев; пусть он засвидетельствует им, чтобы и они не пришли в это место мучения. 29 Авраам сказал ему: у них есть Моисей и пророки; пусть слушают их. 30 Он же сказал: нет, отче Аврааме, но если кто из мертвых придет к ним, покаются. 31 Тогда </a:t>
            </a:r>
            <a:r>
              <a:rPr lang="ru-RU" b="1" i="1" dirty="0"/>
              <a:t>Авраам</a:t>
            </a:r>
            <a:r>
              <a:rPr lang="ru-RU" b="1" dirty="0"/>
              <a:t> сказал ему: если Моисея и пророков не слушают, то если бы кто и из мертвых воскрес, не поверят. 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59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76BC8AD-6F4E-E744-BA63-0C5341384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5" y="25059"/>
            <a:ext cx="12177285" cy="6849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C79496-D24A-8343-ABE7-64F4417AC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600" b="1" dirty="0"/>
              <a:t>БОГАТЫЙ</a:t>
            </a:r>
            <a:r>
              <a:rPr lang="ru-RU" dirty="0"/>
              <a:t> 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8B9B2F-BE53-824C-85A6-459D1D9B04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03714" y="1823098"/>
            <a:ext cx="3341915" cy="435968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9BD79F-F39F-844E-AABE-A962EF5A66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693738" lvl="1" indent="-227013"/>
            <a:r>
              <a:rPr lang="ru-RU" sz="2600" b="1" dirty="0"/>
              <a:t>Богатый – евреи считали богатство знаком Божьей расположенности</a:t>
            </a:r>
            <a:endParaRPr lang="en-US" sz="2600" b="1" dirty="0"/>
          </a:p>
          <a:p>
            <a:pPr marL="693738" lvl="1" indent="-227013"/>
            <a:r>
              <a:rPr lang="ru-RU" sz="2600" b="1" dirty="0"/>
              <a:t>Высокое положение в обществе – одевался в порфиру</a:t>
            </a:r>
            <a:endParaRPr lang="en-US" sz="2600" b="1" dirty="0"/>
          </a:p>
          <a:p>
            <a:pPr marL="693738" lvl="1" indent="-227013"/>
            <a:r>
              <a:rPr lang="ru-RU" sz="2600" b="1" dirty="0"/>
              <a:t>Роскошь – </a:t>
            </a:r>
            <a:r>
              <a:rPr lang="ru-RU" sz="2600" b="1" dirty="0" err="1"/>
              <a:t>висон</a:t>
            </a:r>
            <a:r>
              <a:rPr lang="ru-RU" sz="2600" b="1" dirty="0"/>
              <a:t> – лен мягкий и нежный, белого или желтого цвета</a:t>
            </a:r>
            <a:endParaRPr lang="en-US" sz="2600" b="1" dirty="0"/>
          </a:p>
          <a:p>
            <a:pPr marL="693738" indent="-227013"/>
            <a:r>
              <a:rPr lang="ru-RU" sz="2600" b="1" dirty="0"/>
              <a:t>Пиршествовал на показ каждый день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4077128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76BC8AD-6F4E-E744-BA63-0C5341384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5" y="25059"/>
            <a:ext cx="12177285" cy="6849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C79496-D24A-8343-ABE7-64F4417AC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600" b="1" dirty="0"/>
              <a:t>БЕДНЫЙ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9BD79F-F39F-844E-AABE-A962EF5A66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693738" lvl="1" indent="-227013"/>
            <a:r>
              <a:rPr lang="ru-RU" sz="2600" b="1" dirty="0"/>
              <a:t>Бедный – евреи считали бедность признаком проклятия </a:t>
            </a:r>
            <a:endParaRPr lang="en-US" sz="2600" b="1" dirty="0"/>
          </a:p>
          <a:p>
            <a:pPr marL="693738" lvl="1" indent="-227013"/>
            <a:r>
              <a:rPr lang="ru-RU" sz="2600" b="1" dirty="0"/>
              <a:t>Физические страдания – статус близкий к прокаженному или состоянию Иова</a:t>
            </a:r>
            <a:endParaRPr lang="en-US" sz="2600" b="1" dirty="0"/>
          </a:p>
          <a:p>
            <a:pPr marL="693738" lvl="1" indent="-227013"/>
            <a:r>
              <a:rPr lang="ru-RU" sz="2600" b="1" dirty="0"/>
              <a:t>Не мог прокормить себя </a:t>
            </a:r>
            <a:endParaRPr lang="en-US" sz="2600" b="1" dirty="0"/>
          </a:p>
          <a:p>
            <a:pPr marL="693738" lvl="1" indent="-227013"/>
            <a:r>
              <a:rPr lang="ru-RU" sz="2600" b="1" dirty="0"/>
              <a:t>Не чистый и вне общества</a:t>
            </a:r>
          </a:p>
          <a:p>
            <a:pPr marL="693738" lvl="1" indent="-227013"/>
            <a:r>
              <a:rPr lang="ru-RU" sz="2600" b="1" dirty="0" err="1"/>
              <a:t>Лузер</a:t>
            </a:r>
            <a:r>
              <a:rPr lang="ru-RU" sz="2600" b="1" dirty="0"/>
              <a:t> – значение имени</a:t>
            </a:r>
            <a:endParaRPr lang="en-US" sz="2600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EA3573-83E6-AD48-B34C-24FBA2B9B2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32743" y="1825625"/>
            <a:ext cx="3336904" cy="43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7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76BC8AD-6F4E-E744-BA63-0C5341384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5" y="25059"/>
            <a:ext cx="12177285" cy="6849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C79496-D24A-8343-ABE7-64F4417AC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/>
              <a:t>АД</a:t>
            </a:r>
            <a:endParaRPr lang="en-US" sz="6600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7D9B8CE-8DBA-5A47-8D56-E752056C12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9BD79F-F39F-844E-AABE-A962EF5A66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693738" lvl="2" indent="-227013"/>
            <a:r>
              <a:rPr lang="ru-RU" sz="2400" b="1" dirty="0"/>
              <a:t>огонь неугасимый Матфея 3:12, 5:22, 18:19</a:t>
            </a:r>
            <a:endParaRPr lang="en-US" sz="2400" b="1" dirty="0"/>
          </a:p>
          <a:p>
            <a:pPr marL="693738" lvl="2" indent="-227013"/>
            <a:r>
              <a:rPr lang="ru-RU" sz="2400" b="1" dirty="0"/>
              <a:t>осуждение Матфея 23:33</a:t>
            </a:r>
            <a:endParaRPr lang="en-US" sz="2400" b="1" dirty="0"/>
          </a:p>
          <a:p>
            <a:pPr marL="693738" lvl="2" indent="-227013"/>
            <a:r>
              <a:rPr lang="ru-RU" sz="2400" b="1" dirty="0"/>
              <a:t>печь огненная Матфея 13:42,50</a:t>
            </a:r>
            <a:endParaRPr lang="en-US" sz="2400" b="1" dirty="0"/>
          </a:p>
          <a:p>
            <a:pPr marL="693738" lvl="2" indent="-227013"/>
            <a:r>
              <a:rPr lang="ru-RU" sz="2400" b="1" dirty="0"/>
              <a:t>мрак тьмы Иуды 13</a:t>
            </a:r>
            <a:endParaRPr lang="en-US" sz="2400" b="1" dirty="0"/>
          </a:p>
          <a:p>
            <a:pPr marL="693738" lvl="2" indent="-227013"/>
            <a:r>
              <a:rPr lang="ru-RU" sz="2400" b="1" dirty="0"/>
              <a:t>огонь вечные, приготовленный дьяволу и ангелам его </a:t>
            </a:r>
            <a:r>
              <a:rPr lang="ru-RU" sz="2400" b="1" dirty="0" err="1"/>
              <a:t>Матф</a:t>
            </a:r>
            <a:r>
              <a:rPr lang="ru-RU" sz="2400" b="1" dirty="0"/>
              <a:t>. 25:41</a:t>
            </a:r>
            <a:endParaRPr lang="en-US" sz="2400" b="1" dirty="0"/>
          </a:p>
          <a:p>
            <a:pPr marL="693738" lvl="2" indent="-227013"/>
            <a:r>
              <a:rPr lang="ru-RU" sz="2400" b="1" dirty="0"/>
              <a:t>муки и жажда Луки 16:23-24</a:t>
            </a:r>
            <a:endParaRPr lang="en-US" sz="2400" b="1" dirty="0"/>
          </a:p>
          <a:p>
            <a:pPr marL="693738" indent="-227013"/>
            <a:r>
              <a:rPr lang="ru-RU" sz="2400" b="1" dirty="0"/>
              <a:t>суть страдания – разделение с Богом. Псалом 41:1-2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76782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76BC8AD-6F4E-E744-BA63-0C5341384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5" y="25059"/>
            <a:ext cx="12177285" cy="6849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C79496-D24A-8343-ABE7-64F4417AC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/>
              <a:t>ХРИСТОС </a:t>
            </a:r>
            <a:endParaRPr lang="en-US" sz="6600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45DBBC-9D1E-004C-9DEE-6BB61CB11D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062512"/>
            <a:ext cx="5181600" cy="387756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9BD79F-F39F-844E-AABE-A962EF5A66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693738" lvl="2" indent="-227013"/>
            <a:r>
              <a:rPr lang="ru-RU" sz="5400" b="1" dirty="0"/>
              <a:t>Рим. 3:23</a:t>
            </a:r>
            <a:endParaRPr lang="en-US" sz="5400" dirty="0"/>
          </a:p>
          <a:p>
            <a:pPr marL="693738" lvl="2" indent="-227013"/>
            <a:r>
              <a:rPr lang="ru-RU" sz="5400" b="1" dirty="0"/>
              <a:t>Рим. 6:23</a:t>
            </a:r>
            <a:endParaRPr lang="en-US" sz="5400" dirty="0"/>
          </a:p>
          <a:p>
            <a:pPr marL="693738" lvl="2" indent="-227013"/>
            <a:r>
              <a:rPr lang="ru-RU" sz="5400" b="1" dirty="0"/>
              <a:t>Рим. 4:25</a:t>
            </a:r>
            <a:endParaRPr lang="en-US" sz="5400" dirty="0"/>
          </a:p>
          <a:p>
            <a:pPr marL="693738" lvl="2" indent="-227013"/>
            <a:r>
              <a:rPr lang="ru-RU" sz="5400" b="1" dirty="0" err="1"/>
              <a:t>Иоана</a:t>
            </a:r>
            <a:r>
              <a:rPr lang="ru-RU" sz="5400" b="1" dirty="0"/>
              <a:t> 3:36</a:t>
            </a:r>
            <a:endParaRPr lang="en-US" sz="5400" dirty="0"/>
          </a:p>
          <a:p>
            <a:pPr marL="693738" indent="-227013"/>
            <a:r>
              <a:rPr lang="ru-RU" sz="5400" b="1" dirty="0"/>
              <a:t>1Иоана 1:9</a:t>
            </a:r>
            <a:r>
              <a:rPr lang="ru-RU" sz="5400" dirty="0"/>
              <a:t>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94072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>
                <a:latin typeface="+mn-lt"/>
              </a:rPr>
              <a:t>1 Тим. 6:17-19</a:t>
            </a:r>
            <a:endParaRPr lang="en-US" sz="7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0914" y="1825625"/>
            <a:ext cx="8392886" cy="4351338"/>
          </a:xfrm>
        </p:spPr>
        <p:txBody>
          <a:bodyPr>
            <a:normAutofit lnSpcReduction="10000"/>
          </a:bodyPr>
          <a:lstStyle/>
          <a:p>
            <a:r>
              <a:rPr lang="ru-RU" sz="3200" b="1" dirty="0"/>
              <a:t>Богатых в настоящем веке увещевай, чтобы они не высоко думали </a:t>
            </a:r>
            <a:r>
              <a:rPr lang="ru-RU" sz="3200" b="1" i="1" dirty="0"/>
              <a:t>о себе</a:t>
            </a:r>
            <a:r>
              <a:rPr lang="ru-RU" sz="3200" b="1" dirty="0"/>
              <a:t> и уповали не на богатство неверное, но на Бога </a:t>
            </a:r>
            <a:r>
              <a:rPr lang="ru-RU" sz="3200" b="1" dirty="0" err="1"/>
              <a:t>живаго</a:t>
            </a:r>
            <a:r>
              <a:rPr lang="ru-RU" sz="3200" b="1" dirty="0"/>
              <a:t>, дающего нам все обильно для наслаждения; 18 чтобы они благодетельствовали, богатели добрыми делами, были щедры и общительны, 19 собирая себе сокровище, доброе основание для будущего, чтобы достигнуть вечной жизни.</a:t>
            </a:r>
            <a:r>
              <a:rPr lang="en-US" sz="3200" dirty="0">
                <a:effectLst/>
              </a:rPr>
              <a:t> </a:t>
            </a:r>
            <a:r>
              <a:rPr lang="ru-RU" sz="3200" b="1" dirty="0"/>
              <a:t> 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436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386</Words>
  <Application>Microsoft Macintosh PowerPoint</Application>
  <PresentationFormat>Widescreen</PresentationFormat>
  <Paragraphs>48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СЕЛФИ ИЗ АДА ЛУКИ 16:19-31</vt:lpstr>
      <vt:lpstr>ЛУКИ 16:19-31</vt:lpstr>
      <vt:lpstr>ЛУКИ 16:19-31</vt:lpstr>
      <vt:lpstr>БОГАТЫЙ </vt:lpstr>
      <vt:lpstr>БЕДНЫЙ </vt:lpstr>
      <vt:lpstr>АД</vt:lpstr>
      <vt:lpstr>ХРИСТОС </vt:lpstr>
      <vt:lpstr>1 Тим. 6:17-19</vt:lpstr>
      <vt:lpstr>ПРИМЕНЕНИЕ  </vt:lpstr>
      <vt:lpstr>Рим. 5:3-5</vt:lpstr>
      <vt:lpstr>ПРИМЕНЕНИЕ  </vt:lpstr>
      <vt:lpstr>PowerPoint Presentation</vt:lpstr>
      <vt:lpstr>Подчини Богу свою жизнь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sergey perevyshko</dc:creator>
  <cp:lastModifiedBy>sergey perevyshko</cp:lastModifiedBy>
  <cp:revision>9</cp:revision>
  <dcterms:created xsi:type="dcterms:W3CDTF">2018-04-07T18:21:39Z</dcterms:created>
  <dcterms:modified xsi:type="dcterms:W3CDTF">2018-04-08T04:38:30Z</dcterms:modified>
</cp:coreProperties>
</file>