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7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5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14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4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4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8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1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43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8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84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27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E2874-9B1F-43DE-94F1-774A2ECB135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1F9A8-DD5D-47C5-A80A-C4F448CED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9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62125"/>
            <a:ext cx="9144000" cy="2838450"/>
          </a:xfrm>
        </p:spPr>
        <p:txBody>
          <a:bodyPr/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11 House churches in earliest Christianity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6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Paul’s favorite name for his communities:</a:t>
            </a:r>
          </a:p>
          <a:p>
            <a:pPr marL="0" indent="0">
              <a:buNone/>
            </a:pPr>
            <a:endParaRPr lang="en-US" sz="4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4000" i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ekklēsia</a:t>
            </a:r>
            <a:endParaRPr lang="en-US" sz="4000" i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en-US" sz="40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does it mean?</a:t>
            </a:r>
            <a:endParaRPr lang="en-US" sz="4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Meeting in working households. What does this mean?</a:t>
            </a:r>
          </a:p>
          <a:p>
            <a:endParaRPr lang="en-US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Homes in which all the activities of family life are happening—</a:t>
            </a:r>
          </a:p>
          <a:p>
            <a:pPr marL="0" indent="0">
              <a:buNone/>
            </a:pPr>
            <a:endParaRPr lang="en-US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weddings, childbirth, raising children, death, 				funerals</a:t>
            </a:r>
            <a:endParaRPr lang="en-US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1325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Regular functions of house church groups: </a:t>
            </a:r>
          </a:p>
          <a:p>
            <a:pPr marL="0" indent="0">
              <a:buNone/>
            </a:pPr>
            <a:r>
              <a:rPr lang="en-US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weekly worship, </a:t>
            </a:r>
          </a:p>
          <a:p>
            <a:pPr marL="0" indent="0">
              <a:buNone/>
            </a:pPr>
            <a:r>
              <a:rPr lang="en-US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instruction, </a:t>
            </a:r>
          </a:p>
          <a:p>
            <a:pPr marL="0" indent="0">
              <a:buNone/>
            </a:pPr>
            <a:r>
              <a:rPr lang="en-US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hospitality, </a:t>
            </a:r>
          </a:p>
          <a:p>
            <a:pPr marL="0" indent="0">
              <a:buNone/>
            </a:pPr>
            <a:r>
              <a:rPr lang="en-US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networking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291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Adaptation of Roman meal customs to Christian use</a:t>
            </a:r>
          </a:p>
          <a:p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First eating, then drinking and discussion</a:t>
            </a:r>
          </a:p>
          <a:p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Therefore, probably the opposite of the present order </a:t>
            </a:r>
          </a:p>
          <a:p>
            <a:pPr marL="0" indent="0">
              <a:buNone/>
            </a:pPr>
            <a:r>
              <a:rPr 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 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word then table</a:t>
            </a:r>
          </a:p>
          <a:p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Who presides at the meal?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8987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66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Unicode MS</vt:lpstr>
      <vt:lpstr>Arial</vt:lpstr>
      <vt:lpstr>Calibri</vt:lpstr>
      <vt:lpstr>Calibri Light</vt:lpstr>
      <vt:lpstr>Office Theme</vt:lpstr>
      <vt:lpstr>11 House churches in earliest Christianity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House churches in earliest Christianity</dc:title>
  <dc:creator>losiek</dc:creator>
  <cp:lastModifiedBy>losiek</cp:lastModifiedBy>
  <cp:revision>3</cp:revision>
  <dcterms:created xsi:type="dcterms:W3CDTF">2019-05-11T17:06:35Z</dcterms:created>
  <dcterms:modified xsi:type="dcterms:W3CDTF">2019-05-15T19:37:20Z</dcterms:modified>
</cp:coreProperties>
</file>