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7"/>
    <p:restoredTop sz="94467"/>
  </p:normalViewPr>
  <p:slideViewPr>
    <p:cSldViewPr snapToGrid="0" snapToObjects="1">
      <p:cViewPr varScale="1">
        <p:scale>
          <a:sx n="82" d="100"/>
          <a:sy n="82" d="100"/>
        </p:scale>
        <p:origin x="11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5BA23CF-0E2B-DD46-BBB0-29E6D86FB8EE}" type="datetimeFigureOut">
              <a:rPr lang="en-US" smtClean="0"/>
              <a:t>9/10/19</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1213233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BA23CF-0E2B-DD46-BBB0-29E6D86FB8EE}"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199646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BA23CF-0E2B-DD46-BBB0-29E6D86FB8EE}"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114295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9/10/19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83568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BA23CF-0E2B-DD46-BBB0-29E6D86FB8EE}"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881180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5BA23CF-0E2B-DD46-BBB0-29E6D86FB8EE}"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948173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5BA23CF-0E2B-DD46-BBB0-29E6D86FB8EE}" type="datetimeFigureOut">
              <a:rPr lang="en-US" smtClean="0"/>
              <a:t>9/10/19</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1618261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5BA23CF-0E2B-DD46-BBB0-29E6D86FB8EE}"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2362546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5BA23CF-0E2B-DD46-BBB0-29E6D86FB8EE}"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34101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BA23CF-0E2B-DD46-BBB0-29E6D86FB8EE}"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456794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BA23CF-0E2B-DD46-BBB0-29E6D86FB8EE}"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90232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5BA23CF-0E2B-DD46-BBB0-29E6D86FB8EE}"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417601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5BA23CF-0E2B-DD46-BBB0-29E6D86FB8EE}"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649263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5BA23CF-0E2B-DD46-BBB0-29E6D86FB8EE}" type="datetimeFigureOut">
              <a:rPr lang="en-US" smtClean="0"/>
              <a:t>9/10/19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812713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BA23CF-0E2B-DD46-BBB0-29E6D86FB8EE}" type="datetimeFigureOut">
              <a:rPr lang="en-US" smtClean="0"/>
              <a:t>9/10/19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1274337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BA23CF-0E2B-DD46-BBB0-29E6D86FB8EE}"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932673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Drag picture to placeholder or click icon to add</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BA23CF-0E2B-DD46-BBB0-29E6D86FB8EE}"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E5CDFD2-7501-EE44-9F9F-E013ED4C4E89}" type="slidenum">
              <a:rPr lang="en-US" smtClean="0"/>
              <a:t>‹#›</a:t>
            </a:fld>
            <a:endParaRPr lang="en-US"/>
          </a:p>
        </p:txBody>
      </p:sp>
    </p:spTree>
    <p:extLst>
      <p:ext uri="{BB962C8B-B14F-4D97-AF65-F5344CB8AC3E}">
        <p14:creationId xmlns:p14="http://schemas.microsoft.com/office/powerpoint/2010/main" val="9621229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5BA23CF-0E2B-DD46-BBB0-29E6D86FB8EE}" type="datetimeFigureOut">
              <a:rPr lang="en-US" smtClean="0"/>
              <a:t>9/10/19</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E5CDFD2-7501-EE44-9F9F-E013ED4C4E89}" type="slidenum">
              <a:rPr lang="en-US" smtClean="0"/>
              <a:t>‹#›</a:t>
            </a:fld>
            <a:endParaRPr lang="en-US"/>
          </a:p>
        </p:txBody>
      </p:sp>
    </p:spTree>
    <p:extLst>
      <p:ext uri="{BB962C8B-B14F-4D97-AF65-F5344CB8AC3E}">
        <p14:creationId xmlns:p14="http://schemas.microsoft.com/office/powerpoint/2010/main" val="70716890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2CDA94-69DF-44E3-948C-0C6EFA119859}"/>
              </a:ext>
            </a:extLst>
          </p:cNvPr>
          <p:cNvSpPr>
            <a:spLocks noGrp="1"/>
          </p:cNvSpPr>
          <p:nvPr>
            <p:ph type="title"/>
          </p:nvPr>
        </p:nvSpPr>
        <p:spPr/>
        <p:txBody>
          <a:bodyPr/>
          <a:lstStyle/>
          <a:p>
            <a:r>
              <a:rPr lang="en-US" sz="3200" dirty="0"/>
              <a:t>To the woman he said, I will greatly increase your labor pains; with pain you will give birth to children.  You will (chase after) want to control your husband but he will dominate you.</a:t>
            </a:r>
          </a:p>
        </p:txBody>
      </p:sp>
      <p:sp>
        <p:nvSpPr>
          <p:cNvPr id="3" name="Text Placeholder 2">
            <a:extLst>
              <a:ext uri="{FF2B5EF4-FFF2-40B4-BE49-F238E27FC236}">
                <a16:creationId xmlns:a16="http://schemas.microsoft.com/office/drawing/2014/main" xmlns="" id="{29238CBF-1930-4995-A454-C09D7EEE9013}"/>
              </a:ext>
            </a:extLst>
          </p:cNvPr>
          <p:cNvSpPr>
            <a:spLocks noGrp="1"/>
          </p:cNvSpPr>
          <p:nvPr>
            <p:ph type="body" sz="half" idx="13"/>
          </p:nvPr>
        </p:nvSpPr>
        <p:spPr/>
        <p:txBody>
          <a:bodyPr>
            <a:noAutofit/>
          </a:bodyPr>
          <a:lstStyle/>
          <a:p>
            <a:r>
              <a:rPr lang="en-US" sz="2000" dirty="0"/>
              <a:t>Genesis 3:16</a:t>
            </a:r>
          </a:p>
        </p:txBody>
      </p:sp>
      <p:sp>
        <p:nvSpPr>
          <p:cNvPr id="4" name="Text Placeholder 3">
            <a:extLst>
              <a:ext uri="{FF2B5EF4-FFF2-40B4-BE49-F238E27FC236}">
                <a16:creationId xmlns:a16="http://schemas.microsoft.com/office/drawing/2014/main" xmlns="" id="{03C1D998-4EDC-4D8F-BFDA-7BE3D4722247}"/>
              </a:ext>
            </a:extLst>
          </p:cNvPr>
          <p:cNvSpPr>
            <a:spLocks noGrp="1"/>
          </p:cNvSpPr>
          <p:nvPr>
            <p:ph type="body" sz="half" idx="2"/>
          </p:nvPr>
        </p:nvSpPr>
        <p:spPr/>
        <p:txBody>
          <a:bodyPr/>
          <a:lstStyle/>
          <a:p>
            <a:r>
              <a:rPr lang="en-US" dirty="0"/>
              <a:t>Spirit: conscience, intuition, communion</a:t>
            </a:r>
          </a:p>
        </p:txBody>
      </p:sp>
    </p:spTree>
    <p:extLst>
      <p:ext uri="{BB962C8B-B14F-4D97-AF65-F5344CB8AC3E}">
        <p14:creationId xmlns:p14="http://schemas.microsoft.com/office/powerpoint/2010/main" val="36915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E037AC-8C1E-4D26-8C2F-7F6908BCD811}"/>
              </a:ext>
            </a:extLst>
          </p:cNvPr>
          <p:cNvSpPr>
            <a:spLocks noGrp="1"/>
          </p:cNvSpPr>
          <p:nvPr>
            <p:ph type="title"/>
          </p:nvPr>
        </p:nvSpPr>
        <p:spPr/>
        <p:txBody>
          <a:bodyPr/>
          <a:lstStyle/>
          <a:p>
            <a:r>
              <a:rPr lang="en-US" dirty="0"/>
              <a:t>5 Commands God Gave Adam</a:t>
            </a:r>
          </a:p>
        </p:txBody>
      </p:sp>
      <p:sp>
        <p:nvSpPr>
          <p:cNvPr id="3" name="Content Placeholder 2">
            <a:extLst>
              <a:ext uri="{FF2B5EF4-FFF2-40B4-BE49-F238E27FC236}">
                <a16:creationId xmlns:a16="http://schemas.microsoft.com/office/drawing/2014/main" xmlns="" id="{AB380DBA-C9A5-42A5-9A0E-98B9972CE675}"/>
              </a:ext>
            </a:extLst>
          </p:cNvPr>
          <p:cNvSpPr>
            <a:spLocks noGrp="1"/>
          </p:cNvSpPr>
          <p:nvPr>
            <p:ph idx="1"/>
          </p:nvPr>
        </p:nvSpPr>
        <p:spPr/>
        <p:txBody>
          <a:bodyPr/>
          <a:lstStyle/>
          <a:p>
            <a:r>
              <a:rPr lang="en-US" dirty="0"/>
              <a:t>Eden – a spot on earth where God dwells; open door to God’s presence</a:t>
            </a:r>
          </a:p>
          <a:p>
            <a:r>
              <a:rPr lang="en-US" dirty="0"/>
              <a:t>Work – Hebrew </a:t>
            </a:r>
            <a:r>
              <a:rPr lang="en-US" dirty="0" err="1"/>
              <a:t>eregon</a:t>
            </a:r>
            <a:r>
              <a:rPr lang="en-US" dirty="0"/>
              <a:t>: to become – vision, goals, purpose, plans, gifts</a:t>
            </a:r>
          </a:p>
          <a:p>
            <a:r>
              <a:rPr lang="en-US" dirty="0"/>
              <a:t>Cultivate</a:t>
            </a:r>
          </a:p>
          <a:p>
            <a:r>
              <a:rPr lang="en-US" dirty="0"/>
              <a:t>Name – Adam named Eve</a:t>
            </a:r>
          </a:p>
          <a:p>
            <a:r>
              <a:rPr lang="en-US" dirty="0"/>
              <a:t>Protect</a:t>
            </a:r>
          </a:p>
        </p:txBody>
      </p:sp>
    </p:spTree>
    <p:extLst>
      <p:ext uri="{BB962C8B-B14F-4D97-AF65-F5344CB8AC3E}">
        <p14:creationId xmlns:p14="http://schemas.microsoft.com/office/powerpoint/2010/main" val="1971484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1AFB4D-E170-419A-9732-0E6907784A86}"/>
              </a:ext>
            </a:extLst>
          </p:cNvPr>
          <p:cNvSpPr>
            <a:spLocks noGrp="1"/>
          </p:cNvSpPr>
          <p:nvPr>
            <p:ph type="title"/>
          </p:nvPr>
        </p:nvSpPr>
        <p:spPr/>
        <p:txBody>
          <a:bodyPr/>
          <a:lstStyle/>
          <a:p>
            <a:r>
              <a:rPr lang="en-US" dirty="0"/>
              <a:t>3 Gifts God Gave Adam</a:t>
            </a:r>
          </a:p>
        </p:txBody>
      </p:sp>
      <p:sp>
        <p:nvSpPr>
          <p:cNvPr id="3" name="Content Placeholder 2">
            <a:extLst>
              <a:ext uri="{FF2B5EF4-FFF2-40B4-BE49-F238E27FC236}">
                <a16:creationId xmlns:a16="http://schemas.microsoft.com/office/drawing/2014/main" xmlns="" id="{B1D33F1E-4998-4D79-BB72-81EBB788B9D3}"/>
              </a:ext>
            </a:extLst>
          </p:cNvPr>
          <p:cNvSpPr>
            <a:spLocks noGrp="1"/>
          </p:cNvSpPr>
          <p:nvPr>
            <p:ph idx="1"/>
          </p:nvPr>
        </p:nvSpPr>
        <p:spPr/>
        <p:txBody>
          <a:bodyPr/>
          <a:lstStyle/>
          <a:p>
            <a:r>
              <a:rPr lang="en-US" dirty="0"/>
              <a:t>His Image – “self-image”, Adam’s self image was the image of God. Spirit, nature and moral character</a:t>
            </a:r>
          </a:p>
          <a:p>
            <a:r>
              <a:rPr lang="en-US" dirty="0"/>
              <a:t>Function – “make man in Our likeness”. Function like God.  Whatever he speaks comes to pass.  His voice carried power and authority. “whatsoever Adam called every living creature, that was the name thereof”</a:t>
            </a:r>
          </a:p>
          <a:p>
            <a:r>
              <a:rPr lang="en-US" dirty="0"/>
              <a:t>His Word – Adam knew: Who he was, how he functioned, where he was, what he was supposed to do, how to improve his environment, how to protect his environment, the direct Word of God.  A whole, well-balanced and well adjusted individual</a:t>
            </a:r>
          </a:p>
          <a:p>
            <a:endParaRPr lang="en-US" dirty="0"/>
          </a:p>
        </p:txBody>
      </p:sp>
    </p:spTree>
    <p:extLst>
      <p:ext uri="{BB962C8B-B14F-4D97-AF65-F5344CB8AC3E}">
        <p14:creationId xmlns:p14="http://schemas.microsoft.com/office/powerpoint/2010/main" val="1217860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9F5639-0615-4399-8E8D-062405EAE808}"/>
              </a:ext>
            </a:extLst>
          </p:cNvPr>
          <p:cNvSpPr>
            <a:spLocks noGrp="1"/>
          </p:cNvSpPr>
          <p:nvPr>
            <p:ph type="title"/>
          </p:nvPr>
        </p:nvSpPr>
        <p:spPr/>
        <p:txBody>
          <a:bodyPr/>
          <a:lstStyle/>
          <a:p>
            <a:r>
              <a:rPr lang="en-US" dirty="0"/>
              <a:t>This Man Should Not Be Alone</a:t>
            </a:r>
          </a:p>
        </p:txBody>
      </p:sp>
      <p:sp>
        <p:nvSpPr>
          <p:cNvPr id="3" name="Content Placeholder 2">
            <a:extLst>
              <a:ext uri="{FF2B5EF4-FFF2-40B4-BE49-F238E27FC236}">
                <a16:creationId xmlns:a16="http://schemas.microsoft.com/office/drawing/2014/main" xmlns="" id="{85EA921D-1163-4262-9CF7-299F8609BDF3}"/>
              </a:ext>
            </a:extLst>
          </p:cNvPr>
          <p:cNvSpPr>
            <a:spLocks noGrp="1"/>
          </p:cNvSpPr>
          <p:nvPr>
            <p:ph idx="1"/>
          </p:nvPr>
        </p:nvSpPr>
        <p:spPr/>
        <p:txBody>
          <a:bodyPr/>
          <a:lstStyle/>
          <a:p>
            <a:r>
              <a:rPr lang="en-US" dirty="0"/>
              <a:t>God established his kingdom on ONE man</a:t>
            </a:r>
          </a:p>
          <a:p>
            <a:r>
              <a:rPr lang="en-US" dirty="0"/>
              <a:t>Not a couple</a:t>
            </a:r>
          </a:p>
          <a:p>
            <a:r>
              <a:rPr lang="en-US" dirty="0"/>
              <a:t>Alone – “All one”</a:t>
            </a:r>
          </a:p>
          <a:p>
            <a:r>
              <a:rPr lang="en-US" dirty="0"/>
              <a:t>Alone – exclusive, solitary, isolated</a:t>
            </a:r>
          </a:p>
          <a:p>
            <a:r>
              <a:rPr lang="en-US" dirty="0"/>
              <a:t>Adam’s relationship with God template for his relationship with Eve</a:t>
            </a:r>
          </a:p>
          <a:p>
            <a:r>
              <a:rPr lang="en-US" dirty="0"/>
              <a:t>This man SHOULD be alone</a:t>
            </a:r>
          </a:p>
          <a:p>
            <a:endParaRPr lang="en-US" dirty="0"/>
          </a:p>
          <a:p>
            <a:endParaRPr lang="en-US" dirty="0"/>
          </a:p>
          <a:p>
            <a:endParaRPr lang="en-US" dirty="0"/>
          </a:p>
        </p:txBody>
      </p:sp>
    </p:spTree>
    <p:extLst>
      <p:ext uri="{BB962C8B-B14F-4D97-AF65-F5344CB8AC3E}">
        <p14:creationId xmlns:p14="http://schemas.microsoft.com/office/powerpoint/2010/main" val="920010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CD9C47-483C-4792-8B85-8545123630C1}"/>
              </a:ext>
            </a:extLst>
          </p:cNvPr>
          <p:cNvSpPr>
            <a:spLocks noGrp="1"/>
          </p:cNvSpPr>
          <p:nvPr>
            <p:ph type="title"/>
          </p:nvPr>
        </p:nvSpPr>
        <p:spPr/>
        <p:txBody>
          <a:bodyPr/>
          <a:lstStyle/>
          <a:p>
            <a:r>
              <a:rPr lang="en-US" dirty="0"/>
              <a:t>Key To Interpersonal Relationships</a:t>
            </a:r>
          </a:p>
        </p:txBody>
      </p:sp>
      <p:sp>
        <p:nvSpPr>
          <p:cNvPr id="3" name="Content Placeholder 2">
            <a:extLst>
              <a:ext uri="{FF2B5EF4-FFF2-40B4-BE49-F238E27FC236}">
                <a16:creationId xmlns:a16="http://schemas.microsoft.com/office/drawing/2014/main" xmlns="" id="{E3EA8AB4-6BE1-429A-94B5-7A859704C61F}"/>
              </a:ext>
            </a:extLst>
          </p:cNvPr>
          <p:cNvSpPr>
            <a:spLocks noGrp="1"/>
          </p:cNvSpPr>
          <p:nvPr>
            <p:ph idx="1"/>
          </p:nvPr>
        </p:nvSpPr>
        <p:spPr/>
        <p:txBody>
          <a:bodyPr/>
          <a:lstStyle/>
          <a:p>
            <a:r>
              <a:rPr lang="en-US" dirty="0" err="1"/>
              <a:t>InTRApersonal</a:t>
            </a:r>
            <a:r>
              <a:rPr lang="en-US" dirty="0"/>
              <a:t> relationship</a:t>
            </a:r>
          </a:p>
          <a:p>
            <a:r>
              <a:rPr lang="en-US" dirty="0"/>
              <a:t>If I don’t like me, I cannot love you</a:t>
            </a:r>
          </a:p>
          <a:p>
            <a:r>
              <a:rPr lang="en-US" dirty="0"/>
              <a:t>God does not choose your mate</a:t>
            </a:r>
          </a:p>
          <a:p>
            <a:r>
              <a:rPr lang="en-US" dirty="0"/>
              <a:t>Free will system</a:t>
            </a:r>
          </a:p>
          <a:p>
            <a:r>
              <a:rPr lang="en-US" dirty="0"/>
              <a:t>Eternal life vs. earthly mate</a:t>
            </a:r>
          </a:p>
          <a:p>
            <a:endParaRPr lang="en-US" dirty="0"/>
          </a:p>
        </p:txBody>
      </p:sp>
    </p:spTree>
    <p:extLst>
      <p:ext uri="{BB962C8B-B14F-4D97-AF65-F5344CB8AC3E}">
        <p14:creationId xmlns:p14="http://schemas.microsoft.com/office/powerpoint/2010/main" val="7412740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otalTime>0</TotalTime>
  <Words>286</Words>
  <Application>Microsoft Macintosh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Wingdings 3</vt:lpstr>
      <vt:lpstr>Ion Boardroom</vt:lpstr>
      <vt:lpstr>To the woman he said, I will greatly increase your labor pains; with pain you will give birth to children.  You will (chase after) want to control your husband but he will dominate you.</vt:lpstr>
      <vt:lpstr>5 Commands God Gave Adam</vt:lpstr>
      <vt:lpstr>3 Gifts God Gave Adam</vt:lpstr>
      <vt:lpstr>This Man Should Not Be Alone</vt:lpstr>
      <vt:lpstr>Key To Interpersonal Relationships</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the woman he said, I will greatly increase your labor pains; with pain you will give birth to children.  You will (chase after) want to control your husband but he will dominate you.</dc:title>
  <dc:creator>Wally DELAFUENTE</dc:creator>
  <cp:lastModifiedBy>Wally DELAFUENTE</cp:lastModifiedBy>
  <cp:revision>1</cp:revision>
  <dcterms:created xsi:type="dcterms:W3CDTF">2019-09-10T14:43:10Z</dcterms:created>
  <dcterms:modified xsi:type="dcterms:W3CDTF">2019-09-10T14:43:31Z</dcterms:modified>
</cp:coreProperties>
</file>