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8" r:id="rId6"/>
    <p:sldId id="262" r:id="rId7"/>
    <p:sldId id="269" r:id="rId8"/>
    <p:sldId id="270" r:id="rId9"/>
    <p:sldId id="271" r:id="rId10"/>
    <p:sldId id="272" r:id="rId11"/>
    <p:sldId id="258" r:id="rId12"/>
    <p:sldId id="259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CD1B3-849D-42A5-97E7-07F55320C091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40064-68B4-4213-B71B-24A4D4084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5 Decision Making Styles that help Management in Taking Decis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246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values of your organization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clearly and often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Decide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Track consequences </a:t>
            </a:r>
          </a:p>
          <a:p>
            <a:pPr marL="742950" indent="-742950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8490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Problem:  Budget constraints—where to cut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8077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am Bi-Lingual Service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Choices: </a:t>
            </a:r>
          </a:p>
          <a:p>
            <a:pPr>
              <a:buFontTx/>
              <a:buChar char="-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things the same; cut elsewhere </a:t>
            </a:r>
          </a:p>
          <a:p>
            <a:pPr>
              <a:buFontTx/>
              <a:buChar char="-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Transition to all Spanish </a:t>
            </a:r>
          </a:p>
          <a:p>
            <a:pPr>
              <a:buFontTx/>
              <a:buChar char="-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Spin-off bi-lingual service as a separate       	church plant</a:t>
            </a:r>
          </a:p>
          <a:p>
            <a:pPr>
              <a:buFontTx/>
              <a:buChar char="-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sister church, renting from us</a:t>
            </a:r>
          </a:p>
          <a:p>
            <a:pPr>
              <a:buFontTx/>
              <a:buChar char="-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Merge services  </a:t>
            </a:r>
          </a:p>
          <a:p>
            <a:pPr>
              <a:buFontTx/>
              <a:buChar char="-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 this ministry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7620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year history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 attendance was around 45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attendance hovers in the 20’s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of around $60,000 per year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professions of faith and conversions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 7% of the community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people?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671613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Values: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History   1960’s decision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Commitment to Community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Congregational Support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764401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Full Congregation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bi-lingual service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3 meetings to discuss options 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or the least of us | The Rapidi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values of your organization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clearly and often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Decide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Track consequences </a:t>
            </a:r>
          </a:p>
          <a:p>
            <a:pPr marL="742950" indent="-742950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6849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701833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 </a:t>
            </a:r>
          </a:p>
          <a:p>
            <a:pPr marL="742950" indent="-742950"/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8219" y="533400"/>
            <a:ext cx="870578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  </a:t>
            </a:r>
          </a:p>
          <a:p>
            <a:pPr marL="742950" indent="-742950"/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	Apply Values of your organization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values of your organization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clearly and often</a:t>
            </a:r>
          </a:p>
          <a:p>
            <a:pPr marL="742950" indent="-742950">
              <a:buAutoNum type="arabicPeriod"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values of your organization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clearly and often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Decide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Track consequences </a:t>
            </a:r>
          </a:p>
          <a:p>
            <a:pPr marL="742950" indent="-742950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153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Making Good Decisions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decision/problem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various choices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as much information as possible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consequences of each choice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values of your organization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clearly and often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Decide</a:t>
            </a:r>
          </a:p>
          <a:p>
            <a:pPr marL="742950" indent="-742950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25817</TotalTime>
  <Words>318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2024-10-18T17:48:12Z</dcterms:created>
  <dcterms:modified xsi:type="dcterms:W3CDTF">2024-11-08T14:21:03Z</dcterms:modified>
</cp:coreProperties>
</file>