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84E00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119728"/>
              <a:satOff val="5580"/>
              <a:lumOff val="-12961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9808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5" name="Shape 13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14"/>
          </p:nvPr>
        </p:nvSpPr>
        <p:spPr>
          <a:xfrm>
            <a:off x="1270000" y="4308599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Image"/>
          <p:cNvSpPr/>
          <p:nvPr>
            <p:ph type="pic" sz="half" idx="13"/>
          </p:nvPr>
        </p:nvSpPr>
        <p:spPr>
          <a:xfrm>
            <a:off x="1854200" y="1441449"/>
            <a:ext cx="9612314" cy="488950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18" name="Title Text"/>
          <p:cNvSpPr txBox="1"/>
          <p:nvPr>
            <p:ph type="title"/>
          </p:nvPr>
        </p:nvSpPr>
        <p:spPr>
          <a:xfrm>
            <a:off x="1079500" y="6515100"/>
            <a:ext cx="11176000" cy="1625600"/>
          </a:xfrm>
          <a:prstGeom prst="rect">
            <a:avLst/>
          </a:prstGeom>
        </p:spPr>
        <p:txBody>
          <a:bodyPr anchor="b"/>
          <a:lstStyle>
            <a:lvl1pPr>
              <a:defRPr cap="all" spc="232" sz="5800">
                <a:solidFill>
                  <a:srgbClr val="EBEBEB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19" name="Body Level One…"/>
          <p:cNvSpPr txBox="1"/>
          <p:nvPr>
            <p:ph type="body" sz="quarter" idx="1"/>
          </p:nvPr>
        </p:nvSpPr>
        <p:spPr>
          <a:xfrm>
            <a:off x="1079500" y="8166100"/>
            <a:ext cx="11176000" cy="1308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  <a:lvl2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2pPr>
            <a:lvl3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3pPr>
            <a:lvl4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4pPr>
            <a:lvl5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0" name="Slide Number"/>
          <p:cNvSpPr txBox="1"/>
          <p:nvPr>
            <p:ph type="sldNum" sz="quarter" idx="2"/>
          </p:nvPr>
        </p:nvSpPr>
        <p:spPr>
          <a:xfrm>
            <a:off x="6324599" y="9118599"/>
            <a:ext cx="342901" cy="355601"/>
          </a:xfrm>
          <a:prstGeom prst="rect">
            <a:avLst/>
          </a:prstGeom>
        </p:spPr>
        <p:txBody>
          <a:bodyPr anchor="ctr"/>
          <a:lstStyle>
            <a:lvl1pPr>
              <a:defRPr sz="1800">
                <a:solidFill>
                  <a:srgbClr val="8C8C8C"/>
                </a:solidFill>
                <a:effectLst>
                  <a:outerShdw sx="100000" sy="100000" kx="0" ky="0" algn="b" rotWithShape="0" blurRad="25400" dist="23648" dir="16200000">
                    <a:srgbClr val="000000">
                      <a:alpha val="20689"/>
                    </a:srgbClr>
                  </a:outerShdw>
                </a:effectLst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itle Text"/>
          <p:cNvSpPr txBox="1"/>
          <p:nvPr>
            <p:ph type="title"/>
          </p:nvPr>
        </p:nvSpPr>
        <p:spPr>
          <a:xfrm>
            <a:off x="1079500" y="3416300"/>
            <a:ext cx="11176000" cy="2921000"/>
          </a:xfrm>
          <a:prstGeom prst="rect">
            <a:avLst/>
          </a:prstGeom>
        </p:spPr>
        <p:txBody>
          <a:bodyPr/>
          <a:lstStyle>
            <a:lvl1pPr>
              <a:defRPr cap="all" spc="232" sz="5800">
                <a:solidFill>
                  <a:srgbClr val="EBEBEB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xfrm>
            <a:off x="6324599" y="9118599"/>
            <a:ext cx="342901" cy="355601"/>
          </a:xfrm>
          <a:prstGeom prst="rect">
            <a:avLst/>
          </a:prstGeom>
        </p:spPr>
        <p:txBody>
          <a:bodyPr anchor="ctr"/>
          <a:lstStyle>
            <a:lvl1pPr>
              <a:defRPr sz="1800">
                <a:solidFill>
                  <a:srgbClr val="8C8C8C"/>
                </a:solidFill>
                <a:effectLst>
                  <a:outerShdw sx="100000" sy="100000" kx="0" ky="0" algn="b" rotWithShape="0" blurRad="25400" dist="23648" dir="16200000">
                    <a:srgbClr val="000000">
                      <a:alpha val="20689"/>
                    </a:srgbClr>
                  </a:outerShdw>
                </a:effectLst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13"/>
          </p:nvPr>
        </p:nvSpPr>
        <p:spPr>
          <a:xfrm>
            <a:off x="1619250" y="673100"/>
            <a:ext cx="9758016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sz="half" idx="13"/>
          </p:nvPr>
        </p:nvSpPr>
        <p:spPr>
          <a:xfrm>
            <a:off x="6718300" y="638919"/>
            <a:ext cx="5334001" cy="82169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buClrTx/>
              <a:defRPr sz="2800"/>
            </a:lvl1pPr>
            <a:lvl2pPr marL="685800" indent="-342900">
              <a:spcBef>
                <a:spcPts val="3200"/>
              </a:spcBef>
              <a:buClrTx/>
              <a:defRPr sz="2800"/>
            </a:lvl2pPr>
            <a:lvl3pPr marL="1028700" indent="-342900">
              <a:spcBef>
                <a:spcPts val="3200"/>
              </a:spcBef>
              <a:buClrTx/>
              <a:defRPr sz="2800"/>
            </a:lvl3pPr>
            <a:lvl4pPr marL="1371600" indent="-342900">
              <a:spcBef>
                <a:spcPts val="3200"/>
              </a:spcBef>
              <a:buClrTx/>
              <a:defRPr sz="2800"/>
            </a:lvl4pPr>
            <a:lvl5pPr marL="1714500" indent="-342900">
              <a:spcBef>
                <a:spcPts val="3200"/>
              </a:spcBef>
              <a:buClrTx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13"/>
          </p:nvPr>
        </p:nvSpPr>
        <p:spPr>
          <a:xfrm>
            <a:off x="6731000" y="4965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14"/>
          </p:nvPr>
        </p:nvSpPr>
        <p:spPr>
          <a:xfrm>
            <a:off x="6731000" y="635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sz="half" idx="15"/>
          </p:nvPr>
        </p:nvSpPr>
        <p:spPr>
          <a:xfrm>
            <a:off x="9525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tif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Image" descr="Image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1759742" y="768348"/>
            <a:ext cx="9815516" cy="5080003"/>
          </a:xfrm>
          <a:prstGeom prst="rect">
            <a:avLst/>
          </a:prstGeom>
        </p:spPr>
      </p:pic>
      <p:sp>
        <p:nvSpPr>
          <p:cNvPr id="138" name="XII. La Lectura de teología"/>
          <p:cNvSpPr txBox="1"/>
          <p:nvPr>
            <p:ph type="title"/>
          </p:nvPr>
        </p:nvSpPr>
        <p:spPr>
          <a:xfrm>
            <a:off x="527396" y="5981700"/>
            <a:ext cx="12280208" cy="1625600"/>
          </a:xfrm>
          <a:prstGeom prst="rect">
            <a:avLst/>
          </a:prstGeom>
        </p:spPr>
        <p:txBody>
          <a:bodyPr/>
          <a:lstStyle>
            <a:lvl1pPr>
              <a:defRPr b="1" spc="200" sz="5100"/>
            </a:lvl1pPr>
          </a:lstStyle>
          <a:p>
            <a:pPr/>
            <a:r>
              <a:t>XII. La Lectura de teología</a:t>
            </a:r>
          </a:p>
        </p:txBody>
      </p:sp>
      <p:sp>
        <p:nvSpPr>
          <p:cNvPr id="139" name="Lección 36. Comprendiendo Aplicación"/>
          <p:cNvSpPr txBox="1"/>
          <p:nvPr>
            <p:ph type="body" sz="quarter" idx="1"/>
          </p:nvPr>
        </p:nvSpPr>
        <p:spPr>
          <a:xfrm>
            <a:off x="469551" y="7740650"/>
            <a:ext cx="12395898" cy="1308100"/>
          </a:xfrm>
          <a:prstGeom prst="rect">
            <a:avLst/>
          </a:prstGeom>
        </p:spPr>
        <p:txBody>
          <a:bodyPr/>
          <a:lstStyle>
            <a:lvl1pPr>
              <a:defRPr b="1" spc="100">
                <a:solidFill>
                  <a:srgbClr val="D4FB79"/>
                </a:solidFill>
              </a:defRPr>
            </a:lvl1pPr>
          </a:lstStyle>
          <a:p>
            <a:pPr/>
            <a:r>
              <a:t>Lección 36. Comprendiendo Aplicación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Literatura Primaria… Sagradas Escrituras…"/>
          <p:cNvSpPr txBox="1"/>
          <p:nvPr/>
        </p:nvSpPr>
        <p:spPr>
          <a:xfrm>
            <a:off x="997370" y="520699"/>
            <a:ext cx="11302904" cy="8712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228600" indent="-228600" algn="l" defTabSz="457200">
              <a:buSzPct val="80000"/>
              <a:buBlip>
                <a:blip r:embed="rId2"/>
              </a:buBlip>
              <a:defRPr b="0" sz="3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Literatura Primaria… Sagradas Escrituras</a:t>
            </a:r>
          </a:p>
          <a:p>
            <a:pPr lvl="4" marL="1143000" indent="-228600" algn="l" defTabSz="457200">
              <a:buSzPct val="80000"/>
              <a:buBlip>
                <a:blip r:embed="rId3"/>
              </a:buBlip>
              <a:defRPr b="0" sz="3300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Registro de hechos creadores, testificados</a:t>
            </a:r>
          </a:p>
          <a:p>
            <a:pPr lvl="4" marL="1143000" indent="-228600" algn="l" defTabSz="457200">
              <a:buSzPct val="80000"/>
              <a:buBlip>
                <a:blip r:embed="rId3"/>
              </a:buBlip>
              <a:defRPr b="0" sz="3300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Registro de hechos redentores, revelados</a:t>
            </a:r>
          </a:p>
          <a:p>
            <a:pPr lvl="4" marL="1143000" indent="-228600" algn="l" defTabSz="457200">
              <a:buSzPct val="80000"/>
              <a:buBlip>
                <a:blip r:embed="rId3"/>
              </a:buBlip>
              <a:defRPr b="0" sz="3300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Registro de significado espiritual, revelado</a:t>
            </a:r>
          </a:p>
          <a:p>
            <a:pPr lvl="4" marL="1143000" indent="-228600" algn="l" defTabSz="457200">
              <a:buSzPct val="80000"/>
              <a:buBlip>
                <a:blip r:embed="rId3"/>
              </a:buBlip>
              <a:defRPr b="0" sz="3300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Autor</a:t>
            </a:r>
          </a:p>
          <a:p>
            <a:pPr lvl="4" marL="1143000" indent="-228600" algn="l" defTabSz="457200">
              <a:buSzPct val="80000"/>
              <a:buBlip>
                <a:blip r:embed="rId3"/>
              </a:buBlip>
              <a:defRPr b="0" sz="3300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Escritor (hagiógrafo)</a:t>
            </a:r>
          </a:p>
          <a:p>
            <a:pPr lvl="4" marL="1143000" indent="-228600" algn="l" defTabSz="457200">
              <a:buSzPct val="80000"/>
              <a:buBlip>
                <a:blip r:embed="rId3"/>
              </a:buBlip>
              <a:defRPr b="0" sz="3300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Género literario</a:t>
            </a:r>
          </a:p>
          <a:p>
            <a:pPr algn="l" defTabSz="457200">
              <a:defRPr b="0" sz="3300"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marL="228600" indent="-228600" algn="l" defTabSz="457200">
              <a:buSzPct val="80000"/>
              <a:buBlip>
                <a:blip r:embed="rId2"/>
              </a:buBlip>
              <a:defRPr b="0" sz="3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Literatura Secundaria… </a:t>
            </a:r>
            <a:r>
              <a:rPr>
                <a:solidFill>
                  <a:srgbClr val="D4FB79"/>
                </a:solidFill>
              </a:rPr>
              <a:t>teología</a:t>
            </a:r>
          </a:p>
          <a:p>
            <a:pPr lvl="4" marL="1143000" indent="-228600" algn="l" defTabSz="457200">
              <a:buSzPct val="80000"/>
              <a:buBlip>
                <a:blip r:embed="rId3"/>
              </a:buBlip>
              <a:defRPr b="0" sz="3300">
                <a:solidFill>
                  <a:srgbClr val="D4FB79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Lector</a:t>
            </a:r>
            <a:r>
              <a:rPr>
                <a:solidFill>
                  <a:srgbClr val="FFFFFF"/>
                </a:solidFill>
              </a:rPr>
              <a:t> de la Literatura Primara</a:t>
            </a:r>
            <a:endParaRPr>
              <a:solidFill>
                <a:srgbClr val="FFFFFF"/>
              </a:solidFill>
            </a:endParaRPr>
          </a:p>
          <a:p>
            <a:pPr lvl="4" marL="1143000" indent="-228600" algn="l" defTabSz="457200">
              <a:buSzPct val="80000"/>
              <a:buBlip>
                <a:blip r:embed="rId3"/>
              </a:buBlip>
              <a:defRPr b="0" sz="3300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Comentarista de </a:t>
            </a:r>
            <a:r>
              <a:rPr>
                <a:solidFill>
                  <a:srgbClr val="D4FB79"/>
                </a:solidFill>
              </a:rPr>
              <a:t>hechos de </a:t>
            </a:r>
            <a:r>
              <a:t>Literatura Primaria</a:t>
            </a:r>
          </a:p>
          <a:p>
            <a:pPr lvl="4" marL="1143000" indent="-228600" algn="l" defTabSz="457200">
              <a:buSzPct val="80000"/>
              <a:buBlip>
                <a:blip r:embed="rId3"/>
              </a:buBlip>
              <a:defRPr b="0" sz="3300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Comentarista de </a:t>
            </a:r>
            <a:r>
              <a:rPr>
                <a:solidFill>
                  <a:srgbClr val="D4FB79"/>
                </a:solidFill>
              </a:rPr>
              <a:t>significados de hechos </a:t>
            </a:r>
            <a:r>
              <a:t>Literatura Primaria…</a:t>
            </a:r>
          </a:p>
          <a:p>
            <a:pPr lvl="4" marL="1143000" indent="-228600" algn="l" defTabSz="457200">
              <a:buSzPct val="80000"/>
              <a:buBlip>
                <a:blip r:embed="rId3"/>
              </a:buBlip>
              <a:defRPr b="0" sz="3300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Comentarista de </a:t>
            </a:r>
            <a:r>
              <a:rPr>
                <a:solidFill>
                  <a:srgbClr val="FF7E79"/>
                </a:solidFill>
              </a:rPr>
              <a:t>aplicaciones del significado de hechos de</a:t>
            </a:r>
            <a:r>
              <a:rPr>
                <a:solidFill>
                  <a:srgbClr val="D4FB79"/>
                </a:solidFill>
              </a:rPr>
              <a:t> </a:t>
            </a:r>
            <a:r>
              <a:t>Literatura Primaria…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44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87400" y="590550"/>
            <a:ext cx="11430000" cy="8572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