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XII. La Lectura de teología"/>
          <p:cNvSpPr txBox="1"/>
          <p:nvPr>
            <p:ph type="title"/>
          </p:nvPr>
        </p:nvSpPr>
        <p:spPr>
          <a:xfrm>
            <a:off x="527396" y="5981700"/>
            <a:ext cx="12280208" cy="1625600"/>
          </a:xfrm>
          <a:prstGeom prst="rect">
            <a:avLst/>
          </a:prstGeom>
        </p:spPr>
        <p:txBody>
          <a:bodyPr/>
          <a:lstStyle>
            <a:lvl1pPr>
              <a:defRPr b="1" spc="200" sz="5100"/>
            </a:lvl1pPr>
          </a:lstStyle>
          <a:p>
            <a:pPr/>
            <a:r>
              <a:t>XII. La Lectura de teología</a:t>
            </a:r>
          </a:p>
        </p:txBody>
      </p:sp>
      <p:sp>
        <p:nvSpPr>
          <p:cNvPr id="139" name="Lección 36. Comprendiendo Aplicación"/>
          <p:cNvSpPr txBox="1"/>
          <p:nvPr>
            <p:ph type="body" sz="quarter" idx="1"/>
          </p:nvPr>
        </p:nvSpPr>
        <p:spPr>
          <a:xfrm>
            <a:off x="469551" y="7740650"/>
            <a:ext cx="12395898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36. Comprendiendo Aplicación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iteratura Primaria… Sagradas Escrituras…"/>
          <p:cNvSpPr txBox="1"/>
          <p:nvPr/>
        </p:nvSpPr>
        <p:spPr>
          <a:xfrm>
            <a:off x="997370" y="520699"/>
            <a:ext cx="11302904" cy="871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 defTabSz="457200">
              <a:buSzPct val="80000"/>
              <a:buBlip>
                <a:blip r:embed="rId2"/>
              </a:buBlip>
              <a:defRPr b="0" sz="3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Literatura Primaria… Sagradas Escrituras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Registro de hechos creadores, testificados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Registro de hechos redentores, revelados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Registro de significado espiritual, revelado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Autor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Escritor (hagiógrafo)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Género literario</a:t>
            </a:r>
          </a:p>
          <a:p>
            <a:pPr algn="l" defTabSz="457200">
              <a:defRPr b="0" sz="3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228600" indent="-228600" algn="l" defTabSz="457200">
              <a:buSzPct val="80000"/>
              <a:buBlip>
                <a:blip r:embed="rId2"/>
              </a:buBlip>
              <a:defRPr b="0" sz="3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Literatura Secundaria… </a:t>
            </a:r>
            <a:r>
              <a:rPr>
                <a:solidFill>
                  <a:srgbClr val="D4FB79"/>
                </a:solidFill>
              </a:rPr>
              <a:t>teología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3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Lector</a:t>
            </a:r>
            <a:r>
              <a:rPr>
                <a:solidFill>
                  <a:srgbClr val="FFFFFF"/>
                </a:solidFill>
              </a:rPr>
              <a:t> de la Literatura Primara</a:t>
            </a:r>
            <a:endParaRPr>
              <a:solidFill>
                <a:srgbClr val="FFFFFF"/>
              </a:solidFill>
            </a:endParaRP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Comentarista de </a:t>
            </a:r>
            <a:r>
              <a:rPr>
                <a:solidFill>
                  <a:srgbClr val="D4FB79"/>
                </a:solidFill>
              </a:rPr>
              <a:t>hechos de </a:t>
            </a:r>
            <a:r>
              <a:t>Literatura Primaria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Comentarista de </a:t>
            </a:r>
            <a:r>
              <a:rPr>
                <a:solidFill>
                  <a:srgbClr val="D4FB79"/>
                </a:solidFill>
              </a:rPr>
              <a:t>significados de hechos </a:t>
            </a:r>
            <a:r>
              <a:t>Literatura Primaria…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Comentarista de </a:t>
            </a:r>
            <a:r>
              <a:rPr>
                <a:solidFill>
                  <a:srgbClr val="FF7E79"/>
                </a:solidFill>
              </a:rPr>
              <a:t>aplicaciones del significado de hechos de</a:t>
            </a:r>
            <a:r>
              <a:rPr>
                <a:solidFill>
                  <a:srgbClr val="D4FB79"/>
                </a:solidFill>
              </a:rPr>
              <a:t> </a:t>
            </a:r>
            <a:r>
              <a:t>Literatura Primaria…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590550"/>
            <a:ext cx="11430000" cy="857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