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4"/>
  </p:notesMasterIdLst>
  <p:handoutMasterIdLst>
    <p:handoutMasterId r:id="rId25"/>
  </p:handoutMasterIdLst>
  <p:sldIdLst>
    <p:sldId id="1005" r:id="rId4"/>
    <p:sldId id="1002" r:id="rId5"/>
    <p:sldId id="1003" r:id="rId6"/>
    <p:sldId id="1004" r:id="rId7"/>
    <p:sldId id="1006" r:id="rId8"/>
    <p:sldId id="1020" r:id="rId9"/>
    <p:sldId id="1007" r:id="rId10"/>
    <p:sldId id="1008" r:id="rId11"/>
    <p:sldId id="1009" r:id="rId12"/>
    <p:sldId id="1010" r:id="rId13"/>
    <p:sldId id="1011" r:id="rId14"/>
    <p:sldId id="1012" r:id="rId15"/>
    <p:sldId id="1017" r:id="rId16"/>
    <p:sldId id="1016" r:id="rId17"/>
    <p:sldId id="1014" r:id="rId18"/>
    <p:sldId id="1015" r:id="rId19"/>
    <p:sldId id="1013" r:id="rId20"/>
    <p:sldId id="1018" r:id="rId21"/>
    <p:sldId id="1019" r:id="rId22"/>
    <p:sldId id="1042" r:id="rId23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02"/>
            <p14:sldId id="1003"/>
            <p14:sldId id="1004"/>
            <p14:sldId id="1006"/>
            <p14:sldId id="1020"/>
            <p14:sldId id="1007"/>
            <p14:sldId id="1008"/>
            <p14:sldId id="1009"/>
            <p14:sldId id="1010"/>
            <p14:sldId id="1011"/>
            <p14:sldId id="1012"/>
            <p14:sldId id="1017"/>
            <p14:sldId id="1016"/>
            <p14:sldId id="1014"/>
            <p14:sldId id="1015"/>
            <p14:sldId id="1013"/>
            <p14:sldId id="1018"/>
            <p14:sldId id="1019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329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611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0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9" name="Picture 2" descr="Instituto de Lideres Cristiano EN VIVO! - YouTube">
            <a:extLst>
              <a:ext uri="{FF2B5EF4-FFF2-40B4-BE49-F238E27FC236}">
                <a16:creationId xmlns:a16="http://schemas.microsoft.com/office/drawing/2014/main" id="{AD513D82-0293-4EB7-BC50-DF822ECC5B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B75736C-2CE6-44CA-9770-5A0CC5FC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2636912"/>
            <a:ext cx="10009112" cy="5400600"/>
          </a:xfrm>
        </p:spPr>
        <p:txBody>
          <a:bodyPr anchor="t">
            <a:normAutofit/>
          </a:bodyPr>
          <a:lstStyle/>
          <a:p>
            <a:r>
              <a:rPr lang="en-US" sz="4800" dirty="0">
                <a:latin typeface="Century Gothic" panose="020B0502020202020204" pitchFamily="34" charset="0"/>
              </a:rPr>
              <a:t>1. </a:t>
            </a:r>
            <a:r>
              <a:rPr lang="en-US" sz="4800" dirty="0" err="1">
                <a:latin typeface="Century Gothic" panose="020B0502020202020204" pitchFamily="34" charset="0"/>
              </a:rPr>
              <a:t>Definir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el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sentido</a:t>
            </a:r>
            <a:r>
              <a:rPr lang="en-US" sz="4800" dirty="0">
                <a:latin typeface="Century Gothic" panose="020B0502020202020204" pitchFamily="34" charset="0"/>
              </a:rPr>
              <a:t> de </a:t>
            </a:r>
            <a:r>
              <a:rPr lang="en-US" sz="4800" dirty="0" err="1">
                <a:latin typeface="Century Gothic" panose="020B0502020202020204" pitchFamily="34" charset="0"/>
              </a:rPr>
              <a:t>identidad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2. </a:t>
            </a:r>
            <a:r>
              <a:rPr lang="en-US" sz="4800" dirty="0" err="1">
                <a:latin typeface="Century Gothic" panose="020B0502020202020204" pitchFamily="34" charset="0"/>
              </a:rPr>
              <a:t>Ganar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independencia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3. </a:t>
            </a:r>
            <a:r>
              <a:rPr lang="en-US" sz="4800" dirty="0" err="1">
                <a:latin typeface="Century Gothic" panose="020B0502020202020204" pitchFamily="34" charset="0"/>
              </a:rPr>
              <a:t>Relaciones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significativas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4. Cultivar </a:t>
            </a:r>
            <a:r>
              <a:rPr lang="en-US" sz="4800" dirty="0" err="1">
                <a:latin typeface="Century Gothic" panose="020B0502020202020204" pitchFamily="34" charset="0"/>
              </a:rPr>
              <a:t>valores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sanos</a:t>
            </a:r>
            <a:br>
              <a:rPr lang="en-US" sz="4800" dirty="0">
                <a:latin typeface="Century Gothic" panose="020B0502020202020204" pitchFamily="34" charset="0"/>
              </a:rPr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404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B75736C-2CE6-44CA-9770-5A0CC5FC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2636912"/>
            <a:ext cx="10009112" cy="5400600"/>
          </a:xfrm>
        </p:spPr>
        <p:txBody>
          <a:bodyPr anchor="t">
            <a:normAutofit/>
          </a:bodyPr>
          <a:lstStyle/>
          <a:p>
            <a:r>
              <a:rPr lang="en-US" sz="4800" dirty="0">
                <a:latin typeface="Century Gothic" panose="020B0502020202020204" pitchFamily="34" charset="0"/>
              </a:rPr>
              <a:t>1. </a:t>
            </a:r>
            <a:r>
              <a:rPr lang="en-US" sz="4800" dirty="0" err="1">
                <a:latin typeface="Century Gothic" panose="020B0502020202020204" pitchFamily="34" charset="0"/>
              </a:rPr>
              <a:t>Definir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el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sentido</a:t>
            </a:r>
            <a:r>
              <a:rPr lang="en-US" sz="4800" dirty="0">
                <a:latin typeface="Century Gothic" panose="020B0502020202020204" pitchFamily="34" charset="0"/>
              </a:rPr>
              <a:t> de </a:t>
            </a:r>
            <a:r>
              <a:rPr lang="en-US" sz="4800" dirty="0" err="1">
                <a:latin typeface="Century Gothic" panose="020B0502020202020204" pitchFamily="34" charset="0"/>
              </a:rPr>
              <a:t>identidad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2. </a:t>
            </a:r>
            <a:r>
              <a:rPr lang="en-US" sz="4800" dirty="0" err="1">
                <a:latin typeface="Century Gothic" panose="020B0502020202020204" pitchFamily="34" charset="0"/>
              </a:rPr>
              <a:t>Ganar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independencia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3. </a:t>
            </a:r>
            <a:r>
              <a:rPr lang="en-US" sz="4800" dirty="0" err="1">
                <a:latin typeface="Century Gothic" panose="020B0502020202020204" pitchFamily="34" charset="0"/>
              </a:rPr>
              <a:t>Relaciones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significativas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4. Cultivar </a:t>
            </a:r>
            <a:r>
              <a:rPr lang="en-US" sz="4800" dirty="0" err="1">
                <a:latin typeface="Century Gothic" panose="020B0502020202020204" pitchFamily="34" charset="0"/>
              </a:rPr>
              <a:t>valores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sanos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5. </a:t>
            </a:r>
            <a:r>
              <a:rPr lang="en-US" sz="4800" dirty="0" err="1">
                <a:latin typeface="Century Gothic" panose="020B0502020202020204" pitchFamily="34" charset="0"/>
              </a:rPr>
              <a:t>Descubrir</a:t>
            </a:r>
            <a:r>
              <a:rPr lang="en-US" sz="4800" dirty="0">
                <a:latin typeface="Century Gothic" panose="020B0502020202020204" pitchFamily="34" charset="0"/>
              </a:rPr>
              <a:t> o </a:t>
            </a:r>
            <a:r>
              <a:rPr lang="en-US" sz="4800" dirty="0" err="1">
                <a:latin typeface="Century Gothic" panose="020B0502020202020204" pitchFamily="34" charset="0"/>
              </a:rPr>
              <a:t>reforzar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vocación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99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Definir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el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sentido</a:t>
            </a:r>
            <a:r>
              <a:rPr lang="en-US" sz="5400" dirty="0">
                <a:latin typeface="Century Gothic" panose="020B0502020202020204" pitchFamily="34" charset="0"/>
              </a:rPr>
              <a:t> de Identidad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37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ignificado de Identidad - Definición, Principios, Factores, de Género y  Crisis de Identidad">
            <a:extLst>
              <a:ext uri="{FF2B5EF4-FFF2-40B4-BE49-F238E27FC236}">
                <a16:creationId xmlns:a16="http://schemas.microsoft.com/office/drawing/2014/main" id="{5E5076A9-CF61-4C57-9CD6-E3587C6BC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68208" y="332656"/>
            <a:ext cx="4079419" cy="246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Definir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el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sentido</a:t>
            </a:r>
            <a:r>
              <a:rPr lang="en-US" sz="5400" dirty="0">
                <a:latin typeface="Century Gothic" panose="020B0502020202020204" pitchFamily="34" charset="0"/>
              </a:rPr>
              <a:t> de Identidad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b="1" dirty="0">
                <a:latin typeface="Century Gothic" panose="020B0502020202020204" pitchFamily="34" charset="0"/>
              </a:rPr>
              <a:t>¿Quién soy?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440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ignificado de Identidad - Definición, Principios, Factores, de Género y  Crisis de Identidad">
            <a:extLst>
              <a:ext uri="{FF2B5EF4-FFF2-40B4-BE49-F238E27FC236}">
                <a16:creationId xmlns:a16="http://schemas.microsoft.com/office/drawing/2014/main" id="{8333D951-F0BE-48CF-8F94-C51E0EE596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68208" y="332656"/>
            <a:ext cx="4079419" cy="246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Definir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el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sentido</a:t>
            </a:r>
            <a:r>
              <a:rPr lang="en-US" sz="5400" dirty="0">
                <a:latin typeface="Century Gothic" panose="020B0502020202020204" pitchFamily="34" charset="0"/>
              </a:rPr>
              <a:t> de Identidad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b="1" dirty="0">
                <a:latin typeface="Century Gothic" panose="020B0502020202020204" pitchFamily="34" charset="0"/>
              </a:rPr>
              <a:t>¿Quién soy?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Herencia genética, familiar y cultural</a:t>
            </a:r>
          </a:p>
        </p:txBody>
      </p:sp>
    </p:spTree>
    <p:extLst>
      <p:ext uri="{BB962C8B-B14F-4D97-AF65-F5344CB8AC3E}">
        <p14:creationId xmlns:p14="http://schemas.microsoft.com/office/powerpoint/2010/main" val="3337581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ignificado de Identidad - Definición, Principios, Factores, de Género y  Crisis de Identidad">
            <a:extLst>
              <a:ext uri="{FF2B5EF4-FFF2-40B4-BE49-F238E27FC236}">
                <a16:creationId xmlns:a16="http://schemas.microsoft.com/office/drawing/2014/main" id="{B9C48648-5CA5-493E-838A-7991E157E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68208" y="332656"/>
            <a:ext cx="4079419" cy="246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Definir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el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sentido</a:t>
            </a:r>
            <a:r>
              <a:rPr lang="en-US" sz="5400" dirty="0">
                <a:latin typeface="Century Gothic" panose="020B0502020202020204" pitchFamily="34" charset="0"/>
              </a:rPr>
              <a:t> de Identidad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b="1" dirty="0">
                <a:latin typeface="Century Gothic" panose="020B0502020202020204" pitchFamily="34" charset="0"/>
              </a:rPr>
              <a:t>¿Quién soy?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Herencia genética, familiar y cultural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Todos tenemos nuestras propias características</a:t>
            </a:r>
          </a:p>
        </p:txBody>
      </p:sp>
    </p:spTree>
    <p:extLst>
      <p:ext uri="{BB962C8B-B14F-4D97-AF65-F5344CB8AC3E}">
        <p14:creationId xmlns:p14="http://schemas.microsoft.com/office/powerpoint/2010/main" val="3557737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ignificado de Identidad - Definición, Principios, Factores, de Género y  Crisis de Identidad">
            <a:extLst>
              <a:ext uri="{FF2B5EF4-FFF2-40B4-BE49-F238E27FC236}">
                <a16:creationId xmlns:a16="http://schemas.microsoft.com/office/drawing/2014/main" id="{9C2C2A42-455F-435A-83B2-3AB6E42FA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68208" y="332656"/>
            <a:ext cx="4079419" cy="246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Definir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el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sentido</a:t>
            </a:r>
            <a:r>
              <a:rPr lang="en-US" sz="5400" dirty="0">
                <a:latin typeface="Century Gothic" panose="020B0502020202020204" pitchFamily="34" charset="0"/>
              </a:rPr>
              <a:t> de Identidad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b="1" dirty="0">
                <a:latin typeface="Century Gothic" panose="020B0502020202020204" pitchFamily="34" charset="0"/>
              </a:rPr>
              <a:t>¿Quién soy?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Herencia genética, familiar y cultural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Todos tenemos nuestras propias características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La búsqueda de la identidad suele ser    conflictiva</a:t>
            </a:r>
          </a:p>
        </p:txBody>
      </p:sp>
    </p:spTree>
    <p:extLst>
      <p:ext uri="{BB962C8B-B14F-4D97-AF65-F5344CB8AC3E}">
        <p14:creationId xmlns:p14="http://schemas.microsoft.com/office/powerpoint/2010/main" val="212335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Definir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el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sentido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>
                <a:latin typeface="Century Gothic" panose="020B0502020202020204" pitchFamily="34" charset="0"/>
              </a:rPr>
              <a:t>de </a:t>
            </a:r>
            <a:r>
              <a:rPr lang="en-US" sz="5400" dirty="0">
                <a:latin typeface="Century Gothic" panose="020B0502020202020204" pitchFamily="34" charset="0"/>
              </a:rPr>
              <a:t>I</a:t>
            </a:r>
            <a:r>
              <a:rPr lang="en-US" sz="5400">
                <a:latin typeface="Century Gothic" panose="020B0502020202020204" pitchFamily="34" charset="0"/>
              </a:rPr>
              <a:t>dentidad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b="1" dirty="0">
                <a:latin typeface="Century Gothic" panose="020B0502020202020204" pitchFamily="34" charset="0"/>
              </a:rPr>
              <a:t>¿Quién soy?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Un claro sentido de identidad es vital para un crecimiento y una maduración sana</a:t>
            </a:r>
          </a:p>
        </p:txBody>
      </p:sp>
    </p:spTree>
    <p:extLst>
      <p:ext uri="{BB962C8B-B14F-4D97-AF65-F5344CB8AC3E}">
        <p14:creationId xmlns:p14="http://schemas.microsoft.com/office/powerpoint/2010/main" val="3679989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Definir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el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sentido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>
                <a:latin typeface="Century Gothic" panose="020B0502020202020204" pitchFamily="34" charset="0"/>
              </a:rPr>
              <a:t>de </a:t>
            </a:r>
            <a:r>
              <a:rPr lang="en-US" sz="5400" dirty="0">
                <a:latin typeface="Century Gothic" panose="020B0502020202020204" pitchFamily="34" charset="0"/>
              </a:rPr>
              <a:t>I</a:t>
            </a:r>
            <a:r>
              <a:rPr lang="en-US" sz="5400">
                <a:latin typeface="Century Gothic" panose="020B0502020202020204" pitchFamily="34" charset="0"/>
              </a:rPr>
              <a:t>dentidad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b="1" dirty="0">
                <a:latin typeface="Century Gothic" panose="020B0502020202020204" pitchFamily="34" charset="0"/>
              </a:rPr>
              <a:t>¿Quién soy?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Un claro sentido de identidad es vital para un crecimiento y una maduración sana</a:t>
            </a:r>
          </a:p>
          <a:p>
            <a:pPr marL="0" indent="0">
              <a:buNone/>
            </a:pPr>
            <a:r>
              <a:rPr lang="es-MX" u="sng" dirty="0">
                <a:latin typeface="Century Gothic" panose="020B0502020202020204" pitchFamily="34" charset="0"/>
              </a:rPr>
              <a:t>Es imposible encontrar la verdadera              identidad sin preguntar al creador</a:t>
            </a:r>
          </a:p>
          <a:p>
            <a:pPr marL="0" indent="0">
              <a:buNone/>
            </a:pPr>
            <a:r>
              <a:rPr lang="es-MX" sz="4400" b="1" dirty="0">
                <a:latin typeface="Century Gothic" panose="020B0502020202020204" pitchFamily="34" charset="0"/>
              </a:rPr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61717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Definir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el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sentido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>
                <a:latin typeface="Century Gothic" panose="020B0502020202020204" pitchFamily="34" charset="0"/>
              </a:rPr>
              <a:t>de </a:t>
            </a:r>
            <a:r>
              <a:rPr lang="en-US" sz="5400" dirty="0">
                <a:latin typeface="Century Gothic" panose="020B0502020202020204" pitchFamily="34" charset="0"/>
              </a:rPr>
              <a:t>I</a:t>
            </a:r>
            <a:r>
              <a:rPr lang="en-US" sz="5400">
                <a:latin typeface="Century Gothic" panose="020B0502020202020204" pitchFamily="34" charset="0"/>
              </a:rPr>
              <a:t>dentidad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b="1" dirty="0">
                <a:latin typeface="Century Gothic" panose="020B0502020202020204" pitchFamily="34" charset="0"/>
              </a:rPr>
              <a:t>¿Quién soy?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Un claro sentido de identidad es vital para un crecimiento y una maduración sana</a:t>
            </a:r>
          </a:p>
          <a:p>
            <a:pPr marL="0" indent="0">
              <a:buNone/>
            </a:pPr>
            <a:r>
              <a:rPr lang="es-MX" u="sng" dirty="0">
                <a:latin typeface="Century Gothic" panose="020B0502020202020204" pitchFamily="34" charset="0"/>
              </a:rPr>
              <a:t>Es imposible encontrar la verdadera              identidad sin preguntar al creador</a:t>
            </a:r>
          </a:p>
          <a:p>
            <a:pPr marL="0" indent="0">
              <a:buNone/>
            </a:pPr>
            <a:r>
              <a:rPr lang="es-MX" sz="4400" b="1" dirty="0">
                <a:latin typeface="Century Gothic" panose="020B0502020202020204" pitchFamily="34" charset="0"/>
              </a:rPr>
              <a:t>                     Cristo</a:t>
            </a:r>
          </a:p>
        </p:txBody>
      </p:sp>
    </p:spTree>
    <p:extLst>
      <p:ext uri="{BB962C8B-B14F-4D97-AF65-F5344CB8AC3E}">
        <p14:creationId xmlns:p14="http://schemas.microsoft.com/office/powerpoint/2010/main" val="3770702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124744"/>
            <a:ext cx="10515600" cy="5616624"/>
          </a:xfrm>
        </p:spPr>
        <p:txBody>
          <a:bodyPr anchor="t">
            <a:normAutofit fontScale="90000"/>
          </a:bodyPr>
          <a:lstStyle/>
          <a:p>
            <a:r>
              <a:rPr lang="en-US" sz="8000" dirty="0">
                <a:latin typeface="Century Gothic" panose="020B0502020202020204" pitchFamily="34" charset="0"/>
              </a:rPr>
              <a:t>5 </a:t>
            </a:r>
            <a:r>
              <a:rPr lang="en-US" sz="8000" dirty="0" err="1">
                <a:latin typeface="Century Gothic" panose="020B0502020202020204" pitchFamily="34" charset="0"/>
              </a:rPr>
              <a:t>Carriles</a:t>
            </a:r>
            <a:br>
              <a:rPr lang="en-US" sz="8000" dirty="0">
                <a:latin typeface="Century Gothic" panose="020B0502020202020204" pitchFamily="34" charset="0"/>
              </a:rPr>
            </a:br>
            <a:br>
              <a:rPr lang="en-US" sz="44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Físico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Intelectual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Emocional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-Social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Espiritual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1676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564904"/>
            <a:ext cx="9649072" cy="3888432"/>
          </a:xfrm>
        </p:spPr>
        <p:txBody>
          <a:bodyPr anchor="t">
            <a:normAutofit fontScale="90000"/>
          </a:bodyPr>
          <a:lstStyle/>
          <a:p>
            <a:r>
              <a:rPr lang="en-US" sz="8000" dirty="0">
                <a:latin typeface="Century Gothic" panose="020B0502020202020204" pitchFamily="34" charset="0"/>
              </a:rPr>
              <a:t>¿</a:t>
            </a:r>
            <a:r>
              <a:rPr lang="en-US" sz="8000" dirty="0" err="1">
                <a:latin typeface="Century Gothic" panose="020B0502020202020204" pitchFamily="34" charset="0"/>
              </a:rPr>
              <a:t>Cómo</a:t>
            </a:r>
            <a:r>
              <a:rPr lang="en-US" sz="8000" dirty="0">
                <a:latin typeface="Century Gothic" panose="020B0502020202020204" pitchFamily="34" charset="0"/>
              </a:rPr>
              <a:t> </a:t>
            </a:r>
            <a:r>
              <a:rPr lang="en-US" sz="8000" dirty="0" err="1">
                <a:latin typeface="Century Gothic" panose="020B0502020202020204" pitchFamily="34" charset="0"/>
              </a:rPr>
              <a:t>puedo</a:t>
            </a:r>
            <a:r>
              <a:rPr lang="en-US" sz="8000" dirty="0">
                <a:latin typeface="Century Gothic" panose="020B0502020202020204" pitchFamily="34" charset="0"/>
              </a:rPr>
              <a:t> </a:t>
            </a:r>
            <a:r>
              <a:rPr lang="en-US" sz="8000" dirty="0" err="1">
                <a:latin typeface="Century Gothic" panose="020B0502020202020204" pitchFamily="34" charset="0"/>
              </a:rPr>
              <a:t>hacer</a:t>
            </a:r>
            <a:r>
              <a:rPr lang="en-US" sz="8000" dirty="0">
                <a:latin typeface="Century Gothic" panose="020B0502020202020204" pitchFamily="34" charset="0"/>
              </a:rPr>
              <a:t> que los </a:t>
            </a:r>
            <a:r>
              <a:rPr lang="en-US" sz="8000" dirty="0" err="1">
                <a:latin typeface="Century Gothic" panose="020B0502020202020204" pitchFamily="34" charset="0"/>
              </a:rPr>
              <a:t>jóvenes</a:t>
            </a:r>
            <a:r>
              <a:rPr lang="en-US" sz="8000" dirty="0">
                <a:latin typeface="Century Gothic" panose="020B0502020202020204" pitchFamily="34" charset="0"/>
              </a:rPr>
              <a:t> de mi </a:t>
            </a:r>
            <a:r>
              <a:rPr lang="en-US" sz="8000" dirty="0" err="1">
                <a:latin typeface="Century Gothic" panose="020B0502020202020204" pitchFamily="34" charset="0"/>
              </a:rPr>
              <a:t>iglesia</a:t>
            </a:r>
            <a:r>
              <a:rPr lang="en-US" sz="8000" dirty="0">
                <a:latin typeface="Century Gothic" panose="020B0502020202020204" pitchFamily="34" charset="0"/>
              </a:rPr>
              <a:t> </a:t>
            </a:r>
            <a:r>
              <a:rPr lang="en-US" sz="8000" dirty="0" err="1">
                <a:latin typeface="Century Gothic" panose="020B0502020202020204" pitchFamily="34" charset="0"/>
              </a:rPr>
              <a:t>estén</a:t>
            </a:r>
            <a:r>
              <a:rPr lang="en-US" sz="8000" dirty="0">
                <a:latin typeface="Century Gothic" panose="020B0502020202020204" pitchFamily="34" charset="0"/>
              </a:rPr>
              <a:t> </a:t>
            </a:r>
            <a:r>
              <a:rPr lang="en-US" sz="8000" dirty="0" err="1">
                <a:latin typeface="Century Gothic" panose="020B0502020202020204" pitchFamily="34" charset="0"/>
              </a:rPr>
              <a:t>contentos</a:t>
            </a:r>
            <a:r>
              <a:rPr lang="en-US" sz="8000" dirty="0">
                <a:latin typeface="Century Gothic" panose="020B0502020202020204" pitchFamily="34" charset="0"/>
              </a:rPr>
              <a:t>?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3049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636912"/>
            <a:ext cx="9433048" cy="3816424"/>
          </a:xfrm>
        </p:spPr>
        <p:txBody>
          <a:bodyPr anchor="t">
            <a:normAutofit fontScale="90000"/>
          </a:bodyPr>
          <a:lstStyle/>
          <a:p>
            <a:r>
              <a:rPr lang="en-US" sz="8000" dirty="0">
                <a:latin typeface="Century Gothic" panose="020B0502020202020204" pitchFamily="34" charset="0"/>
              </a:rPr>
              <a:t>¿</a:t>
            </a:r>
            <a:r>
              <a:rPr lang="en-US" sz="8000" dirty="0" err="1">
                <a:latin typeface="Century Gothic" panose="020B0502020202020204" pitchFamily="34" charset="0"/>
              </a:rPr>
              <a:t>Qué</a:t>
            </a:r>
            <a:r>
              <a:rPr lang="en-US" sz="8000" dirty="0">
                <a:latin typeface="Century Gothic" panose="020B0502020202020204" pitchFamily="34" charset="0"/>
              </a:rPr>
              <a:t> </a:t>
            </a:r>
            <a:r>
              <a:rPr lang="en-US" sz="8000" dirty="0" err="1">
                <a:latin typeface="Century Gothic" panose="020B0502020202020204" pitchFamily="34" charset="0"/>
              </a:rPr>
              <a:t>puedo</a:t>
            </a:r>
            <a:r>
              <a:rPr lang="en-US" sz="8000" dirty="0">
                <a:latin typeface="Century Gothic" panose="020B0502020202020204" pitchFamily="34" charset="0"/>
              </a:rPr>
              <a:t>     </a:t>
            </a:r>
            <a:r>
              <a:rPr lang="en-US" sz="8000" dirty="0" err="1">
                <a:latin typeface="Century Gothic" panose="020B0502020202020204" pitchFamily="34" charset="0"/>
              </a:rPr>
              <a:t>hacer</a:t>
            </a:r>
            <a:r>
              <a:rPr lang="en-US" sz="8000" dirty="0">
                <a:latin typeface="Century Gothic" panose="020B0502020202020204" pitchFamily="34" charset="0"/>
              </a:rPr>
              <a:t> para que las </a:t>
            </a:r>
            <a:r>
              <a:rPr lang="en-US" sz="8000" dirty="0" err="1">
                <a:latin typeface="Century Gothic" panose="020B0502020202020204" pitchFamily="34" charset="0"/>
              </a:rPr>
              <a:t>reuniones</a:t>
            </a:r>
            <a:r>
              <a:rPr lang="en-US" sz="8000" dirty="0">
                <a:latin typeface="Century Gothic" panose="020B0502020202020204" pitchFamily="34" charset="0"/>
              </a:rPr>
              <a:t> </a:t>
            </a:r>
            <a:r>
              <a:rPr lang="en-US" sz="8000" dirty="0" err="1">
                <a:latin typeface="Century Gothic" panose="020B0502020202020204" pitchFamily="34" charset="0"/>
              </a:rPr>
              <a:t>estén</a:t>
            </a:r>
            <a:r>
              <a:rPr lang="en-US" sz="8000" dirty="0">
                <a:latin typeface="Century Gothic" panose="020B0502020202020204" pitchFamily="34" charset="0"/>
              </a:rPr>
              <a:t> </a:t>
            </a:r>
            <a:r>
              <a:rPr lang="en-US" sz="8000" dirty="0" err="1">
                <a:latin typeface="Century Gothic" panose="020B0502020202020204" pitchFamily="34" charset="0"/>
              </a:rPr>
              <a:t>mejores</a:t>
            </a:r>
            <a:r>
              <a:rPr lang="en-US" sz="8000" dirty="0">
                <a:latin typeface="Century Gothic" panose="020B0502020202020204" pitchFamily="34" charset="0"/>
              </a:rPr>
              <a:t>?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2547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983432" y="2204864"/>
            <a:ext cx="9577064" cy="3816424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7200" dirty="0">
                <a:latin typeface="Century Gothic" panose="020B0502020202020204" pitchFamily="34" charset="0"/>
              </a:rPr>
              <a:t>¿</a:t>
            </a:r>
            <a:r>
              <a:rPr lang="en-US" sz="7200" dirty="0" err="1">
                <a:latin typeface="Century Gothic" panose="020B0502020202020204" pitchFamily="34" charset="0"/>
              </a:rPr>
              <a:t>Qué</a:t>
            </a:r>
            <a:r>
              <a:rPr lang="en-US" sz="7200" dirty="0">
                <a:latin typeface="Century Gothic" panose="020B0502020202020204" pitchFamily="34" charset="0"/>
              </a:rPr>
              <a:t> </a:t>
            </a:r>
            <a:r>
              <a:rPr lang="en-US" sz="7200" dirty="0" err="1">
                <a:latin typeface="Century Gothic" panose="020B0502020202020204" pitchFamily="34" charset="0"/>
              </a:rPr>
              <a:t>necesitan</a:t>
            </a:r>
            <a:r>
              <a:rPr lang="en-US" sz="7200" dirty="0">
                <a:latin typeface="Century Gothic" panose="020B0502020202020204" pitchFamily="34" charset="0"/>
              </a:rPr>
              <a:t> los </a:t>
            </a:r>
            <a:r>
              <a:rPr lang="en-US" sz="7200" dirty="0" err="1">
                <a:latin typeface="Century Gothic" panose="020B0502020202020204" pitchFamily="34" charset="0"/>
              </a:rPr>
              <a:t>jóvenes</a:t>
            </a:r>
            <a:r>
              <a:rPr lang="en-US" sz="7200" dirty="0">
                <a:latin typeface="Century Gothic" panose="020B0502020202020204" pitchFamily="34" charset="0"/>
              </a:rPr>
              <a:t> para </a:t>
            </a:r>
            <a:r>
              <a:rPr lang="en-US" sz="7200" dirty="0" err="1">
                <a:latin typeface="Century Gothic" panose="020B0502020202020204" pitchFamily="34" charset="0"/>
              </a:rPr>
              <a:t>llegar</a:t>
            </a:r>
            <a:r>
              <a:rPr lang="en-US" sz="7200" dirty="0">
                <a:latin typeface="Century Gothic" panose="020B0502020202020204" pitchFamily="34" charset="0"/>
              </a:rPr>
              <a:t> a ser </a:t>
            </a:r>
            <a:r>
              <a:rPr lang="en-US" sz="7200" dirty="0" err="1">
                <a:latin typeface="Century Gothic" panose="020B0502020202020204" pitchFamily="34" charset="0"/>
              </a:rPr>
              <a:t>adultos</a:t>
            </a:r>
            <a:r>
              <a:rPr lang="en-US" sz="7200" dirty="0">
                <a:latin typeface="Century Gothic" panose="020B0502020202020204" pitchFamily="34" charset="0"/>
              </a:rPr>
              <a:t> maduros?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0361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983432" y="2348880"/>
            <a:ext cx="9577064" cy="3672408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Necesidades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Fundamentales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674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B75736C-2CE6-44CA-9770-5A0CC5FC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2636912"/>
            <a:ext cx="10009112" cy="5400600"/>
          </a:xfrm>
        </p:spPr>
        <p:txBody>
          <a:bodyPr anchor="t">
            <a:normAutofit/>
          </a:bodyPr>
          <a:lstStyle/>
          <a:p>
            <a:r>
              <a:rPr lang="en-US" sz="4800" dirty="0">
                <a:latin typeface="Century Gothic" panose="020B0502020202020204" pitchFamily="34" charset="0"/>
              </a:rPr>
              <a:t>1. </a:t>
            </a:r>
            <a:r>
              <a:rPr lang="en-US" sz="4800" dirty="0" err="1">
                <a:latin typeface="Century Gothic" panose="020B0502020202020204" pitchFamily="34" charset="0"/>
              </a:rPr>
              <a:t>Definir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el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sentido</a:t>
            </a:r>
            <a:r>
              <a:rPr lang="en-US" sz="4800" dirty="0">
                <a:latin typeface="Century Gothic" panose="020B0502020202020204" pitchFamily="34" charset="0"/>
              </a:rPr>
              <a:t> de </a:t>
            </a:r>
            <a:r>
              <a:rPr lang="en-US" sz="4800" dirty="0" err="1">
                <a:latin typeface="Century Gothic" panose="020B0502020202020204" pitchFamily="34" charset="0"/>
              </a:rPr>
              <a:t>identidad</a:t>
            </a:r>
            <a:br>
              <a:rPr lang="en-US" sz="4800" dirty="0">
                <a:latin typeface="Century Gothic" panose="020B0502020202020204" pitchFamily="34" charset="0"/>
              </a:rPr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616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B75736C-2CE6-44CA-9770-5A0CC5FC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2636912"/>
            <a:ext cx="10009112" cy="5400600"/>
          </a:xfrm>
        </p:spPr>
        <p:txBody>
          <a:bodyPr anchor="t">
            <a:normAutofit/>
          </a:bodyPr>
          <a:lstStyle/>
          <a:p>
            <a:r>
              <a:rPr lang="en-US" sz="4800" dirty="0">
                <a:latin typeface="Century Gothic" panose="020B0502020202020204" pitchFamily="34" charset="0"/>
              </a:rPr>
              <a:t>1. </a:t>
            </a:r>
            <a:r>
              <a:rPr lang="en-US" sz="4800" dirty="0" err="1">
                <a:latin typeface="Century Gothic" panose="020B0502020202020204" pitchFamily="34" charset="0"/>
              </a:rPr>
              <a:t>Definir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el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sentido</a:t>
            </a:r>
            <a:r>
              <a:rPr lang="en-US" sz="4800" dirty="0">
                <a:latin typeface="Century Gothic" panose="020B0502020202020204" pitchFamily="34" charset="0"/>
              </a:rPr>
              <a:t> de </a:t>
            </a:r>
            <a:r>
              <a:rPr lang="en-US" sz="4800" dirty="0" err="1">
                <a:latin typeface="Century Gothic" panose="020B0502020202020204" pitchFamily="34" charset="0"/>
              </a:rPr>
              <a:t>identidad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2. </a:t>
            </a:r>
            <a:r>
              <a:rPr lang="en-US" sz="4800" dirty="0" err="1">
                <a:latin typeface="Century Gothic" panose="020B0502020202020204" pitchFamily="34" charset="0"/>
              </a:rPr>
              <a:t>Ganar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independencia</a:t>
            </a:r>
            <a:br>
              <a:rPr lang="en-US" sz="4800" dirty="0">
                <a:latin typeface="Century Gothic" panose="020B0502020202020204" pitchFamily="34" charset="0"/>
              </a:rPr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484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B75736C-2CE6-44CA-9770-5A0CC5FC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2636912"/>
            <a:ext cx="10009112" cy="5400600"/>
          </a:xfrm>
        </p:spPr>
        <p:txBody>
          <a:bodyPr anchor="t">
            <a:normAutofit/>
          </a:bodyPr>
          <a:lstStyle/>
          <a:p>
            <a:r>
              <a:rPr lang="en-US" sz="4800" dirty="0">
                <a:latin typeface="Century Gothic" panose="020B0502020202020204" pitchFamily="34" charset="0"/>
              </a:rPr>
              <a:t>1. </a:t>
            </a:r>
            <a:r>
              <a:rPr lang="en-US" sz="4800" dirty="0" err="1">
                <a:latin typeface="Century Gothic" panose="020B0502020202020204" pitchFamily="34" charset="0"/>
              </a:rPr>
              <a:t>Definir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el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sentido</a:t>
            </a:r>
            <a:r>
              <a:rPr lang="en-US" sz="4800" dirty="0">
                <a:latin typeface="Century Gothic" panose="020B0502020202020204" pitchFamily="34" charset="0"/>
              </a:rPr>
              <a:t> de </a:t>
            </a:r>
            <a:r>
              <a:rPr lang="en-US" sz="4800" dirty="0" err="1">
                <a:latin typeface="Century Gothic" panose="020B0502020202020204" pitchFamily="34" charset="0"/>
              </a:rPr>
              <a:t>identidad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2. </a:t>
            </a:r>
            <a:r>
              <a:rPr lang="en-US" sz="4800" dirty="0" err="1">
                <a:latin typeface="Century Gothic" panose="020B0502020202020204" pitchFamily="34" charset="0"/>
              </a:rPr>
              <a:t>Ganar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independencia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3. </a:t>
            </a:r>
            <a:r>
              <a:rPr lang="en-US" sz="4800" dirty="0" err="1">
                <a:latin typeface="Century Gothic" panose="020B0502020202020204" pitchFamily="34" charset="0"/>
              </a:rPr>
              <a:t>Relaciones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significativas</a:t>
            </a:r>
            <a:br>
              <a:rPr lang="en-US" sz="4800" dirty="0">
                <a:latin typeface="Century Gothic" panose="020B0502020202020204" pitchFamily="34" charset="0"/>
              </a:rPr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2404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75065</TotalTime>
  <Words>387</Words>
  <Application>Microsoft Office PowerPoint</Application>
  <PresentationFormat>Panorámica</PresentationFormat>
  <Paragraphs>48</Paragraphs>
  <Slides>20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5 Carriles  -Físico -Intelectual -Emocional -Social -Espiritual  </vt:lpstr>
      <vt:lpstr>¿Cómo puedo hacer que los jóvenes de mi iglesia estén contentos?  </vt:lpstr>
      <vt:lpstr>¿Qué puedo     hacer para que las reuniones estén mejores?  </vt:lpstr>
      <vt:lpstr>Presentación de PowerPoint</vt:lpstr>
      <vt:lpstr>Presentación de PowerPoint</vt:lpstr>
      <vt:lpstr>1. Definir el sentido de identidad </vt:lpstr>
      <vt:lpstr>1. Definir el sentido de identidad 2. Ganar independencia </vt:lpstr>
      <vt:lpstr>1. Definir el sentido de identidad 2. Ganar independencia 3. Relaciones significativas </vt:lpstr>
      <vt:lpstr>1. Definir el sentido de identidad 2. Ganar independencia 3. Relaciones significativas 4. Cultivar valores sanos </vt:lpstr>
      <vt:lpstr>1. Definir el sentido de identidad 2. Ganar independencia 3. Relaciones significativas 4. Cultivar valores sanos 5. Descubrir o reforzar vocación</vt:lpstr>
      <vt:lpstr>Definir el sentido de Identidad</vt:lpstr>
      <vt:lpstr>Definir el sentido de Identidad</vt:lpstr>
      <vt:lpstr>Definir el sentido de Identidad</vt:lpstr>
      <vt:lpstr>Definir el sentido de Identidad</vt:lpstr>
      <vt:lpstr>Definir el sentido de Identidad</vt:lpstr>
      <vt:lpstr>Definir el sentido de Identidad</vt:lpstr>
      <vt:lpstr>Definir el sentido de Identidad</vt:lpstr>
      <vt:lpstr>Definir el sentido de Identidad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94</cp:revision>
  <dcterms:created xsi:type="dcterms:W3CDTF">2011-05-09T14:18:21Z</dcterms:created>
  <dcterms:modified xsi:type="dcterms:W3CDTF">2021-09-27T22:59:45Z</dcterms:modified>
  <cp:category>Templates</cp:category>
</cp:coreProperties>
</file>