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11"/>
  </p:handoutMasterIdLst>
  <p:sldIdLst>
    <p:sldId id="271" r:id="rId2"/>
    <p:sldId id="261" r:id="rId3"/>
    <p:sldId id="263" r:id="rId4"/>
    <p:sldId id="265" r:id="rId5"/>
    <p:sldId id="264" r:id="rId6"/>
    <p:sldId id="267" r:id="rId7"/>
    <p:sldId id="270" r:id="rId8"/>
    <p:sldId id="268"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59" autoAdjust="0"/>
    <p:restoredTop sz="94692" autoAdjust="0"/>
  </p:normalViewPr>
  <p:slideViewPr>
    <p:cSldViewPr snapToGrid="0" snapToObjects="1">
      <p:cViewPr varScale="1">
        <p:scale>
          <a:sx n="121" d="100"/>
          <a:sy n="121" d="100"/>
        </p:scale>
        <p:origin x="-51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4BA9FA-7097-B947-8C9B-A5EDD8E5A0E0}" type="datetimeFigureOut">
              <a:rPr lang="en-US" smtClean="0"/>
              <a:pPr/>
              <a:t>9/18/15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F5FBC8-B28C-2645-A526-927D25908F3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7592" y="274638"/>
            <a:ext cx="8450223" cy="1143000"/>
          </a:xfrm>
        </p:spPr>
        <p:txBody>
          <a:bodyPr/>
          <a:lstStyle/>
          <a:p>
            <a:r>
              <a:rPr lang="en-US" sz="4000" b="1" dirty="0" smtClean="0"/>
              <a:t>How to be an effective </a:t>
            </a:r>
            <a:br>
              <a:rPr lang="en-US" sz="4000" b="1" dirty="0" smtClean="0"/>
            </a:br>
            <a:r>
              <a:rPr lang="en-US" sz="4000" b="1" dirty="0" smtClean="0"/>
              <a:t>Worship Leader</a:t>
            </a:r>
            <a:br>
              <a:rPr lang="en-US" sz="4000" b="1" dirty="0" smtClean="0"/>
            </a:br>
            <a:endParaRPr lang="en-US" sz="4000" b="1" dirty="0">
              <a:solidFill>
                <a:srgbClr val="7F7F7F"/>
              </a:solidFill>
            </a:endParaRPr>
          </a:p>
        </p:txBody>
      </p:sp>
      <p:sp>
        <p:nvSpPr>
          <p:cNvPr id="3" name="Content Placeholder 2"/>
          <p:cNvSpPr>
            <a:spLocks noGrp="1"/>
          </p:cNvSpPr>
          <p:nvPr>
            <p:ph idx="1"/>
          </p:nvPr>
        </p:nvSpPr>
        <p:spPr>
          <a:xfrm>
            <a:off x="457200" y="2332037"/>
            <a:ext cx="8229600" cy="4525963"/>
          </a:xfrm>
        </p:spPr>
        <p:txBody>
          <a:bodyPr/>
          <a:lstStyle/>
          <a:p>
            <a:pPr algn="ctr">
              <a:buNone/>
            </a:pPr>
            <a:r>
              <a:rPr lang="en-US" i="1" dirty="0" smtClean="0">
                <a:solidFill>
                  <a:srgbClr val="7F7F7F"/>
                </a:solidFill>
              </a:rPr>
              <a:t>What is worship?</a:t>
            </a:r>
          </a:p>
          <a:p>
            <a:pPr algn="ctr">
              <a:buNone/>
            </a:pPr>
            <a:r>
              <a:rPr lang="en-US" sz="2800" dirty="0" smtClean="0">
                <a:solidFill>
                  <a:schemeClr val="tx1">
                    <a:lumMod val="50000"/>
                    <a:lumOff val="50000"/>
                  </a:schemeClr>
                </a:solidFill>
              </a:rPr>
              <a:t>Steve </a:t>
            </a:r>
            <a:r>
              <a:rPr lang="en-US" sz="2800" dirty="0" err="1" smtClean="0">
                <a:solidFill>
                  <a:schemeClr val="tx1">
                    <a:lumMod val="50000"/>
                    <a:lumOff val="50000"/>
                  </a:schemeClr>
                </a:solidFill>
              </a:rPr>
              <a:t>Elzinga</a:t>
            </a:r>
            <a:endParaRPr lang="en-US" sz="2800" dirty="0">
              <a:solidFill>
                <a:schemeClr val="tx1">
                  <a:lumMod val="50000"/>
                  <a:lumOff val="50000"/>
                </a:schemeClr>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9171238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worship?</a:t>
            </a:r>
            <a:endParaRPr lang="en-US" b="1" dirty="0"/>
          </a:p>
        </p:txBody>
      </p:sp>
      <p:sp>
        <p:nvSpPr>
          <p:cNvPr id="3" name="Content Placeholder 2"/>
          <p:cNvSpPr>
            <a:spLocks noGrp="1"/>
          </p:cNvSpPr>
          <p:nvPr>
            <p:ph idx="1"/>
          </p:nvPr>
        </p:nvSpPr>
        <p:spPr/>
        <p:txBody>
          <a:bodyPr/>
          <a:lstStyle/>
          <a:p>
            <a:r>
              <a:rPr lang="en-US" dirty="0" smtClean="0"/>
              <a:t>Definition – “to give something its worth.”</a:t>
            </a:r>
          </a:p>
          <a:p>
            <a:pPr lvl="1"/>
            <a:r>
              <a:rPr lang="en-US" dirty="0" smtClean="0"/>
              <a:t>i.e.</a:t>
            </a:r>
            <a:endParaRPr lang="en-US" dirty="0" smtClean="0"/>
          </a:p>
          <a:p>
            <a:pPr lvl="2"/>
            <a:r>
              <a:rPr lang="en-US" dirty="0" smtClean="0"/>
              <a:t>Football </a:t>
            </a:r>
            <a:r>
              <a:rPr lang="en-US" dirty="0" smtClean="0"/>
              <a:t>players</a:t>
            </a:r>
          </a:p>
          <a:p>
            <a:pPr lvl="2"/>
            <a:r>
              <a:rPr lang="en-US" dirty="0" smtClean="0"/>
              <a:t>Actors</a:t>
            </a:r>
          </a:p>
          <a:p>
            <a:pPr lvl="2"/>
            <a:r>
              <a:rPr lang="en-US" dirty="0" smtClean="0"/>
              <a:t>Singers</a:t>
            </a:r>
          </a:p>
          <a:p>
            <a:pPr lvl="2"/>
            <a:r>
              <a:rPr lang="en-US" dirty="0" smtClean="0"/>
              <a:t>Graduates</a:t>
            </a:r>
          </a:p>
          <a:p>
            <a:pPr lvl="2"/>
            <a:r>
              <a:rPr lang="en-US" dirty="0" smtClean="0"/>
              <a:t>Spouse</a:t>
            </a:r>
          </a:p>
          <a:p>
            <a:pPr lvl="2"/>
            <a:r>
              <a:rPr lang="en-US" dirty="0" smtClean="0"/>
              <a:t>God</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9171238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one worship?</a:t>
            </a:r>
          </a:p>
        </p:txBody>
      </p:sp>
      <p:sp>
        <p:nvSpPr>
          <p:cNvPr id="3" name="Content Placeholder 2"/>
          <p:cNvSpPr>
            <a:spLocks noGrp="1"/>
          </p:cNvSpPr>
          <p:nvPr>
            <p:ph sz="half" idx="1"/>
          </p:nvPr>
        </p:nvSpPr>
        <p:spPr>
          <a:xfrm>
            <a:off x="900111" y="1743297"/>
            <a:ext cx="3566160" cy="2921192"/>
          </a:xfrm>
        </p:spPr>
        <p:txBody>
          <a:bodyPr/>
          <a:lstStyle/>
          <a:p>
            <a:pPr marL="0" indent="0">
              <a:buNone/>
            </a:pPr>
            <a:r>
              <a:rPr lang="en-US" dirty="0" smtClean="0"/>
              <a:t>Communication through …</a:t>
            </a:r>
            <a:endParaRPr lang="en-US" dirty="0"/>
          </a:p>
          <a:p>
            <a:pPr lvl="2"/>
            <a:r>
              <a:rPr lang="en-US" sz="2000" dirty="0" smtClean="0"/>
              <a:t>Words</a:t>
            </a:r>
            <a:endParaRPr lang="en-US" sz="2000" dirty="0"/>
          </a:p>
          <a:p>
            <a:pPr lvl="2"/>
            <a:r>
              <a:rPr lang="en-US" sz="2000" dirty="0"/>
              <a:t>Music</a:t>
            </a:r>
          </a:p>
          <a:p>
            <a:pPr lvl="2"/>
            <a:r>
              <a:rPr lang="en-US" sz="2000" dirty="0"/>
              <a:t>Art</a:t>
            </a:r>
          </a:p>
          <a:p>
            <a:pPr lvl="2"/>
            <a:r>
              <a:rPr lang="en-US" sz="2000" dirty="0"/>
              <a:t>Work</a:t>
            </a:r>
          </a:p>
          <a:p>
            <a:pPr lvl="2"/>
            <a:r>
              <a:rPr lang="en-US" sz="2000" dirty="0"/>
              <a:t>Play</a:t>
            </a:r>
          </a:p>
          <a:p>
            <a:endParaRPr lang="en-US" dirty="0"/>
          </a:p>
        </p:txBody>
      </p:sp>
      <p:sp>
        <p:nvSpPr>
          <p:cNvPr id="4" name="Content Placeholder 3"/>
          <p:cNvSpPr>
            <a:spLocks noGrp="1"/>
          </p:cNvSpPr>
          <p:nvPr>
            <p:ph sz="half" idx="2"/>
          </p:nvPr>
        </p:nvSpPr>
        <p:spPr>
          <a:xfrm>
            <a:off x="4648198" y="1955106"/>
            <a:ext cx="3907905" cy="3170677"/>
          </a:xfrm>
        </p:spPr>
        <p:txBody>
          <a:bodyPr>
            <a:normAutofit/>
          </a:bodyPr>
          <a:lstStyle/>
          <a:p>
            <a:pPr marL="0" indent="0">
              <a:buNone/>
            </a:pPr>
            <a:r>
              <a:rPr lang="en-US" dirty="0"/>
              <a:t>Communication </a:t>
            </a:r>
            <a:r>
              <a:rPr lang="en-US" dirty="0" smtClean="0"/>
              <a:t>with …</a:t>
            </a:r>
          </a:p>
          <a:p>
            <a:pPr lvl="2"/>
            <a:r>
              <a:rPr lang="en-US" sz="2000" dirty="0" smtClean="0"/>
              <a:t>Voice</a:t>
            </a:r>
            <a:endParaRPr lang="en-US" sz="2000" dirty="0"/>
          </a:p>
          <a:p>
            <a:pPr lvl="2"/>
            <a:r>
              <a:rPr lang="en-US" sz="2000" dirty="0" smtClean="0"/>
              <a:t>Hands</a:t>
            </a:r>
            <a:endParaRPr lang="en-US" sz="2000" dirty="0"/>
          </a:p>
          <a:p>
            <a:pPr lvl="2"/>
            <a:r>
              <a:rPr lang="en-US" sz="2000" dirty="0" smtClean="0"/>
              <a:t>Eyes</a:t>
            </a:r>
            <a:endParaRPr lang="en-US" sz="2000" dirty="0"/>
          </a:p>
          <a:p>
            <a:pPr lvl="2"/>
            <a:r>
              <a:rPr lang="en-US" sz="2000" dirty="0" smtClean="0"/>
              <a:t>Feet</a:t>
            </a:r>
            <a:endParaRPr lang="en-US" sz="2000" dirty="0"/>
          </a:p>
          <a:p>
            <a:pPr lvl="2"/>
            <a:r>
              <a:rPr lang="en-US" sz="2000" dirty="0" smtClean="0"/>
              <a:t>Body</a:t>
            </a:r>
            <a:endParaRPr lang="en-US" sz="2000" dirty="0"/>
          </a:p>
          <a:p>
            <a:pPr marL="0" indent="0">
              <a:buNone/>
            </a:pPr>
            <a:endParaRPr lang="en-US" sz="2400" dirty="0"/>
          </a:p>
        </p:txBody>
      </p:sp>
      <p:sp>
        <p:nvSpPr>
          <p:cNvPr id="5" name="TextBox 4"/>
          <p:cNvSpPr txBox="1"/>
          <p:nvPr/>
        </p:nvSpPr>
        <p:spPr>
          <a:xfrm>
            <a:off x="1104407" y="5125783"/>
            <a:ext cx="7109952" cy="646331"/>
          </a:xfrm>
          <a:prstGeom prst="rect">
            <a:avLst/>
          </a:prstGeom>
          <a:noFill/>
        </p:spPr>
        <p:txBody>
          <a:bodyPr wrap="square" rtlCol="0">
            <a:spAutoFit/>
          </a:bodyPr>
          <a:lstStyle/>
          <a:p>
            <a:r>
              <a:rPr lang="en-US" dirty="0" smtClean="0"/>
              <a:t>Colossians 3:23 Whatever </a:t>
            </a:r>
            <a:r>
              <a:rPr lang="en-US" dirty="0"/>
              <a:t>you do, work at it with all your heart, as working for the Lord, not </a:t>
            </a:r>
            <a:r>
              <a:rPr lang="en-US" dirty="0" smtClean="0"/>
              <a:t>for men.</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88124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fade">
                                      <p:cBhvr>
                                        <p:cTn id="37" dur="10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fade">
                                      <p:cBhvr>
                                        <p:cTn id="42" dur="1000"/>
                                        <p:tgtEl>
                                          <p:spTgt spid="4">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animEffect transition="in" filter="fade">
                                      <p:cBhvr>
                                        <p:cTn id="47" dur="1000"/>
                                        <p:tgtEl>
                                          <p:spTgt spid="4">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fade">
                                      <p:cBhvr>
                                        <p:cTn id="52" dur="1000"/>
                                        <p:tgtEl>
                                          <p:spTgt spid="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4" end="4"/>
                                            </p:txEl>
                                          </p:spTgt>
                                        </p:tgtEl>
                                        <p:attrNameLst>
                                          <p:attrName>style.visibility</p:attrName>
                                        </p:attrNameLst>
                                      </p:cBhvr>
                                      <p:to>
                                        <p:strVal val="visible"/>
                                      </p:to>
                                    </p:set>
                                    <p:animEffect transition="in" filter="fade">
                                      <p:cBhvr>
                                        <p:cTn id="57" dur="1000"/>
                                        <p:tgtEl>
                                          <p:spTgt spid="4">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5" end="5"/>
                                            </p:txEl>
                                          </p:spTgt>
                                        </p:tgtEl>
                                        <p:attrNameLst>
                                          <p:attrName>style.visibility</p:attrName>
                                        </p:attrNameLst>
                                      </p:cBhvr>
                                      <p:to>
                                        <p:strVal val="visible"/>
                                      </p:to>
                                    </p:set>
                                    <p:animEffect transition="in" filter="fade">
                                      <p:cBhvr>
                                        <p:cTn id="62" dur="1000"/>
                                        <p:tgtEl>
                                          <p:spTgt spid="4">
                                            <p:txEl>
                                              <p:pRg st="5" end="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fade">
                                      <p:cBhvr>
                                        <p:cTn id="6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4" grpId="0" build="p" bldLvl="3"/>
      <p:bldP spid="5"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Worship is a lifestyle of daily surrender to God and His will for your life.</a:t>
            </a:r>
            <a:r>
              <a:rPr lang="en-US" b="1" dirty="0" smtClean="0"/>
              <a:t/>
            </a:r>
            <a:br>
              <a:rPr lang="en-US" b="1" dirty="0" smtClean="0"/>
            </a:br>
            <a:endParaRPr lang="en-US" dirty="0"/>
          </a:p>
        </p:txBody>
      </p:sp>
      <p:sp>
        <p:nvSpPr>
          <p:cNvPr id="3" name="Content Placeholder 2"/>
          <p:cNvSpPr>
            <a:spLocks noGrp="1"/>
          </p:cNvSpPr>
          <p:nvPr>
            <p:ph sz="half" idx="1"/>
          </p:nvPr>
        </p:nvSpPr>
        <p:spPr>
          <a:xfrm>
            <a:off x="900111" y="1830460"/>
            <a:ext cx="7345364" cy="2921192"/>
          </a:xfrm>
        </p:spPr>
        <p:txBody>
          <a:bodyPr/>
          <a:lstStyle/>
          <a:p>
            <a:pPr marL="236538" lvl="1" indent="0">
              <a:buNone/>
            </a:pPr>
            <a:r>
              <a:rPr lang="en-US" b="1" dirty="0" smtClean="0"/>
              <a:t>Romans 12:1-2 </a:t>
            </a:r>
            <a:r>
              <a:rPr lang="en-US" dirty="0" smtClean="0"/>
              <a:t>(NIV) Therefore</a:t>
            </a:r>
            <a:r>
              <a:rPr lang="en-US" dirty="0"/>
              <a:t>, I urge you, brothers and sisters, in view of God’s mercy, to offer your bodies as a living sacrifice, holy and pleasing to God—this is your true and proper worship. </a:t>
            </a:r>
            <a:r>
              <a:rPr lang="en-US" dirty="0" smtClean="0"/>
              <a:t>Do </a:t>
            </a:r>
            <a:r>
              <a:rPr lang="en-US" dirty="0"/>
              <a:t>not conform to the pattern of this world, but be transformed by the renewing of your mind. Then you will be able to test and approve what God’s will is—his good, pleasing and perfect will.</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6545814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44303" y="244158"/>
            <a:ext cx="7701172" cy="1339850"/>
          </a:xfrm>
        </p:spPr>
        <p:txBody>
          <a:bodyPr>
            <a:normAutofit/>
          </a:bodyPr>
          <a:lstStyle/>
          <a:p>
            <a:r>
              <a:rPr lang="en-US" sz="3600" b="1" dirty="0" smtClean="0"/>
              <a:t>What does worship help us do? </a:t>
            </a:r>
            <a:endParaRPr lang="en-US" sz="3600" b="1" dirty="0"/>
          </a:p>
        </p:txBody>
      </p:sp>
      <p:sp>
        <p:nvSpPr>
          <p:cNvPr id="3" name="Content Placeholder 2"/>
          <p:cNvSpPr>
            <a:spLocks noGrp="1"/>
          </p:cNvSpPr>
          <p:nvPr>
            <p:ph sz="half" idx="1"/>
          </p:nvPr>
        </p:nvSpPr>
        <p:spPr>
          <a:xfrm>
            <a:off x="900111" y="1419541"/>
            <a:ext cx="7345364" cy="4532568"/>
          </a:xfrm>
        </p:spPr>
        <p:txBody>
          <a:bodyPr>
            <a:normAutofit fontScale="92500" lnSpcReduction="20000"/>
          </a:bodyPr>
          <a:lstStyle/>
          <a:p>
            <a:pPr marL="457200" indent="-457200">
              <a:spcAft>
                <a:spcPts val="1200"/>
              </a:spcAft>
              <a:buFont typeface="+mj-lt"/>
              <a:buAutoNum type="arabicPeriod"/>
            </a:pPr>
            <a:r>
              <a:rPr lang="en-US" b="1" dirty="0" smtClean="0"/>
              <a:t>Experience God’s Pleasure</a:t>
            </a:r>
          </a:p>
          <a:p>
            <a:pPr marL="236538" lvl="1" indent="0">
              <a:spcAft>
                <a:spcPts val="1200"/>
              </a:spcAft>
              <a:buNone/>
            </a:pPr>
            <a:r>
              <a:rPr lang="en-US" dirty="0" smtClean="0"/>
              <a:t>Psalm 100:1-2 (NIV) Shout </a:t>
            </a:r>
            <a:r>
              <a:rPr lang="en-US" dirty="0"/>
              <a:t>for joy to the Lord, all the </a:t>
            </a:r>
            <a:r>
              <a:rPr lang="en-US" dirty="0" smtClean="0"/>
              <a:t>earth. Worship </a:t>
            </a:r>
            <a:r>
              <a:rPr lang="en-US" dirty="0"/>
              <a:t>the Lord with gladness</a:t>
            </a:r>
            <a:r>
              <a:rPr lang="en-US" dirty="0" smtClean="0"/>
              <a:t>; come </a:t>
            </a:r>
            <a:r>
              <a:rPr lang="en-US" dirty="0"/>
              <a:t>before him with joyful songs.</a:t>
            </a:r>
            <a:endParaRPr lang="en-US" dirty="0" smtClean="0"/>
          </a:p>
          <a:p>
            <a:pPr marL="457200" indent="-457200">
              <a:spcAft>
                <a:spcPts val="1200"/>
              </a:spcAft>
              <a:buFont typeface="+mj-lt"/>
              <a:buAutoNum type="arabicPeriod"/>
            </a:pPr>
            <a:r>
              <a:rPr lang="en-US" b="1" dirty="0" smtClean="0"/>
              <a:t>Experience God’s Presence</a:t>
            </a:r>
            <a:endParaRPr lang="en-US" b="1" dirty="0"/>
          </a:p>
          <a:p>
            <a:pPr marL="236538" lvl="1" indent="0">
              <a:spcAft>
                <a:spcPts val="1200"/>
              </a:spcAft>
              <a:buNone/>
            </a:pPr>
            <a:r>
              <a:rPr lang="en-US" dirty="0"/>
              <a:t>Psalm 22</a:t>
            </a:r>
            <a:r>
              <a:rPr lang="en-US" dirty="0" smtClean="0"/>
              <a:t>:3 (KJV) But </a:t>
            </a:r>
            <a:r>
              <a:rPr lang="en-US" dirty="0"/>
              <a:t>thou art holy, O thou that </a:t>
            </a:r>
            <a:r>
              <a:rPr lang="en-US" dirty="0" err="1"/>
              <a:t>inhabitest</a:t>
            </a:r>
            <a:r>
              <a:rPr lang="en-US" dirty="0"/>
              <a:t> the praises of Israel.</a:t>
            </a:r>
          </a:p>
          <a:p>
            <a:pPr marL="457200" indent="-457200">
              <a:spcAft>
                <a:spcPts val="1200"/>
              </a:spcAft>
              <a:buFont typeface="+mj-lt"/>
              <a:buAutoNum type="arabicPeriod"/>
            </a:pPr>
            <a:r>
              <a:rPr lang="en-US" b="1" dirty="0"/>
              <a:t>Experience God’s </a:t>
            </a:r>
            <a:r>
              <a:rPr lang="en-US" b="1" dirty="0" smtClean="0"/>
              <a:t>People</a:t>
            </a:r>
            <a:endParaRPr lang="en-US" b="1" dirty="0"/>
          </a:p>
          <a:p>
            <a:pPr marL="236538" lvl="1" indent="0">
              <a:spcAft>
                <a:spcPts val="1200"/>
              </a:spcAft>
              <a:buNone/>
            </a:pPr>
            <a:r>
              <a:rPr lang="en-US" dirty="0" smtClean="0"/>
              <a:t>Hebrews 10:24,25 Let </a:t>
            </a:r>
            <a:r>
              <a:rPr lang="en-US" dirty="0"/>
              <a:t>us consider how to stir up one another to love and good works</a:t>
            </a:r>
            <a:r>
              <a:rPr lang="en-US" dirty="0" smtClean="0"/>
              <a:t>,</a:t>
            </a:r>
            <a:r>
              <a:rPr lang="en-US" b="1" dirty="0"/>
              <a:t> </a:t>
            </a:r>
            <a:r>
              <a:rPr lang="en-US" dirty="0"/>
              <a:t>not neglecting to meet together, as is the habit of some, but encouraging one </a:t>
            </a:r>
            <a:r>
              <a:rPr lang="en-US" dirty="0" smtClean="0"/>
              <a:t>another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683403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Where does one worship?</a:t>
            </a:r>
          </a:p>
        </p:txBody>
      </p:sp>
      <p:sp>
        <p:nvSpPr>
          <p:cNvPr id="3" name="Content Placeholder 2"/>
          <p:cNvSpPr>
            <a:spLocks noGrp="1"/>
          </p:cNvSpPr>
          <p:nvPr>
            <p:ph sz="half" idx="1"/>
          </p:nvPr>
        </p:nvSpPr>
        <p:spPr/>
        <p:txBody>
          <a:bodyPr>
            <a:normAutofit/>
          </a:bodyPr>
          <a:lstStyle/>
          <a:p>
            <a:r>
              <a:rPr lang="en-US" dirty="0"/>
              <a:t>Quiet places</a:t>
            </a:r>
          </a:p>
          <a:p>
            <a:r>
              <a:rPr lang="en-US" dirty="0"/>
              <a:t>Home</a:t>
            </a:r>
          </a:p>
          <a:p>
            <a:r>
              <a:rPr lang="en-US" dirty="0"/>
              <a:t>Work</a:t>
            </a:r>
          </a:p>
          <a:p>
            <a:r>
              <a:rPr lang="en-US" dirty="0"/>
              <a:t>School</a:t>
            </a:r>
          </a:p>
          <a:p>
            <a:r>
              <a:rPr lang="en-US" dirty="0"/>
              <a:t>Commute</a:t>
            </a:r>
          </a:p>
          <a:p>
            <a:r>
              <a:rPr lang="en-US" dirty="0"/>
              <a:t>Shower</a:t>
            </a:r>
          </a:p>
          <a:p>
            <a:r>
              <a:rPr lang="en-US" dirty="0" smtClean="0"/>
              <a:t>Garden</a:t>
            </a:r>
            <a:endParaRPr lang="en-US" dirty="0"/>
          </a:p>
        </p:txBody>
      </p:sp>
      <p:sp>
        <p:nvSpPr>
          <p:cNvPr id="4" name="Content Placeholder 3"/>
          <p:cNvSpPr>
            <a:spLocks noGrp="1"/>
          </p:cNvSpPr>
          <p:nvPr>
            <p:ph sz="half" idx="2"/>
          </p:nvPr>
        </p:nvSpPr>
        <p:spPr/>
        <p:txBody>
          <a:bodyPr>
            <a:normAutofit/>
          </a:bodyPr>
          <a:lstStyle/>
          <a:p>
            <a:r>
              <a:rPr lang="en-US" dirty="0" smtClean="0"/>
              <a:t>Sports</a:t>
            </a:r>
          </a:p>
          <a:p>
            <a:r>
              <a:rPr lang="en-US" dirty="0" smtClean="0"/>
              <a:t>Friends</a:t>
            </a:r>
          </a:p>
          <a:p>
            <a:r>
              <a:rPr lang="en-US" dirty="0" smtClean="0"/>
              <a:t>Trips</a:t>
            </a:r>
          </a:p>
          <a:p>
            <a:r>
              <a:rPr lang="en-US" dirty="0" smtClean="0"/>
              <a:t>Rain</a:t>
            </a:r>
          </a:p>
          <a:p>
            <a:r>
              <a:rPr lang="en-US" dirty="0" smtClean="0"/>
              <a:t>Sun</a:t>
            </a:r>
          </a:p>
          <a:p>
            <a:r>
              <a:rPr lang="en-US" dirty="0" smtClean="0"/>
              <a:t>Stars</a:t>
            </a:r>
          </a:p>
          <a:p>
            <a:r>
              <a:rPr lang="en-US" dirty="0" smtClean="0"/>
              <a:t>Church</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319773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0" end="0"/>
                                            </p:txEl>
                                          </p:spTgt>
                                        </p:tgtEl>
                                        <p:attrNameLst>
                                          <p:attrName>style.visibility</p:attrName>
                                        </p:attrNameLst>
                                      </p:cBhvr>
                                      <p:to>
                                        <p:strVal val="visible"/>
                                      </p:to>
                                    </p:set>
                                    <p:animEffect transition="in" filter="fade">
                                      <p:cBhvr>
                                        <p:cTn id="42" dur="1000"/>
                                        <p:tgtEl>
                                          <p:spTgt spid="4">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Effect transition="in" filter="fade">
                                      <p:cBhvr>
                                        <p:cTn id="47" dur="1000"/>
                                        <p:tgtEl>
                                          <p:spTgt spid="4">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2" end="2"/>
                                            </p:txEl>
                                          </p:spTgt>
                                        </p:tgtEl>
                                        <p:attrNameLst>
                                          <p:attrName>style.visibility</p:attrName>
                                        </p:attrNameLst>
                                      </p:cBhvr>
                                      <p:to>
                                        <p:strVal val="visible"/>
                                      </p:to>
                                    </p:set>
                                    <p:animEffect transition="in" filter="fade">
                                      <p:cBhvr>
                                        <p:cTn id="52" dur="1000"/>
                                        <p:tgtEl>
                                          <p:spTgt spid="4">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fade">
                                      <p:cBhvr>
                                        <p:cTn id="57" dur="10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fade">
                                      <p:cBhvr>
                                        <p:cTn id="62" dur="1000"/>
                                        <p:tgtEl>
                                          <p:spTgt spid="4">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5" end="5"/>
                                            </p:txEl>
                                          </p:spTgt>
                                        </p:tgtEl>
                                        <p:attrNameLst>
                                          <p:attrName>style.visibility</p:attrName>
                                        </p:attrNameLst>
                                      </p:cBhvr>
                                      <p:to>
                                        <p:strVal val="visible"/>
                                      </p:to>
                                    </p:set>
                                    <p:animEffect transition="in" filter="fade">
                                      <p:cBhvr>
                                        <p:cTn id="67" dur="1000"/>
                                        <p:tgtEl>
                                          <p:spTgt spid="4">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txEl>
                                              <p:pRg st="6" end="6"/>
                                            </p:txEl>
                                          </p:spTgt>
                                        </p:tgtEl>
                                        <p:attrNameLst>
                                          <p:attrName>style.visibility</p:attrName>
                                        </p:attrNameLst>
                                      </p:cBhvr>
                                      <p:to>
                                        <p:strVal val="visible"/>
                                      </p:to>
                                    </p:set>
                                    <p:animEffect transition="in" filter="fade">
                                      <p:cBhvr>
                                        <p:cTn id="72"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4" grpId="0" build="p" bldLvl="3"/>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With whom does one worship?</a:t>
            </a:r>
            <a:endParaRPr lang="en-US" b="1"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Alone</a:t>
            </a:r>
          </a:p>
          <a:p>
            <a:pPr marL="457200" indent="-457200">
              <a:buFont typeface="+mj-lt"/>
              <a:buAutoNum type="arabicPeriod"/>
            </a:pPr>
            <a:r>
              <a:rPr lang="en-US" dirty="0" smtClean="0"/>
              <a:t>Spouse</a:t>
            </a:r>
          </a:p>
          <a:p>
            <a:pPr marL="457200" indent="-457200">
              <a:buFont typeface="+mj-lt"/>
              <a:buAutoNum type="arabicPeriod"/>
            </a:pPr>
            <a:r>
              <a:rPr lang="en-US" dirty="0" smtClean="0"/>
              <a:t>Family</a:t>
            </a:r>
          </a:p>
          <a:p>
            <a:pPr marL="457200" indent="-457200">
              <a:buFont typeface="+mj-lt"/>
              <a:buAutoNum type="arabicPeriod"/>
            </a:pPr>
            <a:r>
              <a:rPr lang="en-US" dirty="0" smtClean="0"/>
              <a:t>Support group</a:t>
            </a:r>
          </a:p>
          <a:p>
            <a:pPr marL="457200" indent="-457200">
              <a:buFont typeface="+mj-lt"/>
              <a:buAutoNum type="arabicPeriod"/>
            </a:pPr>
            <a:r>
              <a:rPr lang="en-US" dirty="0" smtClean="0"/>
              <a:t>Church</a:t>
            </a:r>
          </a:p>
          <a:p>
            <a:pPr marL="457200" indent="-457200">
              <a:buFont typeface="+mj-lt"/>
              <a:buAutoNum type="arabicPeriod"/>
            </a:pPr>
            <a:r>
              <a:rPr lang="en-US" dirty="0" smtClean="0"/>
              <a:t>Kingdom</a:t>
            </a:r>
          </a:p>
          <a:p>
            <a:pPr marL="457200" indent="-457200">
              <a:buFont typeface="+mj-lt"/>
              <a:buAutoNum type="arabicPeriod"/>
            </a:pPr>
            <a:r>
              <a:rPr lang="en-US" dirty="0" smtClean="0"/>
              <a:t>World</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54706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Worship vs. Worship Service</a:t>
            </a:r>
          </a:p>
        </p:txBody>
      </p:sp>
      <p:sp>
        <p:nvSpPr>
          <p:cNvPr id="3" name="Text Placeholder 2"/>
          <p:cNvSpPr>
            <a:spLocks noGrp="1"/>
          </p:cNvSpPr>
          <p:nvPr>
            <p:ph type="body" idx="1"/>
          </p:nvPr>
        </p:nvSpPr>
        <p:spPr/>
        <p:txBody>
          <a:bodyPr/>
          <a:lstStyle/>
          <a:p>
            <a:r>
              <a:rPr lang="en-US" dirty="0" smtClean="0"/>
              <a:t>Worship</a:t>
            </a:r>
            <a:endParaRPr lang="en-US" dirty="0"/>
          </a:p>
        </p:txBody>
      </p:sp>
      <p:sp>
        <p:nvSpPr>
          <p:cNvPr id="4" name="Content Placeholder 3"/>
          <p:cNvSpPr>
            <a:spLocks noGrp="1"/>
          </p:cNvSpPr>
          <p:nvPr>
            <p:ph sz="half" idx="2"/>
          </p:nvPr>
        </p:nvSpPr>
        <p:spPr/>
        <p:txBody>
          <a:bodyPr/>
          <a:lstStyle/>
          <a:p>
            <a:r>
              <a:rPr lang="en-US" dirty="0" smtClean="0"/>
              <a:t>Anytime, anywhere</a:t>
            </a:r>
          </a:p>
          <a:p>
            <a:r>
              <a:rPr lang="en-US" dirty="0" smtClean="0"/>
              <a:t>Specifically giving God His worth (praise and adoration)</a:t>
            </a:r>
          </a:p>
          <a:p>
            <a:endParaRPr lang="en-US" dirty="0"/>
          </a:p>
        </p:txBody>
      </p:sp>
      <p:sp>
        <p:nvSpPr>
          <p:cNvPr id="5" name="Text Placeholder 4"/>
          <p:cNvSpPr>
            <a:spLocks noGrp="1"/>
          </p:cNvSpPr>
          <p:nvPr>
            <p:ph type="body" sz="quarter" idx="3"/>
          </p:nvPr>
        </p:nvSpPr>
        <p:spPr/>
        <p:txBody>
          <a:bodyPr/>
          <a:lstStyle/>
          <a:p>
            <a:r>
              <a:rPr lang="en-US" dirty="0" smtClean="0"/>
              <a:t>Worship Service</a:t>
            </a:r>
            <a:endParaRPr lang="en-US" dirty="0"/>
          </a:p>
        </p:txBody>
      </p:sp>
      <p:sp>
        <p:nvSpPr>
          <p:cNvPr id="6" name="Content Placeholder 5"/>
          <p:cNvSpPr>
            <a:spLocks noGrp="1"/>
          </p:cNvSpPr>
          <p:nvPr>
            <p:ph sz="quarter" idx="4"/>
          </p:nvPr>
        </p:nvSpPr>
        <p:spPr/>
        <p:txBody>
          <a:bodyPr/>
          <a:lstStyle/>
          <a:p>
            <a:r>
              <a:rPr lang="en-US" dirty="0" smtClean="0"/>
              <a:t>Specific time, at specific location</a:t>
            </a:r>
          </a:p>
          <a:p>
            <a:r>
              <a:rPr lang="en-US" dirty="0" smtClean="0"/>
              <a:t>Includes many other elements that are not specifically giving God His worth. (i.e. thanksgiving, supplication, testimony, encouragement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365124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1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6" grpId="0" build="p"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What is a</a:t>
            </a:r>
            <a:r>
              <a:rPr lang="en-US" sz="4000" b="1" dirty="0" smtClean="0"/>
              <a:t> Worship Service</a:t>
            </a:r>
            <a:r>
              <a:rPr lang="en-US" sz="4000" b="1" dirty="0" smtClean="0"/>
              <a:t>?</a:t>
            </a:r>
            <a:endParaRPr lang="en-US" sz="4000" b="1" dirty="0"/>
          </a:p>
        </p:txBody>
      </p:sp>
      <p:sp>
        <p:nvSpPr>
          <p:cNvPr id="3" name="Content Placeholder 2"/>
          <p:cNvSpPr>
            <a:spLocks noGrp="1"/>
          </p:cNvSpPr>
          <p:nvPr>
            <p:ph idx="1"/>
          </p:nvPr>
        </p:nvSpPr>
        <p:spPr/>
        <p:txBody>
          <a:bodyPr/>
          <a:lstStyle/>
          <a:p>
            <a:r>
              <a:rPr lang="en-US" dirty="0" smtClean="0"/>
              <a:t>The culmination of all the worship</a:t>
            </a:r>
          </a:p>
          <a:p>
            <a:r>
              <a:rPr lang="en-US" dirty="0" smtClean="0"/>
              <a:t>The support for worship</a:t>
            </a:r>
          </a:p>
          <a:p>
            <a:r>
              <a:rPr lang="en-US" dirty="0" smtClean="0"/>
              <a:t>The </a:t>
            </a:r>
            <a:r>
              <a:rPr lang="en-US" dirty="0" smtClean="0"/>
              <a:t>inspiring </a:t>
            </a:r>
            <a:r>
              <a:rPr lang="en-US" dirty="0" smtClean="0"/>
              <a:t>example for worship</a:t>
            </a:r>
          </a:p>
          <a:p>
            <a:r>
              <a:rPr lang="en-US" dirty="0" smtClean="0"/>
              <a:t>Halftime</a:t>
            </a:r>
          </a:p>
          <a:p>
            <a:endParaRPr lang="en-US" dirty="0" smtClean="0"/>
          </a:p>
          <a:p>
            <a:endParaRPr lang="en-US" dirty="0" smtClean="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385190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176</TotalTime>
  <Words>408</Words>
  <Application>Microsoft Macintosh PowerPoint</Application>
  <PresentationFormat>On-screen Show (4:3)</PresentationFormat>
  <Paragraphs>71</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How to be an effective  Worship Leader </vt:lpstr>
      <vt:lpstr>What is worship?</vt:lpstr>
      <vt:lpstr>How does one worship?</vt:lpstr>
      <vt:lpstr>Worship is a lifestyle of daily surrender to God and His will for your life. </vt:lpstr>
      <vt:lpstr>What does worship help us do? </vt:lpstr>
      <vt:lpstr>Where does one worship?</vt:lpstr>
      <vt:lpstr>With whom does one worship?</vt:lpstr>
      <vt:lpstr>Worship vs. Worship Service</vt:lpstr>
      <vt:lpstr>What is a Worship Service?</vt:lpstr>
    </vt:vector>
  </TitlesOfParts>
  <Company>Pathway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Brianna Prince</cp:lastModifiedBy>
  <cp:revision>18</cp:revision>
  <cp:lastPrinted>2015-07-27T02:38:29Z</cp:lastPrinted>
  <dcterms:created xsi:type="dcterms:W3CDTF">2015-09-18T12:15:46Z</dcterms:created>
  <dcterms:modified xsi:type="dcterms:W3CDTF">2015-09-18T12:25:22Z</dcterms:modified>
</cp:coreProperties>
</file>