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92" r:id="rId4"/>
    <p:sldId id="258" r:id="rId5"/>
    <p:sldId id="293" r:id="rId6"/>
    <p:sldId id="259" r:id="rId7"/>
    <p:sldId id="285" r:id="rId8"/>
    <p:sldId id="290" r:id="rId9"/>
    <p:sldId id="260" r:id="rId10"/>
    <p:sldId id="289" r:id="rId11"/>
    <p:sldId id="261" r:id="rId12"/>
    <p:sldId id="283" r:id="rId13"/>
    <p:sldId id="281" r:id="rId14"/>
    <p:sldId id="282" r:id="rId15"/>
    <p:sldId id="284" r:id="rId16"/>
    <p:sldId id="262" r:id="rId17"/>
    <p:sldId id="291" r:id="rId18"/>
    <p:sldId id="263" r:id="rId19"/>
    <p:sldId id="267" r:id="rId20"/>
    <p:sldId id="287" r:id="rId21"/>
    <p:sldId id="26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9B9"/>
    <a:srgbClr val="FFFF9F"/>
    <a:srgbClr val="9BC2E5"/>
    <a:srgbClr val="FFF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61759" autoAdjust="0"/>
  </p:normalViewPr>
  <p:slideViewPr>
    <p:cSldViewPr snapToGrid="0">
      <p:cViewPr varScale="1">
        <p:scale>
          <a:sx n="46" d="100"/>
          <a:sy n="46" d="100"/>
        </p:scale>
        <p:origin x="2064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D61950-DD2E-471E-8E03-1FEF4D8E1252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5772832-6FAA-42CF-8C2D-3847C345A8F5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Адам і Єва</a:t>
          </a:r>
          <a:endParaRPr lang="uk-UA" dirty="0">
            <a:solidFill>
              <a:schemeClr val="bg1"/>
            </a:solidFill>
          </a:endParaRPr>
        </a:p>
      </dgm:t>
    </dgm:pt>
    <dgm:pt modelId="{6EE5FF9D-F14E-485A-8DCB-5F5E9C527CCC}" type="parTrans" cxnId="{F0A0289E-8D09-4902-A5FB-055FA910F1ED}">
      <dgm:prSet/>
      <dgm:spPr/>
      <dgm:t>
        <a:bodyPr/>
        <a:lstStyle/>
        <a:p>
          <a:endParaRPr lang="uk-UA"/>
        </a:p>
      </dgm:t>
    </dgm:pt>
    <dgm:pt modelId="{6C81CB51-CD24-468B-BAA5-390B5857D433}" type="sibTrans" cxnId="{F0A0289E-8D09-4902-A5FB-055FA910F1ED}">
      <dgm:prSet/>
      <dgm:spPr/>
      <dgm:t>
        <a:bodyPr/>
        <a:lstStyle/>
        <a:p>
          <a:endParaRPr lang="uk-UA"/>
        </a:p>
      </dgm:t>
    </dgm:pt>
    <dgm:pt modelId="{807A0B46-FE6F-428C-9E18-2A206DA89F10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Каїн</a:t>
          </a:r>
          <a:endParaRPr lang="uk-UA" dirty="0">
            <a:solidFill>
              <a:schemeClr val="bg1"/>
            </a:solidFill>
          </a:endParaRPr>
        </a:p>
      </dgm:t>
    </dgm:pt>
    <dgm:pt modelId="{206A77DF-BB72-4A66-BCFE-B38C45382E6D}" type="parTrans" cxnId="{ED3FEC0F-1635-47D2-BB92-857F2821DD43}">
      <dgm:prSet/>
      <dgm:spPr/>
      <dgm:t>
        <a:bodyPr/>
        <a:lstStyle/>
        <a:p>
          <a:endParaRPr lang="uk-UA"/>
        </a:p>
      </dgm:t>
    </dgm:pt>
    <dgm:pt modelId="{75C78127-B0FA-470F-A9E6-AB10E2ADC410}" type="sibTrans" cxnId="{ED3FEC0F-1635-47D2-BB92-857F2821DD43}">
      <dgm:prSet/>
      <dgm:spPr/>
      <dgm:t>
        <a:bodyPr/>
        <a:lstStyle/>
        <a:p>
          <a:endParaRPr lang="uk-UA"/>
        </a:p>
      </dgm:t>
    </dgm:pt>
    <dgm:pt modelId="{9CE4C985-D593-4236-B29F-2C5BE3FA5CAA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Потоп</a:t>
          </a:r>
          <a:endParaRPr lang="uk-UA" dirty="0">
            <a:solidFill>
              <a:schemeClr val="bg1"/>
            </a:solidFill>
          </a:endParaRPr>
        </a:p>
      </dgm:t>
    </dgm:pt>
    <dgm:pt modelId="{685CED84-8EB4-43D1-9347-1B4564690CD9}" type="parTrans" cxnId="{9E705B67-E647-498E-AAEC-82FD91B25F1C}">
      <dgm:prSet/>
      <dgm:spPr/>
      <dgm:t>
        <a:bodyPr/>
        <a:lstStyle/>
        <a:p>
          <a:endParaRPr lang="uk-UA"/>
        </a:p>
      </dgm:t>
    </dgm:pt>
    <dgm:pt modelId="{AA9AE4B6-9723-4A90-829B-C0CDBDD5F31B}" type="sibTrans" cxnId="{9E705B67-E647-498E-AAEC-82FD91B25F1C}">
      <dgm:prSet/>
      <dgm:spPr/>
      <dgm:t>
        <a:bodyPr/>
        <a:lstStyle/>
        <a:p>
          <a:endParaRPr lang="uk-UA"/>
        </a:p>
      </dgm:t>
    </dgm:pt>
    <dgm:pt modelId="{CCB9D965-D0FA-4D61-9E56-7A28FC5B5F9B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Вавилонська вежа</a:t>
          </a:r>
          <a:endParaRPr lang="uk-UA" dirty="0">
            <a:solidFill>
              <a:schemeClr val="bg1"/>
            </a:solidFill>
          </a:endParaRPr>
        </a:p>
      </dgm:t>
    </dgm:pt>
    <dgm:pt modelId="{21F092ED-9354-421F-8FA4-A191DAF79143}" type="parTrans" cxnId="{78EDB5A4-B8FA-4BFD-9412-809B657C1894}">
      <dgm:prSet/>
      <dgm:spPr/>
      <dgm:t>
        <a:bodyPr/>
        <a:lstStyle/>
        <a:p>
          <a:endParaRPr lang="uk-UA"/>
        </a:p>
      </dgm:t>
    </dgm:pt>
    <dgm:pt modelId="{F95BB8FF-CE90-43EB-B464-FDC1152CC2B2}" type="sibTrans" cxnId="{78EDB5A4-B8FA-4BFD-9412-809B657C1894}">
      <dgm:prSet/>
      <dgm:spPr/>
      <dgm:t>
        <a:bodyPr/>
        <a:lstStyle/>
        <a:p>
          <a:endParaRPr lang="uk-UA"/>
        </a:p>
      </dgm:t>
    </dgm:pt>
    <dgm:pt modelId="{B980FDD3-B068-429F-AC48-54163BC7A0B4}">
      <dgm:prSet phldrT="[Текст]"/>
      <dgm:spPr/>
      <dgm:t>
        <a:bodyPr/>
        <a:lstStyle/>
        <a:p>
          <a:r>
            <a:rPr lang="uk-UA" dirty="0" err="1" smtClean="0">
              <a:solidFill>
                <a:schemeClr val="bg1"/>
              </a:solidFill>
            </a:rPr>
            <a:t>Ламех</a:t>
          </a:r>
          <a:endParaRPr lang="uk-UA" dirty="0">
            <a:solidFill>
              <a:schemeClr val="bg1"/>
            </a:solidFill>
          </a:endParaRPr>
        </a:p>
      </dgm:t>
    </dgm:pt>
    <dgm:pt modelId="{DFC5E058-4DA7-4DB5-8499-0A7C5B9BF4E8}" type="sibTrans" cxnId="{F50EF953-86F7-4F7B-B01B-A01158342994}">
      <dgm:prSet/>
      <dgm:spPr/>
      <dgm:t>
        <a:bodyPr/>
        <a:lstStyle/>
        <a:p>
          <a:endParaRPr lang="uk-UA"/>
        </a:p>
      </dgm:t>
    </dgm:pt>
    <dgm:pt modelId="{ECF3BA37-F3C8-4591-91FE-5C0B52466BF6}" type="parTrans" cxnId="{F50EF953-86F7-4F7B-B01B-A01158342994}">
      <dgm:prSet/>
      <dgm:spPr/>
      <dgm:t>
        <a:bodyPr/>
        <a:lstStyle/>
        <a:p>
          <a:endParaRPr lang="uk-UA"/>
        </a:p>
      </dgm:t>
    </dgm:pt>
    <dgm:pt modelId="{BC9EA5AD-C470-4AC5-9CD7-35BF7D9F10B9}" type="pres">
      <dgm:prSet presAssocID="{ACD61950-DD2E-471E-8E03-1FEF4D8E1252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uk-UA"/>
        </a:p>
      </dgm:t>
    </dgm:pt>
    <dgm:pt modelId="{6A76EB67-BEDF-4B75-960E-90B8F4D1250D}" type="pres">
      <dgm:prSet presAssocID="{ACD61950-DD2E-471E-8E03-1FEF4D8E1252}" presName="arrowNode" presStyleLbl="node1" presStyleIdx="0" presStyleCnt="1" custAng="21380443"/>
      <dgm:spPr/>
    </dgm:pt>
    <dgm:pt modelId="{1DEB0194-6961-4D53-BA79-818416FE6B4E}" type="pres">
      <dgm:prSet presAssocID="{E5772832-6FAA-42CF-8C2D-3847C345A8F5}" presName="txNode1" presStyleLbl="revTx" presStyleIdx="0" presStyleCnt="5" custLinFactNeighborX="-77637" custLinFactNeighborY="1397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27DC088-0CCE-443F-AC6A-80EB1998BDFE}" type="pres">
      <dgm:prSet presAssocID="{807A0B46-FE6F-428C-9E18-2A206DA89F10}" presName="txNode2" presStyleLbl="revTx" presStyleIdx="1" presStyleCnt="5" custScaleX="42788" custLinFactNeighborX="-48933" custLinFactNeighborY="-4749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E3CCBC-B54F-4F0D-BB93-F1349D5FC7EC}" type="pres">
      <dgm:prSet presAssocID="{75C78127-B0FA-470F-A9E6-AB10E2ADC410}" presName="dotNode2" presStyleCnt="0"/>
      <dgm:spPr/>
    </dgm:pt>
    <dgm:pt modelId="{68E62030-1134-4BC9-8DDB-F896803CCFD0}" type="pres">
      <dgm:prSet presAssocID="{75C78127-B0FA-470F-A9E6-AB10E2ADC410}" presName="dotRepeatNode" presStyleLbl="fgShp" presStyleIdx="0" presStyleCnt="3"/>
      <dgm:spPr/>
      <dgm:t>
        <a:bodyPr/>
        <a:lstStyle/>
        <a:p>
          <a:endParaRPr lang="uk-UA"/>
        </a:p>
      </dgm:t>
    </dgm:pt>
    <dgm:pt modelId="{BFC2AD68-A16F-4E18-86DE-226059519D69}" type="pres">
      <dgm:prSet presAssocID="{B980FDD3-B068-429F-AC48-54163BC7A0B4}" presName="txNode3" presStyleLbl="revTx" presStyleIdx="2" presStyleCnt="5" custScaleX="62167" custLinFactNeighborX="20796" custLinFactNeighborY="4750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09C846-3049-44A7-B11A-B872F9200ADF}" type="pres">
      <dgm:prSet presAssocID="{DFC5E058-4DA7-4DB5-8499-0A7C5B9BF4E8}" presName="dotNode3" presStyleCnt="0"/>
      <dgm:spPr/>
    </dgm:pt>
    <dgm:pt modelId="{E6E7DA63-1511-4F8D-8D22-2F5A86E0B97B}" type="pres">
      <dgm:prSet presAssocID="{DFC5E058-4DA7-4DB5-8499-0A7C5B9BF4E8}" presName="dotRepeatNode" presStyleLbl="fgShp" presStyleIdx="1" presStyleCnt="3"/>
      <dgm:spPr/>
      <dgm:t>
        <a:bodyPr/>
        <a:lstStyle/>
        <a:p>
          <a:endParaRPr lang="uk-UA"/>
        </a:p>
      </dgm:t>
    </dgm:pt>
    <dgm:pt modelId="{B2F7E7CC-06B4-41F0-ADDC-F5DE3EE9C112}" type="pres">
      <dgm:prSet presAssocID="{9CE4C985-D593-4236-B29F-2C5BE3FA5CAA}" presName="txNode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D1263B-5997-4464-8DC7-AE8E548ED111}" type="pres">
      <dgm:prSet presAssocID="{AA9AE4B6-9723-4A90-829B-C0CDBDD5F31B}" presName="dotNode4" presStyleCnt="0"/>
      <dgm:spPr/>
    </dgm:pt>
    <dgm:pt modelId="{96B7EDC8-42C8-4F96-ADC4-9A65D064A877}" type="pres">
      <dgm:prSet presAssocID="{AA9AE4B6-9723-4A90-829B-C0CDBDD5F31B}" presName="dotRepeatNode" presStyleLbl="fgShp" presStyleIdx="2" presStyleCnt="3"/>
      <dgm:spPr/>
      <dgm:t>
        <a:bodyPr/>
        <a:lstStyle/>
        <a:p>
          <a:endParaRPr lang="uk-UA"/>
        </a:p>
      </dgm:t>
    </dgm:pt>
    <dgm:pt modelId="{CF5D22FF-FF09-4055-9087-5C36B3A2B25C}" type="pres">
      <dgm:prSet presAssocID="{CCB9D965-D0FA-4D61-9E56-7A28FC5B5F9B}" presName="txNode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77964F3-C261-4016-9885-7A6EC8092930}" type="presOf" srcId="{E5772832-6FAA-42CF-8C2D-3847C345A8F5}" destId="{1DEB0194-6961-4D53-BA79-818416FE6B4E}" srcOrd="0" destOrd="0" presId="urn:microsoft.com/office/officeart/2009/3/layout/DescendingProcess"/>
    <dgm:cxn modelId="{F0A0289E-8D09-4902-A5FB-055FA910F1ED}" srcId="{ACD61950-DD2E-471E-8E03-1FEF4D8E1252}" destId="{E5772832-6FAA-42CF-8C2D-3847C345A8F5}" srcOrd="0" destOrd="0" parTransId="{6EE5FF9D-F14E-485A-8DCB-5F5E9C527CCC}" sibTransId="{6C81CB51-CD24-468B-BAA5-390B5857D433}"/>
    <dgm:cxn modelId="{8BED35E6-8A9A-49D4-9844-4B41A8CD3371}" type="presOf" srcId="{75C78127-B0FA-470F-A9E6-AB10E2ADC410}" destId="{68E62030-1134-4BC9-8DDB-F896803CCFD0}" srcOrd="0" destOrd="0" presId="urn:microsoft.com/office/officeart/2009/3/layout/DescendingProcess"/>
    <dgm:cxn modelId="{F50EF953-86F7-4F7B-B01B-A01158342994}" srcId="{ACD61950-DD2E-471E-8E03-1FEF4D8E1252}" destId="{B980FDD3-B068-429F-AC48-54163BC7A0B4}" srcOrd="2" destOrd="0" parTransId="{ECF3BA37-F3C8-4591-91FE-5C0B52466BF6}" sibTransId="{DFC5E058-4DA7-4DB5-8499-0A7C5B9BF4E8}"/>
    <dgm:cxn modelId="{78EDB5A4-B8FA-4BFD-9412-809B657C1894}" srcId="{ACD61950-DD2E-471E-8E03-1FEF4D8E1252}" destId="{CCB9D965-D0FA-4D61-9E56-7A28FC5B5F9B}" srcOrd="4" destOrd="0" parTransId="{21F092ED-9354-421F-8FA4-A191DAF79143}" sibTransId="{F95BB8FF-CE90-43EB-B464-FDC1152CC2B2}"/>
    <dgm:cxn modelId="{6561B997-7DE7-49E1-98F9-C44A8C000268}" type="presOf" srcId="{CCB9D965-D0FA-4D61-9E56-7A28FC5B5F9B}" destId="{CF5D22FF-FF09-4055-9087-5C36B3A2B25C}" srcOrd="0" destOrd="0" presId="urn:microsoft.com/office/officeart/2009/3/layout/DescendingProcess"/>
    <dgm:cxn modelId="{ED3FEC0F-1635-47D2-BB92-857F2821DD43}" srcId="{ACD61950-DD2E-471E-8E03-1FEF4D8E1252}" destId="{807A0B46-FE6F-428C-9E18-2A206DA89F10}" srcOrd="1" destOrd="0" parTransId="{206A77DF-BB72-4A66-BCFE-B38C45382E6D}" sibTransId="{75C78127-B0FA-470F-A9E6-AB10E2ADC410}"/>
    <dgm:cxn modelId="{36284447-1A7C-42E0-9728-E1A761FBC343}" type="presOf" srcId="{B980FDD3-B068-429F-AC48-54163BC7A0B4}" destId="{BFC2AD68-A16F-4E18-86DE-226059519D69}" srcOrd="0" destOrd="0" presId="urn:microsoft.com/office/officeart/2009/3/layout/DescendingProcess"/>
    <dgm:cxn modelId="{9E705B67-E647-498E-AAEC-82FD91B25F1C}" srcId="{ACD61950-DD2E-471E-8E03-1FEF4D8E1252}" destId="{9CE4C985-D593-4236-B29F-2C5BE3FA5CAA}" srcOrd="3" destOrd="0" parTransId="{685CED84-8EB4-43D1-9347-1B4564690CD9}" sibTransId="{AA9AE4B6-9723-4A90-829B-C0CDBDD5F31B}"/>
    <dgm:cxn modelId="{1B91BCC4-ECA6-439F-ACA7-1BCFF83509EF}" type="presOf" srcId="{9CE4C985-D593-4236-B29F-2C5BE3FA5CAA}" destId="{B2F7E7CC-06B4-41F0-ADDC-F5DE3EE9C112}" srcOrd="0" destOrd="0" presId="urn:microsoft.com/office/officeart/2009/3/layout/DescendingProcess"/>
    <dgm:cxn modelId="{B3386CD2-9FA8-45E0-9721-B28A9A283D1C}" type="presOf" srcId="{807A0B46-FE6F-428C-9E18-2A206DA89F10}" destId="{F27DC088-0CCE-443F-AC6A-80EB1998BDFE}" srcOrd="0" destOrd="0" presId="urn:microsoft.com/office/officeart/2009/3/layout/DescendingProcess"/>
    <dgm:cxn modelId="{E27224D4-F6BD-4C60-876C-196A8F6FC19D}" type="presOf" srcId="{DFC5E058-4DA7-4DB5-8499-0A7C5B9BF4E8}" destId="{E6E7DA63-1511-4F8D-8D22-2F5A86E0B97B}" srcOrd="0" destOrd="0" presId="urn:microsoft.com/office/officeart/2009/3/layout/DescendingProcess"/>
    <dgm:cxn modelId="{8F2B612B-FBD7-44FC-A3E3-9255F0BA99AA}" type="presOf" srcId="{ACD61950-DD2E-471E-8E03-1FEF4D8E1252}" destId="{BC9EA5AD-C470-4AC5-9CD7-35BF7D9F10B9}" srcOrd="0" destOrd="0" presId="urn:microsoft.com/office/officeart/2009/3/layout/DescendingProcess"/>
    <dgm:cxn modelId="{DB4A03AA-717F-4F64-92B9-BFEEEE8C2A45}" type="presOf" srcId="{AA9AE4B6-9723-4A90-829B-C0CDBDD5F31B}" destId="{96B7EDC8-42C8-4F96-ADC4-9A65D064A877}" srcOrd="0" destOrd="0" presId="urn:microsoft.com/office/officeart/2009/3/layout/DescendingProcess"/>
    <dgm:cxn modelId="{9BF650F6-B296-4378-AAB1-6842921949BB}" type="presParOf" srcId="{BC9EA5AD-C470-4AC5-9CD7-35BF7D9F10B9}" destId="{6A76EB67-BEDF-4B75-960E-90B8F4D1250D}" srcOrd="0" destOrd="0" presId="urn:microsoft.com/office/officeart/2009/3/layout/DescendingProcess"/>
    <dgm:cxn modelId="{FBE4B465-3779-4D61-9A63-B761B83BAF4B}" type="presParOf" srcId="{BC9EA5AD-C470-4AC5-9CD7-35BF7D9F10B9}" destId="{1DEB0194-6961-4D53-BA79-818416FE6B4E}" srcOrd="1" destOrd="0" presId="urn:microsoft.com/office/officeart/2009/3/layout/DescendingProcess"/>
    <dgm:cxn modelId="{946E77FC-81A8-4786-BC05-3A92D12F0225}" type="presParOf" srcId="{BC9EA5AD-C470-4AC5-9CD7-35BF7D9F10B9}" destId="{F27DC088-0CCE-443F-AC6A-80EB1998BDFE}" srcOrd="2" destOrd="0" presId="urn:microsoft.com/office/officeart/2009/3/layout/DescendingProcess"/>
    <dgm:cxn modelId="{52D4041D-AF93-48C0-9635-326184212FC2}" type="presParOf" srcId="{BC9EA5AD-C470-4AC5-9CD7-35BF7D9F10B9}" destId="{D5E3CCBC-B54F-4F0D-BB93-F1349D5FC7EC}" srcOrd="3" destOrd="0" presId="urn:microsoft.com/office/officeart/2009/3/layout/DescendingProcess"/>
    <dgm:cxn modelId="{DE453691-9307-434F-8993-96B594BC67FC}" type="presParOf" srcId="{D5E3CCBC-B54F-4F0D-BB93-F1349D5FC7EC}" destId="{68E62030-1134-4BC9-8DDB-F896803CCFD0}" srcOrd="0" destOrd="0" presId="urn:microsoft.com/office/officeart/2009/3/layout/DescendingProcess"/>
    <dgm:cxn modelId="{83E981BC-87C2-42FF-95D8-C625FA52192E}" type="presParOf" srcId="{BC9EA5AD-C470-4AC5-9CD7-35BF7D9F10B9}" destId="{BFC2AD68-A16F-4E18-86DE-226059519D69}" srcOrd="4" destOrd="0" presId="urn:microsoft.com/office/officeart/2009/3/layout/DescendingProcess"/>
    <dgm:cxn modelId="{4E0CF24F-AE12-45DF-99A5-5C771853298C}" type="presParOf" srcId="{BC9EA5AD-C470-4AC5-9CD7-35BF7D9F10B9}" destId="{6109C846-3049-44A7-B11A-B872F9200ADF}" srcOrd="5" destOrd="0" presId="urn:microsoft.com/office/officeart/2009/3/layout/DescendingProcess"/>
    <dgm:cxn modelId="{6ED56876-7FDC-4A3E-8354-EC2AA4705CE0}" type="presParOf" srcId="{6109C846-3049-44A7-B11A-B872F9200ADF}" destId="{E6E7DA63-1511-4F8D-8D22-2F5A86E0B97B}" srcOrd="0" destOrd="0" presId="urn:microsoft.com/office/officeart/2009/3/layout/DescendingProcess"/>
    <dgm:cxn modelId="{71835952-D1D6-4883-A4D4-BA1FC573AF37}" type="presParOf" srcId="{BC9EA5AD-C470-4AC5-9CD7-35BF7D9F10B9}" destId="{B2F7E7CC-06B4-41F0-ADDC-F5DE3EE9C112}" srcOrd="6" destOrd="0" presId="urn:microsoft.com/office/officeart/2009/3/layout/DescendingProcess"/>
    <dgm:cxn modelId="{03643316-073B-4FE5-A96D-5442E92EC27C}" type="presParOf" srcId="{BC9EA5AD-C470-4AC5-9CD7-35BF7D9F10B9}" destId="{9FD1263B-5997-4464-8DC7-AE8E548ED111}" srcOrd="7" destOrd="0" presId="urn:microsoft.com/office/officeart/2009/3/layout/DescendingProcess"/>
    <dgm:cxn modelId="{E6FDF753-5CB9-42B4-974E-CF527136F11B}" type="presParOf" srcId="{9FD1263B-5997-4464-8DC7-AE8E548ED111}" destId="{96B7EDC8-42C8-4F96-ADC4-9A65D064A877}" srcOrd="0" destOrd="0" presId="urn:microsoft.com/office/officeart/2009/3/layout/DescendingProcess"/>
    <dgm:cxn modelId="{B3232A69-CA21-4CB8-B1BC-65E897EADB76}" type="presParOf" srcId="{BC9EA5AD-C470-4AC5-9CD7-35BF7D9F10B9}" destId="{CF5D22FF-FF09-4055-9087-5C36B3A2B25C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6EB67-BEDF-4B75-960E-90B8F4D1250D}">
      <dsp:nvSpPr>
        <dsp:cNvPr id="0" name=""/>
        <dsp:cNvSpPr/>
      </dsp:nvSpPr>
      <dsp:spPr>
        <a:xfrm rot="4176817">
          <a:off x="1801927" y="865882"/>
          <a:ext cx="3756332" cy="2619573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E62030-1134-4BC9-8DDB-F896803CCFD0}">
      <dsp:nvSpPr>
        <dsp:cNvPr id="0" name=""/>
        <dsp:cNvSpPr/>
      </dsp:nvSpPr>
      <dsp:spPr>
        <a:xfrm>
          <a:off x="3209061" y="1207931"/>
          <a:ext cx="94859" cy="9485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7DA63-1511-4F8D-8D22-2F5A86E0B97B}">
      <dsp:nvSpPr>
        <dsp:cNvPr id="0" name=""/>
        <dsp:cNvSpPr/>
      </dsp:nvSpPr>
      <dsp:spPr>
        <a:xfrm>
          <a:off x="3858585" y="1731832"/>
          <a:ext cx="94859" cy="9485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B7EDC8-42C8-4F96-ADC4-9A65D064A877}">
      <dsp:nvSpPr>
        <dsp:cNvPr id="0" name=""/>
        <dsp:cNvSpPr/>
      </dsp:nvSpPr>
      <dsp:spPr>
        <a:xfrm>
          <a:off x="4345370" y="2344500"/>
          <a:ext cx="94859" cy="9485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B0194-6961-4D53-BA79-818416FE6B4E}">
      <dsp:nvSpPr>
        <dsp:cNvPr id="0" name=""/>
        <dsp:cNvSpPr/>
      </dsp:nvSpPr>
      <dsp:spPr>
        <a:xfrm>
          <a:off x="175167" y="97261"/>
          <a:ext cx="1770994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bg1"/>
              </a:solidFill>
            </a:rPr>
            <a:t>Адам і Єва</a:t>
          </a:r>
          <a:endParaRPr lang="uk-UA" sz="2300" kern="1200" dirty="0">
            <a:solidFill>
              <a:schemeClr val="bg1"/>
            </a:solidFill>
          </a:endParaRPr>
        </a:p>
      </dsp:txBody>
      <dsp:txXfrm>
        <a:off x="175167" y="97261"/>
        <a:ext cx="1770994" cy="696214"/>
      </dsp:txXfrm>
    </dsp:sp>
    <dsp:sp modelId="{F27DC088-0CCE-443F-AC6A-80EB1998BDFE}">
      <dsp:nvSpPr>
        <dsp:cNvPr id="0" name=""/>
        <dsp:cNvSpPr/>
      </dsp:nvSpPr>
      <dsp:spPr>
        <a:xfrm>
          <a:off x="3226500" y="576559"/>
          <a:ext cx="1105939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bg1"/>
              </a:solidFill>
            </a:rPr>
            <a:t>Каїн</a:t>
          </a:r>
          <a:endParaRPr lang="uk-UA" sz="2300" kern="1200" dirty="0">
            <a:solidFill>
              <a:schemeClr val="bg1"/>
            </a:solidFill>
          </a:endParaRPr>
        </a:p>
      </dsp:txBody>
      <dsp:txXfrm>
        <a:off x="3226500" y="576559"/>
        <a:ext cx="1105939" cy="696214"/>
      </dsp:txXfrm>
    </dsp:sp>
    <dsp:sp modelId="{BFC2AD68-A16F-4E18-86DE-226059519D69}">
      <dsp:nvSpPr>
        <dsp:cNvPr id="0" name=""/>
        <dsp:cNvSpPr/>
      </dsp:nvSpPr>
      <dsp:spPr>
        <a:xfrm>
          <a:off x="2367469" y="1761898"/>
          <a:ext cx="1279510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err="1" smtClean="0">
              <a:solidFill>
                <a:schemeClr val="bg1"/>
              </a:solidFill>
            </a:rPr>
            <a:t>Ламех</a:t>
          </a:r>
          <a:endParaRPr lang="uk-UA" sz="2300" kern="1200" dirty="0">
            <a:solidFill>
              <a:schemeClr val="bg1"/>
            </a:solidFill>
          </a:endParaRPr>
        </a:p>
      </dsp:txBody>
      <dsp:txXfrm>
        <a:off x="2367469" y="1761898"/>
        <a:ext cx="1279510" cy="696214"/>
      </dsp:txXfrm>
    </dsp:sp>
    <dsp:sp modelId="{B2F7E7CC-06B4-41F0-ADDC-F5DE3EE9C112}">
      <dsp:nvSpPr>
        <dsp:cNvPr id="0" name=""/>
        <dsp:cNvSpPr/>
      </dsp:nvSpPr>
      <dsp:spPr>
        <a:xfrm>
          <a:off x="4757050" y="2043823"/>
          <a:ext cx="1579535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bg1"/>
              </a:solidFill>
            </a:rPr>
            <a:t>Потоп</a:t>
          </a:r>
          <a:endParaRPr lang="uk-UA" sz="2300" kern="1200" dirty="0">
            <a:solidFill>
              <a:schemeClr val="bg1"/>
            </a:solidFill>
          </a:endParaRPr>
        </a:p>
      </dsp:txBody>
      <dsp:txXfrm>
        <a:off x="4757050" y="2043823"/>
        <a:ext cx="1579535" cy="696214"/>
      </dsp:txXfrm>
    </dsp:sp>
    <dsp:sp modelId="{CF5D22FF-FF09-4055-9087-5C36B3A2B25C}">
      <dsp:nvSpPr>
        <dsp:cNvPr id="0" name=""/>
        <dsp:cNvSpPr/>
      </dsp:nvSpPr>
      <dsp:spPr>
        <a:xfrm>
          <a:off x="3943350" y="3655123"/>
          <a:ext cx="2393235" cy="696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bg1"/>
              </a:solidFill>
            </a:rPr>
            <a:t>Вавилонська вежа</a:t>
          </a:r>
          <a:endParaRPr lang="uk-UA" sz="2300" kern="1200" dirty="0">
            <a:solidFill>
              <a:schemeClr val="bg1"/>
            </a:solidFill>
          </a:endParaRPr>
        </a:p>
      </dsp:txBody>
      <dsp:txXfrm>
        <a:off x="3943350" y="3655123"/>
        <a:ext cx="2393235" cy="696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4C4B4-807D-41E7-823D-77F7F4BAC23D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BB0A8-7799-4737-BF05-8FDE5DBEA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4392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3169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>
                <a:solidFill>
                  <a:schemeClr val="bg1"/>
                </a:solidFill>
              </a:rPr>
              <a:t>Відповідь на питання чому світ став таким, як є сьогодні? </a:t>
            </a:r>
          </a:p>
          <a:p>
            <a:endParaRPr lang="uk-UA" dirty="0" smtClean="0"/>
          </a:p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непослух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проявили Адам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Єва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Вони порушили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повеління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Бога. </a:t>
            </a:r>
          </a:p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життя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справи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думки,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відповідають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нормам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Божим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Злочин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відбувається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власним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вибором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людини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грішимо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хочемо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поширюється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наповнює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землю (Бут.6:11),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міра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беззаконня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яка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наповнюється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(Бут.15:16),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розмір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(Вих.32:30),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буває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особистий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(Чис.27:3)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національний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(П.Зак.32:35);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163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Категорії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гріхів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ru-RU" sz="1200" b="1" i="0" u="sng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усі</a:t>
            </a:r>
            <a:r>
              <a:rPr lang="ru-RU" sz="1200" b="1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sng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караються</a:t>
            </a:r>
            <a:r>
              <a:rPr lang="ru-RU" sz="1200" b="1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 причин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скоєння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бувають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</a:t>
            </a:r>
            <a:endParaRPr lang="ru-RU" b="0" dirty="0" smtClean="0">
              <a:effectLst/>
            </a:endParaRP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умисні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(Бут.4:8); 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однієї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душі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помилково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(Лев.4:2), 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всього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суспільство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помилково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(Лев.4:13), 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начальника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помилково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(Лев.4:22); 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хтось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народу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помилково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(Лев.4:27);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навіть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через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незнання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(Лев.5:2-4, Чис.15:22 27), 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через недогляд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громади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(Чис.15:24)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коли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зроблено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помилку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через недогляд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громади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4897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Протоєвангеліє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(Бут.3:15)</a:t>
            </a:r>
          </a:p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u="none" strike="noStrike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 Я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покладу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ворожнечу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між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тобою й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між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жінкою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між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насінням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твоїм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насінням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Воно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зітре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тобі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голову, а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будеш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жалити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п'яту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uk-UA" dirty="0" smtClean="0"/>
          </a:p>
          <a:p>
            <a:r>
              <a:rPr lang="uk-UA" dirty="0" smtClean="0"/>
              <a:t>П’ятикнижжя</a:t>
            </a:r>
            <a:r>
              <a:rPr lang="uk-UA" baseline="0" dirty="0" smtClean="0"/>
              <a:t> – не мій Заповіт, але </a:t>
            </a:r>
            <a:r>
              <a:rPr lang="uk-UA" baseline="0" smtClean="0"/>
              <a:t>моє об’явлення </a:t>
            </a:r>
            <a:endParaRPr lang="uk-UA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6622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uk-UA" dirty="0" smtClean="0">
                <a:solidFill>
                  <a:schemeClr val="bg1"/>
                </a:solidFill>
              </a:rPr>
              <a:t>Перші п'ять книг Старого Завіту - Буття, Вихід, Левіт, Числа і Повторення Закону - називаються </a:t>
            </a:r>
            <a:r>
              <a:rPr lang="uk-UA" dirty="0" err="1" smtClean="0">
                <a:solidFill>
                  <a:schemeClr val="bg1"/>
                </a:solidFill>
              </a:rPr>
              <a:t>П’ятикнижжям</a:t>
            </a:r>
            <a:endParaRPr lang="uk-UA" dirty="0" smtClean="0">
              <a:solidFill>
                <a:schemeClr val="bg1"/>
              </a:solidFill>
            </a:endParaRPr>
          </a:p>
          <a:p>
            <a:pPr fontAlgn="base"/>
            <a:endParaRPr lang="uk-UA" dirty="0" smtClean="0">
              <a:solidFill>
                <a:schemeClr val="bg1"/>
              </a:solidFill>
            </a:endParaRPr>
          </a:p>
          <a:p>
            <a:pPr fontAlgn="base"/>
            <a:r>
              <a:rPr lang="uk-UA" dirty="0" smtClean="0">
                <a:solidFill>
                  <a:schemeClr val="bg1"/>
                </a:solidFill>
              </a:rPr>
              <a:t>Євреї називають його «</a:t>
            </a:r>
            <a:r>
              <a:rPr lang="uk-UA" b="1" dirty="0" smtClean="0">
                <a:solidFill>
                  <a:schemeClr val="bg1"/>
                </a:solidFill>
              </a:rPr>
              <a:t>Тора</a:t>
            </a:r>
            <a:r>
              <a:rPr lang="uk-UA" dirty="0" smtClean="0">
                <a:solidFill>
                  <a:schemeClr val="bg1"/>
                </a:solidFill>
              </a:rPr>
              <a:t>» (Повчання), що часто перекладається як «Закон», </a:t>
            </a:r>
          </a:p>
          <a:p>
            <a:pPr fontAlgn="base"/>
            <a:endParaRPr lang="uk-UA" dirty="0" smtClean="0">
              <a:solidFill>
                <a:schemeClr val="bg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>
                <a:solidFill>
                  <a:schemeClr val="bg1"/>
                </a:solidFill>
              </a:rPr>
              <a:t>Це слово відповідає грецькому </a:t>
            </a:r>
            <a:r>
              <a:rPr lang="de-DE" b="1" i="1" dirty="0" err="1" smtClean="0">
                <a:solidFill>
                  <a:schemeClr val="bg1"/>
                </a:solidFill>
              </a:rPr>
              <a:t>pentateuchos</a:t>
            </a:r>
            <a:r>
              <a:rPr lang="de-DE" dirty="0" smtClean="0">
                <a:solidFill>
                  <a:schemeClr val="bg1"/>
                </a:solidFill>
              </a:rPr>
              <a:t> (</a:t>
            </a:r>
            <a:r>
              <a:rPr lang="uk-UA" dirty="0" smtClean="0">
                <a:solidFill>
                  <a:schemeClr val="bg1"/>
                </a:solidFill>
              </a:rPr>
              <a:t>п'ятитомник</a:t>
            </a:r>
            <a:r>
              <a:rPr lang="ru-RU" dirty="0" smtClean="0">
                <a:solidFill>
                  <a:schemeClr val="bg1"/>
                </a:solidFill>
              </a:rPr>
              <a:t>), яке, в свою </a:t>
            </a:r>
            <a:r>
              <a:rPr lang="uk-UA" dirty="0" smtClean="0">
                <a:solidFill>
                  <a:schemeClr val="bg1"/>
                </a:solidFill>
              </a:rPr>
              <a:t>чергу, походить від єврейського визначення «п'ять п'ятих закону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uk-UA" dirty="0" smtClean="0">
              <a:solidFill>
                <a:schemeClr val="bg1"/>
              </a:solidFill>
            </a:endParaRPr>
          </a:p>
          <a:p>
            <a:pPr fontAlgn="base"/>
            <a:endParaRPr lang="uk-UA" dirty="0" smtClean="0">
              <a:solidFill>
                <a:schemeClr val="bg1"/>
              </a:solidFill>
            </a:endParaRPr>
          </a:p>
          <a:p>
            <a:pPr fontAlgn="base"/>
            <a:r>
              <a:rPr lang="uk-UA" dirty="0" smtClean="0">
                <a:solidFill>
                  <a:schemeClr val="bg1"/>
                </a:solidFill>
              </a:rPr>
              <a:t>Новий Завіт </a:t>
            </a:r>
            <a:r>
              <a:rPr lang="ru-RU" i="1" dirty="0" smtClean="0">
                <a:solidFill>
                  <a:schemeClr val="bg1"/>
                </a:solidFill>
              </a:rPr>
              <a:t>(«</a:t>
            </a:r>
            <a:r>
              <a:rPr lang="de-DE" b="1" i="1" dirty="0" err="1" smtClean="0">
                <a:solidFill>
                  <a:schemeClr val="bg1"/>
                </a:solidFill>
              </a:rPr>
              <a:t>nomos</a:t>
            </a:r>
            <a:r>
              <a:rPr lang="uk-UA" i="1" dirty="0" smtClean="0">
                <a:solidFill>
                  <a:schemeClr val="bg1"/>
                </a:solidFill>
              </a:rPr>
              <a:t>»</a:t>
            </a:r>
            <a:r>
              <a:rPr lang="de-DE" dirty="0" smtClean="0">
                <a:solidFill>
                  <a:schemeClr val="bg1"/>
                </a:solidFill>
              </a:rPr>
              <a:t> - </a:t>
            </a:r>
            <a:r>
              <a:rPr lang="ru-RU" dirty="0" smtClean="0">
                <a:solidFill>
                  <a:schemeClr val="bg1"/>
                </a:solidFill>
              </a:rPr>
              <a:t>Мт.5.17; Лк.16.17; </a:t>
            </a:r>
            <a:r>
              <a:rPr lang="uk-UA" dirty="0" smtClean="0">
                <a:solidFill>
                  <a:schemeClr val="bg1"/>
                </a:solidFill>
              </a:rPr>
              <a:t>Дії</a:t>
            </a:r>
            <a:r>
              <a:rPr lang="ru-RU" dirty="0" smtClean="0">
                <a:solidFill>
                  <a:schemeClr val="bg1"/>
                </a:solidFill>
              </a:rPr>
              <a:t> 7.53; 1Кор.9.8) 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5181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П'ятикнижжя є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анонімним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твором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анонімність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властива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давню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літературу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взагалі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і Старого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Заповіту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зокрема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стародавньому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Близькому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Сході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«автор» - хранителем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минулого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 не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творчий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художник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твору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endParaRPr lang="ru-RU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Новий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Завіт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"книгу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Мойсея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(Мк.12.26; Лк.2.22; Деян.13.39)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або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просто «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Мойсей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(Лк.24.27)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Визнання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Мойсея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автором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всього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П'ятикнижжя: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Талмуд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Отців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Церкви. 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rtl="0" fontAlgn="base">
              <a:buFont typeface="Arial" panose="020B0604020202020204" pitchFamily="34" charset="0"/>
              <a:buNone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8779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Ці тексти підкреслюють унікальне</a:t>
            </a:r>
            <a:r>
              <a:rPr lang="uk-UA" baseline="0" dirty="0" smtClean="0"/>
              <a:t> положення</a:t>
            </a:r>
            <a:r>
              <a:rPr lang="uk-UA" dirty="0" smtClean="0"/>
              <a:t> Мойсея, а отже і книг, які він написав</a:t>
            </a:r>
          </a:p>
          <a:p>
            <a:endParaRPr lang="uk-UA" dirty="0" smtClean="0"/>
          </a:p>
          <a:p>
            <a:r>
              <a:rPr lang="uk-UA" dirty="0" smtClean="0"/>
              <a:t>Вже в</a:t>
            </a:r>
            <a:r>
              <a:rPr lang="uk-UA" baseline="0" dirty="0" smtClean="0"/>
              <a:t> І.Нав.1:7-8 Господь наставляє </a:t>
            </a:r>
            <a:r>
              <a:rPr lang="uk-UA" baseline="0" dirty="0" err="1" smtClean="0"/>
              <a:t>І.Навина</a:t>
            </a:r>
            <a:r>
              <a:rPr lang="uk-UA" baseline="0" dirty="0" smtClean="0"/>
              <a:t> «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щоб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додержувати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чинити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всім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тим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Законом,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наказав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тобі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Мойсей</a:t>
            </a:r>
            <a:r>
              <a:rPr lang="uk-UA" baseline="0" dirty="0" smtClean="0"/>
              <a:t>»</a:t>
            </a:r>
          </a:p>
          <a:p>
            <a:endParaRPr lang="uk-UA" baseline="0" dirty="0" smtClean="0"/>
          </a:p>
          <a:p>
            <a:r>
              <a:rPr lang="uk-UA" baseline="0" dirty="0" smtClean="0"/>
              <a:t>В минулій лекції ми говорили про </a:t>
            </a:r>
            <a:r>
              <a:rPr lang="uk-UA" baseline="0" dirty="0" err="1" smtClean="0"/>
              <a:t>ТаНаХ</a:t>
            </a:r>
            <a:r>
              <a:rPr lang="uk-UA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Тора, </a:t>
            </a:r>
            <a:r>
              <a:rPr lang="uk-UA" baseline="0" dirty="0" err="1" smtClean="0"/>
              <a:t>Невіім</a:t>
            </a:r>
            <a:r>
              <a:rPr lang="uk-UA" baseline="0" dirty="0" smtClean="0"/>
              <a:t>, </a:t>
            </a:r>
            <a:r>
              <a:rPr lang="uk-UA" baseline="0" dirty="0" err="1" smtClean="0"/>
              <a:t>Кетувім</a:t>
            </a:r>
            <a:r>
              <a:rPr lang="uk-UA" baseline="0" dirty="0" smtClean="0"/>
              <a:t> (Закон, Пророки, Писання),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і що Тора – вважається найбільш авторитетною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Саме через цей текст П.Зак.34, Тора має вищий статус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uk-UA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Хоча 2Тим.3:16 «Усе Писання Богом натхненне»</a:t>
            </a: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4455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П'ятикнижжя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дуже велика по об'єму, щоб бути одним сувоєм в древньому світі </a:t>
            </a:r>
          </a:p>
          <a:p>
            <a:pPr rtl="0" fontAlgn="base"/>
            <a:endParaRPr lang="uk-UA" sz="1200" b="0" i="0" u="none" strike="noStrike" kern="1200" baseline="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Розподіл на книги, відбувся по змісту</a:t>
            </a:r>
          </a:p>
          <a:p>
            <a:pPr rtl="0" fontAlgn="base"/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7161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0430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sz="1200" dirty="0" smtClean="0">
              <a:solidFill>
                <a:schemeClr val="bg1"/>
              </a:solidFill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6992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починаючи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Бут.12 по П.Зак.34,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бачимо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історію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єврейського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народу,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виконання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обітниць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Бог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дарував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патріархам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Фактично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історія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стосується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одного народу,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приватний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характер. 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630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Пролог (Бут.1-11),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вселенський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характер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стосується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людей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відкривається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тут як Яхве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Мойсею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але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Всевишній</a:t>
            </a:r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Перші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люди, Адам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Єва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євреї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Рай не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Єрусалимі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відміну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древніх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Єгипетських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Вавилонських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текстів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 </a:t>
            </a:r>
          </a:p>
          <a:p>
            <a:pPr rtl="0"/>
            <a:endParaRPr lang="ru-RU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П'ятикнижжя – фундамент; </a:t>
            </a:r>
          </a:p>
          <a:p>
            <a:pPr rtl="0"/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Історичні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книги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відображають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успіх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дотримання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ігноруванням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царями Закону (Тори)</a:t>
            </a:r>
          </a:p>
          <a:p>
            <a:pPr rtl="0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Пророки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докоряли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гріхах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побуджували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людей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Торі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9633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708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322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27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23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179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761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049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088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42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822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23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1B874-0667-440B-A6EA-FB07E980FD0E}" type="datetimeFigureOut">
              <a:rPr lang="uk-UA" smtClean="0"/>
              <a:t>12.08.2020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560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П’ЯТИКНИЖЖЯ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Лекція 2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1" y="3110860"/>
            <a:ext cx="2205260" cy="3188339"/>
            <a:chOff x="1" y="3110860"/>
            <a:chExt cx="2205260" cy="3188339"/>
          </a:xfrm>
        </p:grpSpPr>
        <p:sp>
          <p:nvSpPr>
            <p:cNvPr id="14" name="Вертикальный свиток 13"/>
            <p:cNvSpPr/>
            <p:nvPr/>
          </p:nvSpPr>
          <p:spPr>
            <a:xfrm>
              <a:off x="1" y="3164113"/>
              <a:ext cx="2205260" cy="3135086"/>
            </a:xfrm>
            <a:prstGeom prst="verticalScroll">
              <a:avLst/>
            </a:prstGeom>
            <a:solidFill>
              <a:srgbClr val="FFFF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i="1" dirty="0" err="1" smtClean="0">
                  <a:solidFill>
                    <a:schemeClr val="tx1"/>
                  </a:solidFill>
                </a:rPr>
                <a:t>Творіння</a:t>
              </a:r>
              <a:endParaRPr lang="ru-RU" i="1" dirty="0" smtClean="0">
                <a:solidFill>
                  <a:schemeClr val="tx1"/>
                </a:solidFill>
              </a:endParaRPr>
            </a:p>
            <a:p>
              <a:endParaRPr lang="ru-RU" i="1" dirty="0">
                <a:solidFill>
                  <a:schemeClr val="tx1"/>
                </a:solidFill>
              </a:endParaRPr>
            </a:p>
            <a:p>
              <a:r>
                <a:rPr lang="ru-RU" i="1" dirty="0" err="1" smtClean="0">
                  <a:solidFill>
                    <a:schemeClr val="tx1"/>
                  </a:solidFill>
                </a:rPr>
                <a:t>Обітниця</a:t>
              </a:r>
              <a:r>
                <a:rPr lang="ru-RU" i="1" dirty="0" smtClean="0">
                  <a:solidFill>
                    <a:schemeClr val="tx1"/>
                  </a:solidFill>
                </a:rPr>
                <a:t> </a:t>
              </a:r>
              <a:r>
                <a:rPr lang="ru-RU" i="1" dirty="0" err="1">
                  <a:solidFill>
                    <a:schemeClr val="tx1"/>
                  </a:solidFill>
                </a:rPr>
                <a:t>З</a:t>
              </a:r>
              <a:r>
                <a:rPr lang="ru-RU" i="1" dirty="0" err="1" smtClean="0">
                  <a:solidFill>
                    <a:schemeClr val="tx1"/>
                  </a:solidFill>
                </a:rPr>
                <a:t>емлі</a:t>
              </a:r>
              <a:endParaRPr lang="ru-RU" i="1" dirty="0" smtClean="0">
                <a:solidFill>
                  <a:schemeClr val="tx1"/>
                </a:solidFill>
              </a:endParaRPr>
            </a:p>
            <a:p>
              <a:endParaRPr lang="ru-RU" i="1" dirty="0" smtClean="0">
                <a:solidFill>
                  <a:schemeClr val="tx1"/>
                </a:solidFill>
              </a:endParaRPr>
            </a:p>
            <a:p>
              <a:r>
                <a:rPr lang="ru-RU" i="1" dirty="0" err="1" smtClean="0">
                  <a:solidFill>
                    <a:schemeClr val="tx1"/>
                  </a:solidFill>
                </a:rPr>
                <a:t>Повеління</a:t>
              </a:r>
              <a:r>
                <a:rPr lang="ru-RU" i="1" dirty="0" smtClean="0">
                  <a:solidFill>
                    <a:schemeClr val="tx1"/>
                  </a:solidFill>
                </a:rPr>
                <a:t> </a:t>
              </a:r>
              <a:r>
                <a:rPr lang="ru-RU" i="1" dirty="0" err="1" smtClean="0">
                  <a:solidFill>
                    <a:schemeClr val="tx1"/>
                  </a:solidFill>
                </a:rPr>
                <a:t>йти</a:t>
              </a:r>
              <a:r>
                <a:rPr lang="ru-RU" i="1" dirty="0" smtClean="0">
                  <a:solidFill>
                    <a:schemeClr val="tx1"/>
                  </a:solidFill>
                </a:rPr>
                <a:t> в Землю</a:t>
              </a:r>
              <a:endParaRPr lang="ru-RU" i="1" dirty="0">
                <a:solidFill>
                  <a:schemeClr val="tx1"/>
                </a:solidFill>
              </a:endParaRPr>
            </a:p>
            <a:p>
              <a:endParaRPr lang="ru-RU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838689" y="3110860"/>
              <a:ext cx="7954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b="1" dirty="0"/>
                <a:t>БУТТЯ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757820" y="1894898"/>
            <a:ext cx="2205260" cy="3170589"/>
            <a:chOff x="1757820" y="1894898"/>
            <a:chExt cx="2205260" cy="3170589"/>
          </a:xfrm>
        </p:grpSpPr>
        <p:sp>
          <p:nvSpPr>
            <p:cNvPr id="15" name="Вертикальный свиток 14"/>
            <p:cNvSpPr/>
            <p:nvPr/>
          </p:nvSpPr>
          <p:spPr>
            <a:xfrm>
              <a:off x="1757820" y="1930401"/>
              <a:ext cx="2205260" cy="3135086"/>
            </a:xfrm>
            <a:prstGeom prst="verticalScroll">
              <a:avLst/>
            </a:prstGeom>
            <a:solidFill>
              <a:srgbClr val="9BC2E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i="1" dirty="0" smtClean="0">
                <a:solidFill>
                  <a:schemeClr val="tx1"/>
                </a:solidFill>
              </a:endParaRPr>
            </a:p>
            <a:p>
              <a:pPr algn="ctr"/>
              <a:endParaRPr lang="ru-RU" b="1" i="1" dirty="0">
                <a:solidFill>
                  <a:schemeClr val="tx1"/>
                </a:solidFill>
              </a:endParaRPr>
            </a:p>
            <a:p>
              <a:pPr algn="ctr"/>
              <a:endParaRPr lang="ru-RU" b="1" i="1" dirty="0" smtClean="0">
                <a:solidFill>
                  <a:schemeClr val="tx1"/>
                </a:solidFill>
              </a:endParaRPr>
            </a:p>
            <a:p>
              <a:pPr algn="ctr"/>
              <a:endParaRPr lang="ru-RU" b="1" i="1" dirty="0">
                <a:solidFill>
                  <a:schemeClr val="tx1"/>
                </a:solidFill>
              </a:endParaRPr>
            </a:p>
            <a:p>
              <a:pPr algn="ctr"/>
              <a:endParaRPr lang="ru-RU" b="1" i="1" dirty="0" smtClean="0">
                <a:solidFill>
                  <a:schemeClr val="tx1"/>
                </a:solidFill>
              </a:endParaRPr>
            </a:p>
            <a:p>
              <a:pPr algn="ctr"/>
              <a:endParaRPr lang="ru-RU" b="1" i="1" dirty="0">
                <a:solidFill>
                  <a:schemeClr val="tx1"/>
                </a:solidFill>
              </a:endParaRPr>
            </a:p>
            <a:p>
              <a:pPr algn="ctr"/>
              <a:endParaRPr lang="ru-RU" b="1" i="1" dirty="0">
                <a:solidFill>
                  <a:schemeClr val="tx1"/>
                </a:solidFill>
              </a:endParaRP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(12) Пасха 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(16) Манна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(17) Вода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зі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скелі</a:t>
              </a:r>
              <a:endParaRPr lang="ru-RU" sz="1600" i="1" dirty="0" smtClean="0">
                <a:solidFill>
                  <a:schemeClr val="tx1"/>
                </a:solidFill>
              </a:endParaRP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(18) Начальники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r>
                <a:rPr lang="ru-RU" i="1" dirty="0" smtClean="0">
                  <a:solidFill>
                    <a:schemeClr val="tx1"/>
                  </a:solidFill>
                </a:rPr>
                <a:t>(32) </a:t>
              </a:r>
              <a:r>
                <a:rPr lang="ru-RU" i="1" dirty="0" err="1" smtClean="0">
                  <a:solidFill>
                    <a:schemeClr val="tx1"/>
                  </a:solidFill>
                </a:rPr>
                <a:t>Ідолопокл</a:t>
              </a:r>
              <a:r>
                <a:rPr lang="ru-RU" i="1" dirty="0" smtClean="0">
                  <a:solidFill>
                    <a:schemeClr val="tx1"/>
                  </a:solidFill>
                </a:rPr>
                <a:t>.</a:t>
              </a:r>
            </a:p>
            <a:p>
              <a:endParaRPr lang="ru-RU" i="1" dirty="0">
                <a:solidFill>
                  <a:schemeClr val="tx1"/>
                </a:solidFill>
              </a:endParaRPr>
            </a:p>
            <a:p>
              <a:r>
                <a:rPr lang="ru-RU" i="1" u="sng" dirty="0" smtClean="0">
                  <a:solidFill>
                    <a:schemeClr val="tx1"/>
                  </a:solidFill>
                </a:rPr>
                <a:t>6 </a:t>
              </a:r>
              <a:r>
                <a:rPr lang="ru-RU" i="1" u="sng" dirty="0" err="1" smtClean="0">
                  <a:solidFill>
                    <a:schemeClr val="tx1"/>
                  </a:solidFill>
                </a:rPr>
                <a:t>зупинок</a:t>
              </a:r>
              <a:endParaRPr lang="ru-RU" i="1" u="sng" dirty="0" smtClean="0">
                <a:solidFill>
                  <a:schemeClr val="tx1"/>
                </a:solidFill>
              </a:endParaRPr>
            </a:p>
            <a:p>
              <a:r>
                <a:rPr lang="ru-RU" i="1" dirty="0" smtClean="0">
                  <a:solidFill>
                    <a:schemeClr val="tx1"/>
                  </a:solidFill>
                </a:rPr>
                <a:t>12:37; 13:20; 14:1; 15:22; 16:1; 17:1</a:t>
              </a:r>
            </a:p>
            <a:p>
              <a:endParaRPr lang="ru-RU" b="1" i="1" dirty="0" smtClean="0">
                <a:solidFill>
                  <a:schemeClr val="tx1"/>
                </a:solidFill>
              </a:endParaRPr>
            </a:p>
            <a:p>
              <a:endParaRPr lang="ru-RU" b="1" i="1" dirty="0" smtClean="0">
                <a:solidFill>
                  <a:schemeClr val="tx1"/>
                </a:solidFill>
              </a:endParaRPr>
            </a:p>
            <a:p>
              <a:endParaRPr lang="ru-RU" b="1" i="1" dirty="0" smtClean="0">
                <a:solidFill>
                  <a:schemeClr val="tx1"/>
                </a:solidFill>
              </a:endParaRPr>
            </a:p>
            <a:p>
              <a:endParaRPr lang="ru-RU" b="1" i="1" dirty="0" smtClean="0">
                <a:solidFill>
                  <a:schemeClr val="tx1"/>
                </a:solidFill>
              </a:endParaRPr>
            </a:p>
            <a:p>
              <a:endParaRPr lang="ru-RU" b="1" i="1" dirty="0" smtClean="0">
                <a:solidFill>
                  <a:schemeClr val="tx1"/>
                </a:solidFill>
              </a:endParaRPr>
            </a:p>
            <a:p>
              <a:endParaRPr lang="ru-RU" b="1" i="1" dirty="0" smtClean="0">
                <a:solidFill>
                  <a:schemeClr val="tx1"/>
                </a:solidFill>
              </a:endParaRPr>
            </a:p>
            <a:p>
              <a:endParaRPr lang="ru-RU" b="1" i="1" dirty="0">
                <a:solidFill>
                  <a:schemeClr val="tx1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540356" y="1894898"/>
              <a:ext cx="8082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b="1" dirty="0" smtClean="0"/>
                <a:t>ВИХІД</a:t>
              </a:r>
              <a:endParaRPr lang="ru-RU" b="1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493694" y="696687"/>
            <a:ext cx="2205260" cy="3164116"/>
            <a:chOff x="3493694" y="696687"/>
            <a:chExt cx="2205260" cy="3164116"/>
          </a:xfrm>
        </p:grpSpPr>
        <p:sp>
          <p:nvSpPr>
            <p:cNvPr id="16" name="Вертикальный свиток 15"/>
            <p:cNvSpPr/>
            <p:nvPr/>
          </p:nvSpPr>
          <p:spPr>
            <a:xfrm>
              <a:off x="3493694" y="725717"/>
              <a:ext cx="2205260" cy="3135086"/>
            </a:xfrm>
            <a:prstGeom prst="verticalScroll">
              <a:avLst/>
            </a:prstGeom>
            <a:solidFill>
              <a:srgbClr val="FFB9B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b="1" i="1" dirty="0">
                <a:solidFill>
                  <a:schemeClr val="tx1"/>
                </a:solidFill>
              </a:endParaRPr>
            </a:p>
            <a:p>
              <a:r>
                <a:rPr lang="ru-RU" i="1" dirty="0" err="1" smtClean="0">
                  <a:solidFill>
                    <a:schemeClr val="tx1"/>
                  </a:solidFill>
                </a:rPr>
                <a:t>Ізраїль</a:t>
              </a:r>
              <a:r>
                <a:rPr lang="ru-RU" i="1" dirty="0" smtClean="0">
                  <a:solidFill>
                    <a:schemeClr val="tx1"/>
                  </a:solidFill>
                </a:rPr>
                <a:t> – </a:t>
              </a:r>
              <a:r>
                <a:rPr lang="ru-RU" i="1" dirty="0" err="1" smtClean="0">
                  <a:solidFill>
                    <a:schemeClr val="tx1"/>
                  </a:solidFill>
                </a:rPr>
                <a:t>святий</a:t>
              </a:r>
              <a:r>
                <a:rPr lang="ru-RU" i="1" dirty="0" smtClean="0">
                  <a:solidFill>
                    <a:schemeClr val="tx1"/>
                  </a:solidFill>
                </a:rPr>
                <a:t> </a:t>
              </a:r>
              <a:r>
                <a:rPr lang="ru-RU" i="1" dirty="0" err="1" smtClean="0">
                  <a:solidFill>
                    <a:schemeClr val="tx1"/>
                  </a:solidFill>
                </a:rPr>
                <a:t>нород</a:t>
              </a:r>
              <a:endParaRPr lang="ru-RU" i="1" dirty="0" smtClean="0">
                <a:solidFill>
                  <a:schemeClr val="tx1"/>
                </a:solidFill>
              </a:endParaRPr>
            </a:p>
            <a:p>
              <a:endParaRPr lang="ru-RU" b="1" i="1" dirty="0">
                <a:solidFill>
                  <a:schemeClr val="tx1"/>
                </a:solidFill>
              </a:endParaRPr>
            </a:p>
            <a:p>
              <a:endParaRPr lang="ru-RU" b="1" i="1" dirty="0">
                <a:solidFill>
                  <a:schemeClr val="tx1"/>
                </a:solidFill>
              </a:endParaRPr>
            </a:p>
            <a:p>
              <a:endParaRPr lang="ru-RU" b="1" i="1" dirty="0">
                <a:solidFill>
                  <a:schemeClr val="tx1"/>
                </a:solidFill>
              </a:endParaRPr>
            </a:p>
            <a:p>
              <a:endParaRPr lang="ru-RU" b="1" i="1" dirty="0" smtClean="0">
                <a:solidFill>
                  <a:schemeClr val="tx1"/>
                </a:solidFill>
              </a:endParaRPr>
            </a:p>
            <a:p>
              <a:endParaRPr lang="ru-RU" b="1" i="1" dirty="0">
                <a:solidFill>
                  <a:schemeClr val="tx1"/>
                </a:solidFill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264609" y="696687"/>
              <a:ext cx="83708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b="1" dirty="0" smtClean="0"/>
                <a:t>ЛЕВИТ</a:t>
              </a:r>
              <a:endParaRPr lang="ru-RU" b="1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251227" y="1894898"/>
            <a:ext cx="2205260" cy="3170589"/>
            <a:chOff x="5251227" y="1894898"/>
            <a:chExt cx="2205260" cy="3170589"/>
          </a:xfrm>
        </p:grpSpPr>
        <p:sp>
          <p:nvSpPr>
            <p:cNvPr id="17" name="Вертикальный свиток 16"/>
            <p:cNvSpPr/>
            <p:nvPr/>
          </p:nvSpPr>
          <p:spPr>
            <a:xfrm>
              <a:off x="5251227" y="1930401"/>
              <a:ext cx="2205260" cy="3135086"/>
            </a:xfrm>
            <a:prstGeom prst="verticalScroll">
              <a:avLst/>
            </a:prstGeom>
            <a:solidFill>
              <a:srgbClr val="9BC2E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(9) Пасха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r>
                <a:rPr lang="ru-RU" sz="1600" i="1" dirty="0">
                  <a:solidFill>
                    <a:schemeClr val="tx1"/>
                  </a:solidFill>
                </a:rPr>
                <a:t>(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11) Манна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(20) Вода </a:t>
              </a:r>
              <a:r>
                <a:rPr lang="ru-RU" sz="1600" i="1" dirty="0" err="1">
                  <a:solidFill>
                    <a:schemeClr val="tx1"/>
                  </a:solidFill>
                </a:rPr>
                <a:t>зі</a:t>
              </a:r>
              <a:r>
                <a:rPr lang="ru-RU" sz="1600" i="1" dirty="0">
                  <a:solidFill>
                    <a:schemeClr val="tx1"/>
                  </a:solidFill>
                </a:rPr>
                <a:t> </a:t>
              </a:r>
              <a:r>
                <a:rPr lang="ru-RU" sz="1600" i="1" dirty="0" err="1">
                  <a:solidFill>
                    <a:schemeClr val="tx1"/>
                  </a:solidFill>
                </a:rPr>
                <a:t>скелі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r>
                <a:rPr lang="ru-RU" sz="1600" i="1" dirty="0">
                  <a:solidFill>
                    <a:schemeClr val="tx1"/>
                  </a:solidFill>
                </a:rPr>
                <a:t>(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11) Начальники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(25)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Ідолопокл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.</a:t>
              </a:r>
              <a:endParaRPr lang="uk-UA" b="1" i="1" dirty="0">
                <a:solidFill>
                  <a:schemeClr val="tx1"/>
                </a:solidFill>
              </a:endParaRPr>
            </a:p>
            <a:p>
              <a:endParaRPr lang="uk-UA" b="1" i="1" dirty="0" smtClean="0">
                <a:solidFill>
                  <a:schemeClr val="tx1"/>
                </a:solidFill>
              </a:endParaRPr>
            </a:p>
            <a:p>
              <a:r>
                <a:rPr lang="ru-RU" i="1" u="sng" dirty="0">
                  <a:solidFill>
                    <a:schemeClr val="tx1"/>
                  </a:solidFill>
                </a:rPr>
                <a:t>6 </a:t>
              </a:r>
              <a:r>
                <a:rPr lang="uk-UA" i="1" u="sng" dirty="0" smtClean="0">
                  <a:solidFill>
                    <a:schemeClr val="tx1"/>
                  </a:solidFill>
                </a:rPr>
                <a:t>зупинок</a:t>
              </a:r>
              <a:endParaRPr lang="uk-UA" b="1" i="1" u="sng" dirty="0">
                <a:solidFill>
                  <a:schemeClr val="tx1"/>
                </a:solidFill>
              </a:endParaRPr>
            </a:p>
            <a:p>
              <a:r>
                <a:rPr lang="uk-UA" i="1" dirty="0" smtClean="0">
                  <a:solidFill>
                    <a:schemeClr val="tx1"/>
                  </a:solidFill>
                </a:rPr>
                <a:t>10:12; 20:1; 20:22; 21:10; 22:1; 25:1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057632" y="1894898"/>
              <a:ext cx="8739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b="1" dirty="0" smtClean="0"/>
                <a:t>ЧИСЛА</a:t>
              </a:r>
              <a:endParaRPr lang="ru-RU" b="1" dirty="0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6938740" y="3110860"/>
            <a:ext cx="2205260" cy="3188339"/>
            <a:chOff x="6938740" y="3110860"/>
            <a:chExt cx="2205260" cy="3188339"/>
          </a:xfrm>
        </p:grpSpPr>
        <p:sp>
          <p:nvSpPr>
            <p:cNvPr id="18" name="Вертикальный свиток 17"/>
            <p:cNvSpPr/>
            <p:nvPr/>
          </p:nvSpPr>
          <p:spPr>
            <a:xfrm>
              <a:off x="6938740" y="3164113"/>
              <a:ext cx="2205260" cy="3135086"/>
            </a:xfrm>
            <a:prstGeom prst="verticalScroll">
              <a:avLst/>
            </a:prstGeom>
            <a:solidFill>
              <a:srgbClr val="FFFF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b="1" i="1" dirty="0" smtClean="0">
                <a:solidFill>
                  <a:schemeClr val="tx1"/>
                </a:solidFill>
              </a:endParaRPr>
            </a:p>
            <a:p>
              <a:endParaRPr lang="ru-RU" b="1" i="1" dirty="0">
                <a:solidFill>
                  <a:schemeClr val="tx1"/>
                </a:solidFill>
              </a:endParaRPr>
            </a:p>
            <a:p>
              <a:r>
                <a:rPr lang="ru-RU" i="1" dirty="0" err="1" smtClean="0">
                  <a:solidFill>
                    <a:schemeClr val="tx1"/>
                  </a:solidFill>
                </a:rPr>
                <a:t>Закони</a:t>
              </a:r>
              <a:r>
                <a:rPr lang="ru-RU" i="1" dirty="0" smtClean="0">
                  <a:solidFill>
                    <a:schemeClr val="tx1"/>
                  </a:solidFill>
                </a:rPr>
                <a:t> для </a:t>
              </a:r>
              <a:r>
                <a:rPr lang="ru-RU" i="1" dirty="0" err="1" smtClean="0">
                  <a:solidFill>
                    <a:schemeClr val="tx1"/>
                  </a:solidFill>
                </a:rPr>
                <a:t>життя</a:t>
              </a:r>
              <a:r>
                <a:rPr lang="ru-RU" i="1" dirty="0" smtClean="0">
                  <a:solidFill>
                    <a:schemeClr val="tx1"/>
                  </a:solidFill>
                </a:rPr>
                <a:t> в </a:t>
              </a:r>
              <a:r>
                <a:rPr lang="ru-RU" i="1" dirty="0" err="1" smtClean="0">
                  <a:solidFill>
                    <a:schemeClr val="tx1"/>
                  </a:solidFill>
                </a:rPr>
                <a:t>Землі</a:t>
              </a:r>
              <a:endParaRPr lang="ru-RU" i="1" dirty="0">
                <a:solidFill>
                  <a:schemeClr val="tx1"/>
                </a:solidFill>
              </a:endParaRPr>
            </a:p>
            <a:p>
              <a:endParaRPr lang="ru-RU" i="1" dirty="0">
                <a:solidFill>
                  <a:schemeClr val="tx1"/>
                </a:solidFill>
              </a:endParaRPr>
            </a:p>
            <a:p>
              <a:r>
                <a:rPr lang="ru-RU" i="1" dirty="0" err="1">
                  <a:solidFill>
                    <a:schemeClr val="tx1"/>
                  </a:solidFill>
                </a:rPr>
                <a:t>Повеління</a:t>
              </a:r>
              <a:r>
                <a:rPr lang="ru-RU" i="1" dirty="0">
                  <a:solidFill>
                    <a:schemeClr val="tx1"/>
                  </a:solidFill>
                </a:rPr>
                <a:t> </a:t>
              </a:r>
              <a:r>
                <a:rPr lang="ru-RU" i="1" dirty="0" err="1">
                  <a:solidFill>
                    <a:schemeClr val="tx1"/>
                  </a:solidFill>
                </a:rPr>
                <a:t>йти</a:t>
              </a:r>
              <a:r>
                <a:rPr lang="ru-RU" i="1" dirty="0">
                  <a:solidFill>
                    <a:schemeClr val="tx1"/>
                  </a:solidFill>
                </a:rPr>
                <a:t> в </a:t>
              </a:r>
              <a:r>
                <a:rPr lang="ru-RU" i="1" dirty="0" smtClean="0">
                  <a:solidFill>
                    <a:schemeClr val="tx1"/>
                  </a:solidFill>
                </a:rPr>
                <a:t>Землю</a:t>
              </a:r>
            </a:p>
            <a:p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7646331" y="3110860"/>
              <a:ext cx="1191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b="1" dirty="0" smtClean="0"/>
                <a:t>П.ЗАКОНУ</a:t>
              </a:r>
              <a:endParaRPr lang="ru-RU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54204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bg1"/>
                </a:solidFill>
              </a:rPr>
              <a:t>Б. Цілісність історичного оповідання</a:t>
            </a:r>
            <a:r>
              <a:rPr lang="uk-UA" sz="4000" dirty="0">
                <a:solidFill>
                  <a:schemeClr val="bg1"/>
                </a:solidFill>
              </a:rPr>
              <a:t> 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 smtClean="0">
                <a:solidFill>
                  <a:schemeClr val="bg1"/>
                </a:solidFill>
              </a:rPr>
              <a:t>Буття</a:t>
            </a:r>
            <a:r>
              <a:rPr lang="uk-UA" sz="3200" b="1" dirty="0">
                <a:solidFill>
                  <a:schemeClr val="bg1"/>
                </a:solidFill>
              </a:rPr>
              <a:t>:</a:t>
            </a:r>
            <a:r>
              <a:rPr lang="uk-UA" sz="3200" i="1" dirty="0">
                <a:solidFill>
                  <a:schemeClr val="bg1"/>
                </a:solidFill>
              </a:rPr>
              <a:t> </a:t>
            </a:r>
            <a:endParaRPr lang="uk-UA" sz="3200" i="1" dirty="0" smtClean="0">
              <a:solidFill>
                <a:schemeClr val="bg1"/>
              </a:solidFill>
            </a:endParaRPr>
          </a:p>
          <a:p>
            <a:r>
              <a:rPr lang="uk-UA" sz="3200" i="1" dirty="0" smtClean="0">
                <a:solidFill>
                  <a:srgbClr val="FFFF00"/>
                </a:solidFill>
              </a:rPr>
              <a:t>«</a:t>
            </a:r>
            <a:r>
              <a:rPr lang="uk-UA" sz="3200" i="1" dirty="0">
                <a:solidFill>
                  <a:srgbClr val="FFFF00"/>
                </a:solidFill>
              </a:rPr>
              <a:t>На початку Бог» (Бут.1:1)</a:t>
            </a:r>
            <a:r>
              <a:rPr lang="uk-UA" sz="3200" dirty="0">
                <a:solidFill>
                  <a:srgbClr val="FFFF00"/>
                </a:solidFill>
              </a:rPr>
              <a:t>, </a:t>
            </a:r>
            <a:endParaRPr lang="uk-UA" sz="3200" dirty="0" smtClean="0">
              <a:solidFill>
                <a:srgbClr val="FFFF00"/>
              </a:solidFill>
            </a:endParaRPr>
          </a:p>
          <a:p>
            <a:r>
              <a:rPr lang="uk-UA" sz="3200" i="1" dirty="0" smtClean="0">
                <a:solidFill>
                  <a:srgbClr val="FFFF00"/>
                </a:solidFill>
              </a:rPr>
              <a:t>«</a:t>
            </a:r>
            <a:r>
              <a:rPr lang="uk-UA" sz="3200" i="1" dirty="0">
                <a:solidFill>
                  <a:srgbClr val="FFFF00"/>
                </a:solidFill>
              </a:rPr>
              <a:t>І впокоївся Йосип у віці ста й десяти літ. І забальзамували його, і він був покладений у труну в Єгипті» (Бут.50:26</a:t>
            </a:r>
            <a:r>
              <a:rPr lang="uk-UA" sz="3200" i="1" dirty="0" smtClean="0">
                <a:solidFill>
                  <a:srgbClr val="FFFF00"/>
                </a:solidFill>
              </a:rPr>
              <a:t>)</a:t>
            </a:r>
          </a:p>
          <a:p>
            <a:endParaRPr lang="uk-UA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16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>
                <a:solidFill>
                  <a:schemeClr val="bg1"/>
                </a:solidFill>
              </a:rPr>
              <a:t>Вихід:</a:t>
            </a:r>
            <a:r>
              <a:rPr lang="uk-UA" sz="3200" dirty="0">
                <a:solidFill>
                  <a:schemeClr val="bg1"/>
                </a:solidFill>
              </a:rPr>
              <a:t> </a:t>
            </a:r>
          </a:p>
          <a:p>
            <a:r>
              <a:rPr lang="uk-UA" sz="3200" i="1" dirty="0">
                <a:solidFill>
                  <a:srgbClr val="FFFF00"/>
                </a:solidFill>
              </a:rPr>
              <a:t>«А оце ймення Ізраїлевих синів, що прийшли з Яковом до Єгипту. Кожен із домом своїм прибули» (Вих.1:1), </a:t>
            </a:r>
          </a:p>
          <a:p>
            <a:r>
              <a:rPr lang="uk-UA" sz="3200" i="1" dirty="0">
                <a:solidFill>
                  <a:srgbClr val="FFFF00"/>
                </a:solidFill>
              </a:rPr>
              <a:t>«А коли підіймалася хмара з-над </a:t>
            </a:r>
            <a:r>
              <a:rPr lang="uk-UA" sz="3200" i="1" dirty="0" err="1">
                <a:solidFill>
                  <a:srgbClr val="FFFF00"/>
                </a:solidFill>
              </a:rPr>
              <a:t>скинії</a:t>
            </a:r>
            <a:r>
              <a:rPr lang="uk-UA" sz="3200" i="1" dirty="0">
                <a:solidFill>
                  <a:srgbClr val="FFFF00"/>
                </a:solidFill>
              </a:rPr>
              <a:t>, то Ізраїлеві сини рушали в усі свої подорожі» (Вих.40:36)</a:t>
            </a:r>
          </a:p>
          <a:p>
            <a:endParaRPr lang="uk-UA" sz="3200" i="1" dirty="0">
              <a:solidFill>
                <a:schemeClr val="bg1"/>
              </a:solidFill>
            </a:endParaRPr>
          </a:p>
          <a:p>
            <a:endParaRPr lang="ru-RU" sz="32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3200" dirty="0">
              <a:solidFill>
                <a:schemeClr val="bg1"/>
              </a:solidFill>
            </a:endParaRPr>
          </a:p>
          <a:p>
            <a:endParaRPr lang="uk-UA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3200" dirty="0">
              <a:solidFill>
                <a:schemeClr val="bg1"/>
              </a:solidFill>
            </a:endParaRP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00156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 err="1" smtClean="0">
                <a:solidFill>
                  <a:schemeClr val="bg1"/>
                </a:solidFill>
              </a:rPr>
              <a:t>Левит</a:t>
            </a:r>
            <a:r>
              <a:rPr lang="uk-UA" sz="3200" b="1" dirty="0">
                <a:solidFill>
                  <a:schemeClr val="bg1"/>
                </a:solidFill>
              </a:rPr>
              <a:t>: </a:t>
            </a:r>
          </a:p>
          <a:p>
            <a:r>
              <a:rPr lang="ru-RU" sz="3200" dirty="0">
                <a:solidFill>
                  <a:srgbClr val="FFFF00"/>
                </a:solidFill>
              </a:rPr>
              <a:t>«</a:t>
            </a:r>
            <a:r>
              <a:rPr lang="ru-RU" sz="3200" i="1" dirty="0">
                <a:solidFill>
                  <a:srgbClr val="FFFF00"/>
                </a:solidFill>
              </a:rPr>
              <a:t>I кликнув Господь до </a:t>
            </a:r>
            <a:r>
              <a:rPr lang="ru-RU" sz="3200" i="1" dirty="0" err="1">
                <a:solidFill>
                  <a:srgbClr val="FFFF00"/>
                </a:solidFill>
              </a:rPr>
              <a:t>Мойсея</a:t>
            </a:r>
            <a:r>
              <a:rPr lang="ru-RU" sz="3200" i="1" dirty="0">
                <a:solidFill>
                  <a:srgbClr val="FFFF00"/>
                </a:solidFill>
              </a:rPr>
              <a:t>, і </a:t>
            </a:r>
            <a:r>
              <a:rPr lang="ru-RU" sz="3200" i="1" dirty="0" err="1">
                <a:solidFill>
                  <a:srgbClr val="FFFF00"/>
                </a:solidFill>
              </a:rPr>
              <a:t>промовляв</a:t>
            </a:r>
            <a:r>
              <a:rPr lang="ru-RU" sz="3200" i="1" dirty="0">
                <a:solidFill>
                  <a:srgbClr val="FFFF00"/>
                </a:solidFill>
              </a:rPr>
              <a:t> до </a:t>
            </a:r>
            <a:r>
              <a:rPr lang="ru-RU" sz="3200" i="1" dirty="0" err="1">
                <a:solidFill>
                  <a:srgbClr val="FFFF00"/>
                </a:solidFill>
              </a:rPr>
              <a:t>нього</a:t>
            </a:r>
            <a:r>
              <a:rPr lang="ru-RU" sz="3200" i="1" dirty="0">
                <a:solidFill>
                  <a:srgbClr val="FFFF00"/>
                </a:solidFill>
              </a:rPr>
              <a:t> з </a:t>
            </a:r>
            <a:r>
              <a:rPr lang="ru-RU" sz="3200" i="1" dirty="0" err="1">
                <a:solidFill>
                  <a:srgbClr val="FFFF00"/>
                </a:solidFill>
              </a:rPr>
              <a:t>скинії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заповіту</a:t>
            </a:r>
            <a:r>
              <a:rPr lang="ru-RU" sz="3200" i="1" dirty="0">
                <a:solidFill>
                  <a:srgbClr val="FFFF00"/>
                </a:solidFill>
              </a:rPr>
              <a:t>, </a:t>
            </a:r>
            <a:r>
              <a:rPr lang="ru-RU" sz="3200" i="1" dirty="0" err="1">
                <a:solidFill>
                  <a:srgbClr val="FFFF00"/>
                </a:solidFill>
              </a:rPr>
              <a:t>говорячи</a:t>
            </a:r>
            <a:r>
              <a:rPr lang="ru-RU" sz="3200" i="1" dirty="0">
                <a:solidFill>
                  <a:srgbClr val="FFFF00"/>
                </a:solidFill>
              </a:rPr>
              <a:t>...» (Лев.1:1)</a:t>
            </a:r>
            <a:r>
              <a:rPr lang="ru-RU" sz="3200" dirty="0">
                <a:solidFill>
                  <a:srgbClr val="FFFF00"/>
                </a:solidFill>
              </a:rPr>
              <a:t>, </a:t>
            </a:r>
          </a:p>
          <a:p>
            <a:r>
              <a:rPr lang="ru-RU" sz="3200" i="1" dirty="0">
                <a:solidFill>
                  <a:srgbClr val="FFFF00"/>
                </a:solidFill>
              </a:rPr>
              <a:t>«</a:t>
            </a:r>
            <a:r>
              <a:rPr lang="ru-RU" sz="3200" i="1" dirty="0" err="1">
                <a:solidFill>
                  <a:srgbClr val="FFFF00"/>
                </a:solidFill>
              </a:rPr>
              <a:t>Оце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за́повіді</a:t>
            </a:r>
            <a:r>
              <a:rPr lang="ru-RU" sz="3200" i="1" dirty="0">
                <a:solidFill>
                  <a:srgbClr val="FFFF00"/>
                </a:solidFill>
              </a:rPr>
              <a:t>, </a:t>
            </a:r>
            <a:r>
              <a:rPr lang="ru-RU" sz="3200" i="1" dirty="0" err="1">
                <a:solidFill>
                  <a:srgbClr val="FFFF00"/>
                </a:solidFill>
              </a:rPr>
              <a:t>що</a:t>
            </a:r>
            <a:r>
              <a:rPr lang="ru-RU" sz="3200" i="1" dirty="0">
                <a:solidFill>
                  <a:srgbClr val="FFFF00"/>
                </a:solidFill>
              </a:rPr>
              <a:t> Господь наказав </a:t>
            </a:r>
            <a:r>
              <a:rPr lang="ru-RU" sz="3200" i="1" dirty="0" err="1">
                <a:solidFill>
                  <a:srgbClr val="FFFF00"/>
                </a:solidFill>
              </a:rPr>
              <a:t>Мойсеєві</a:t>
            </a:r>
            <a:r>
              <a:rPr lang="ru-RU" sz="3200" i="1" dirty="0">
                <a:solidFill>
                  <a:srgbClr val="FFFF00"/>
                </a:solidFill>
              </a:rPr>
              <a:t> для </a:t>
            </a:r>
            <a:r>
              <a:rPr lang="ru-RU" sz="3200" i="1" dirty="0" err="1">
                <a:solidFill>
                  <a:srgbClr val="FFFF00"/>
                </a:solidFill>
              </a:rPr>
              <a:t>Ізраїлевих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синів</a:t>
            </a:r>
            <a:r>
              <a:rPr lang="ru-RU" sz="3200" i="1" dirty="0">
                <a:solidFill>
                  <a:srgbClr val="FFFF00"/>
                </a:solidFill>
              </a:rPr>
              <a:t> на </a:t>
            </a:r>
            <a:r>
              <a:rPr lang="ru-RU" sz="3200" i="1" dirty="0" err="1">
                <a:solidFill>
                  <a:srgbClr val="FFFF00"/>
                </a:solidFill>
              </a:rPr>
              <a:t>Сіна́йській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горі</a:t>
            </a:r>
            <a:r>
              <a:rPr lang="ru-RU" sz="3200" i="1" dirty="0">
                <a:solidFill>
                  <a:srgbClr val="FFFF00"/>
                </a:solidFill>
              </a:rPr>
              <a:t>» (Лев.27:34)</a:t>
            </a:r>
          </a:p>
          <a:p>
            <a:pPr marL="0" indent="0">
              <a:buNone/>
            </a:pPr>
            <a:endParaRPr lang="uk-UA" sz="3200" b="1" dirty="0" smtClean="0">
              <a:solidFill>
                <a:schemeClr val="bg1"/>
              </a:solidFill>
            </a:endParaRPr>
          </a:p>
          <a:p>
            <a:endParaRPr lang="uk-UA" sz="32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3200" dirty="0">
              <a:solidFill>
                <a:schemeClr val="bg1"/>
              </a:solidFill>
            </a:endParaRPr>
          </a:p>
          <a:p>
            <a:endParaRPr lang="uk-UA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72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 smtClean="0">
                <a:solidFill>
                  <a:schemeClr val="bg1"/>
                </a:solidFill>
              </a:rPr>
              <a:t>Числа</a:t>
            </a:r>
            <a:r>
              <a:rPr lang="uk-UA" sz="3200" b="1" dirty="0">
                <a:solidFill>
                  <a:schemeClr val="bg1"/>
                </a:solidFill>
              </a:rPr>
              <a:t>: </a:t>
            </a:r>
            <a:endParaRPr lang="uk-UA" sz="3200" b="1" dirty="0" smtClean="0">
              <a:solidFill>
                <a:schemeClr val="bg1"/>
              </a:solidFill>
            </a:endParaRPr>
          </a:p>
          <a:p>
            <a:r>
              <a:rPr lang="uk-UA" sz="3200" i="1" dirty="0" smtClean="0">
                <a:solidFill>
                  <a:srgbClr val="FFFF00"/>
                </a:solidFill>
              </a:rPr>
              <a:t>«</a:t>
            </a:r>
            <a:r>
              <a:rPr lang="ru-RU" sz="3200" i="1" dirty="0">
                <a:solidFill>
                  <a:srgbClr val="FFFF00"/>
                </a:solidFill>
              </a:rPr>
              <a:t>І Господь </a:t>
            </a:r>
            <a:r>
              <a:rPr lang="ru-RU" sz="3200" i="1" dirty="0" err="1">
                <a:solidFill>
                  <a:srgbClr val="FFFF00"/>
                </a:solidFill>
              </a:rPr>
              <a:t>промовляв</a:t>
            </a:r>
            <a:r>
              <a:rPr lang="ru-RU" sz="3200" i="1" dirty="0">
                <a:solidFill>
                  <a:srgbClr val="FFFF00"/>
                </a:solidFill>
              </a:rPr>
              <a:t> до </a:t>
            </a:r>
            <a:r>
              <a:rPr lang="ru-RU" sz="3200" i="1" dirty="0" err="1">
                <a:solidFill>
                  <a:srgbClr val="FFFF00"/>
                </a:solidFill>
              </a:rPr>
              <a:t>Мойсея</a:t>
            </a:r>
            <a:r>
              <a:rPr lang="ru-RU" sz="3200" i="1" dirty="0">
                <a:solidFill>
                  <a:srgbClr val="FFFF00"/>
                </a:solidFill>
              </a:rPr>
              <a:t> в </a:t>
            </a:r>
            <a:r>
              <a:rPr lang="ru-RU" sz="3200" i="1" dirty="0" err="1">
                <a:solidFill>
                  <a:srgbClr val="FFFF00"/>
                </a:solidFill>
              </a:rPr>
              <a:t>Сінайській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пустині</a:t>
            </a:r>
            <a:r>
              <a:rPr lang="ru-RU" sz="3200" i="1" dirty="0">
                <a:solidFill>
                  <a:srgbClr val="FFFF00"/>
                </a:solidFill>
              </a:rPr>
              <a:t> в </a:t>
            </a:r>
            <a:r>
              <a:rPr lang="ru-RU" sz="3200" i="1" dirty="0" err="1">
                <a:solidFill>
                  <a:srgbClr val="FFFF00"/>
                </a:solidFill>
              </a:rPr>
              <a:t>скинії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заповіту</a:t>
            </a:r>
            <a:r>
              <a:rPr lang="ru-RU" sz="3200" i="1" dirty="0">
                <a:solidFill>
                  <a:srgbClr val="FFFF00"/>
                </a:solidFill>
              </a:rPr>
              <a:t>…</a:t>
            </a:r>
            <a:r>
              <a:rPr lang="uk-UA" sz="3200" i="1" dirty="0">
                <a:solidFill>
                  <a:srgbClr val="FFFF00"/>
                </a:solidFill>
              </a:rPr>
              <a:t>» (Чис.1:1), </a:t>
            </a:r>
            <a:endParaRPr lang="uk-UA" sz="3200" i="1" dirty="0" smtClean="0">
              <a:solidFill>
                <a:srgbClr val="FFFF00"/>
              </a:solidFill>
            </a:endParaRPr>
          </a:p>
          <a:p>
            <a:r>
              <a:rPr lang="uk-UA" sz="3200" i="1" dirty="0" smtClean="0">
                <a:solidFill>
                  <a:srgbClr val="FFFF00"/>
                </a:solidFill>
              </a:rPr>
              <a:t>«</a:t>
            </a:r>
            <a:r>
              <a:rPr lang="ru-RU" sz="3200" i="1" dirty="0" err="1">
                <a:solidFill>
                  <a:srgbClr val="FFFF00"/>
                </a:solidFill>
              </a:rPr>
              <a:t>Оце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заповіді</a:t>
            </a:r>
            <a:r>
              <a:rPr lang="ru-RU" sz="3200" i="1" dirty="0">
                <a:solidFill>
                  <a:srgbClr val="FFFF00"/>
                </a:solidFill>
              </a:rPr>
              <a:t> та постанови, </a:t>
            </a:r>
            <a:r>
              <a:rPr lang="ru-RU" sz="3200" i="1" dirty="0" err="1">
                <a:solidFill>
                  <a:srgbClr val="FFFF00"/>
                </a:solidFill>
              </a:rPr>
              <a:t>що</a:t>
            </a:r>
            <a:r>
              <a:rPr lang="ru-RU" sz="3200" i="1" dirty="0">
                <a:solidFill>
                  <a:srgbClr val="FFFF00"/>
                </a:solidFill>
              </a:rPr>
              <a:t> Господь наказав </a:t>
            </a:r>
            <a:r>
              <a:rPr lang="ru-RU" sz="3200" i="1" dirty="0" err="1">
                <a:solidFill>
                  <a:srgbClr val="FFFF00"/>
                </a:solidFill>
              </a:rPr>
              <a:t>був</a:t>
            </a:r>
            <a:r>
              <a:rPr lang="ru-RU" sz="3200" i="1" dirty="0">
                <a:solidFill>
                  <a:srgbClr val="FFFF00"/>
                </a:solidFill>
              </a:rPr>
              <a:t> через </a:t>
            </a:r>
            <a:r>
              <a:rPr lang="ru-RU" sz="3200" i="1" dirty="0" err="1">
                <a:solidFill>
                  <a:srgbClr val="FFFF00"/>
                </a:solidFill>
              </a:rPr>
              <a:t>Мойсея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Ізраїлевим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синам</a:t>
            </a:r>
            <a:r>
              <a:rPr lang="ru-RU" sz="3200" i="1" dirty="0">
                <a:solidFill>
                  <a:srgbClr val="FFFF00"/>
                </a:solidFill>
              </a:rPr>
              <a:t> у </a:t>
            </a:r>
            <a:r>
              <a:rPr lang="ru-RU" sz="3200" i="1" dirty="0" err="1">
                <a:solidFill>
                  <a:srgbClr val="FFFF00"/>
                </a:solidFill>
              </a:rPr>
              <a:t>моавських</a:t>
            </a:r>
            <a:r>
              <a:rPr lang="ru-RU" sz="3200" i="1" dirty="0">
                <a:solidFill>
                  <a:srgbClr val="FFFF00"/>
                </a:solidFill>
              </a:rPr>
              <a:t> степах над </a:t>
            </a:r>
            <a:r>
              <a:rPr lang="ru-RU" sz="3200" i="1" dirty="0" err="1">
                <a:solidFill>
                  <a:srgbClr val="FFFF00"/>
                </a:solidFill>
              </a:rPr>
              <a:t>приєрихонським</a:t>
            </a:r>
            <a:r>
              <a:rPr lang="ru-RU" sz="3200" i="1" dirty="0">
                <a:solidFill>
                  <a:srgbClr val="FFFF00"/>
                </a:solidFill>
              </a:rPr>
              <a:t> Йорданом</a:t>
            </a:r>
            <a:r>
              <a:rPr lang="uk-UA" sz="3200" i="1" dirty="0">
                <a:solidFill>
                  <a:srgbClr val="FFFF00"/>
                </a:solidFill>
              </a:rPr>
              <a:t>» (Чис.36:13</a:t>
            </a:r>
            <a:r>
              <a:rPr lang="uk-UA" sz="3200" i="1" dirty="0" smtClean="0">
                <a:solidFill>
                  <a:srgbClr val="FFFF00"/>
                </a:solidFill>
              </a:rPr>
              <a:t>)</a:t>
            </a:r>
          </a:p>
          <a:p>
            <a:endParaRPr lang="uk-UA" sz="32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32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3200" dirty="0">
              <a:solidFill>
                <a:schemeClr val="bg1"/>
              </a:solidFill>
            </a:endParaRPr>
          </a:p>
          <a:p>
            <a:endParaRPr lang="uk-UA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52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 err="1" smtClean="0">
                <a:solidFill>
                  <a:schemeClr val="bg1"/>
                </a:solidFill>
              </a:rPr>
              <a:t>П.Закону</a:t>
            </a:r>
            <a:r>
              <a:rPr lang="uk-UA" sz="3200" b="1" dirty="0">
                <a:solidFill>
                  <a:schemeClr val="bg1"/>
                </a:solidFill>
              </a:rPr>
              <a:t>:</a:t>
            </a:r>
            <a:r>
              <a:rPr lang="uk-UA" sz="3200" dirty="0">
                <a:solidFill>
                  <a:schemeClr val="bg1"/>
                </a:solidFill>
              </a:rPr>
              <a:t> </a:t>
            </a:r>
            <a:endParaRPr lang="uk-UA" sz="3200" dirty="0" smtClean="0">
              <a:solidFill>
                <a:schemeClr val="bg1"/>
              </a:solidFill>
            </a:endParaRPr>
          </a:p>
          <a:p>
            <a:r>
              <a:rPr lang="uk-UA" sz="3200" i="1" dirty="0" smtClean="0">
                <a:solidFill>
                  <a:srgbClr val="FFFF00"/>
                </a:solidFill>
              </a:rPr>
              <a:t>«</a:t>
            </a:r>
            <a:r>
              <a:rPr lang="uk-UA" sz="3200" i="1" dirty="0">
                <a:solidFill>
                  <a:srgbClr val="FFFF00"/>
                </a:solidFill>
              </a:rPr>
              <a:t>Оце ті слова, що Мойсей говорив був до всього </a:t>
            </a:r>
            <a:r>
              <a:rPr lang="uk-UA" sz="3200" i="1" dirty="0" err="1">
                <a:solidFill>
                  <a:srgbClr val="FFFF00"/>
                </a:solidFill>
              </a:rPr>
              <a:t>Ізраїля</a:t>
            </a:r>
            <a:r>
              <a:rPr lang="uk-UA" sz="3200" i="1" dirty="0">
                <a:solidFill>
                  <a:srgbClr val="FFFF00"/>
                </a:solidFill>
              </a:rPr>
              <a:t> по тім боці Йордану в пустині, на степу» (П.Зак.1:1), </a:t>
            </a:r>
            <a:endParaRPr lang="uk-UA" sz="3200" i="1" dirty="0" smtClean="0">
              <a:solidFill>
                <a:srgbClr val="FFFF00"/>
              </a:solidFill>
            </a:endParaRPr>
          </a:p>
          <a:p>
            <a:r>
              <a:rPr lang="uk-UA" sz="3200" i="1" dirty="0" smtClean="0">
                <a:solidFill>
                  <a:srgbClr val="FFFF00"/>
                </a:solidFill>
              </a:rPr>
              <a:t>«</a:t>
            </a:r>
            <a:r>
              <a:rPr lang="uk-UA" sz="3200" i="1" dirty="0">
                <a:solidFill>
                  <a:srgbClr val="FFFF00"/>
                </a:solidFill>
              </a:rPr>
              <a:t>А Ісус, син Навинів, був повний духа </a:t>
            </a:r>
            <a:r>
              <a:rPr lang="uk-UA" sz="3200" i="1" dirty="0" err="1">
                <a:solidFill>
                  <a:srgbClr val="FFFF00"/>
                </a:solidFill>
              </a:rPr>
              <a:t>мудрости</a:t>
            </a:r>
            <a:r>
              <a:rPr lang="uk-UA" sz="3200" i="1" dirty="0">
                <a:solidFill>
                  <a:srgbClr val="FFFF00"/>
                </a:solidFill>
              </a:rPr>
              <a:t>, бо Мойсей поклав свої руки на нього» (П.Зак.34:9)</a:t>
            </a:r>
          </a:p>
          <a:p>
            <a:endParaRPr lang="uk-UA" sz="32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3200" dirty="0">
              <a:solidFill>
                <a:schemeClr val="bg1"/>
              </a:solidFill>
            </a:endParaRPr>
          </a:p>
          <a:p>
            <a:endParaRPr lang="uk-UA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0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В. </a:t>
            </a:r>
            <a:r>
              <a:rPr lang="ru-RU" sz="4000" b="1" dirty="0" err="1" smtClean="0">
                <a:solidFill>
                  <a:schemeClr val="bg1"/>
                </a:solidFill>
              </a:rPr>
              <a:t>Біографія</a:t>
            </a:r>
            <a:endParaRPr lang="ru-RU" sz="4000" dirty="0" smtClean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Ізраїлю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Буття – створення світу та обітниця Землі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Вихід – з Єгипту до </a:t>
            </a:r>
            <a:r>
              <a:rPr lang="uk-UA" sz="3200" dirty="0" err="1" smtClean="0">
                <a:solidFill>
                  <a:schemeClr val="bg1"/>
                </a:solidFill>
              </a:rPr>
              <a:t>Синаю</a:t>
            </a:r>
            <a:endParaRPr lang="uk-UA" sz="3200" dirty="0" smtClean="0">
              <a:solidFill>
                <a:schemeClr val="bg1"/>
              </a:solidFill>
            </a:endParaRPr>
          </a:p>
          <a:p>
            <a:r>
              <a:rPr lang="uk-UA" sz="3200" dirty="0" err="1" smtClean="0">
                <a:solidFill>
                  <a:schemeClr val="bg1"/>
                </a:solidFill>
              </a:rPr>
              <a:t>Левит</a:t>
            </a:r>
            <a:r>
              <a:rPr lang="uk-UA" sz="3200" dirty="0" smtClean="0">
                <a:solidFill>
                  <a:schemeClr val="bg1"/>
                </a:solidFill>
              </a:rPr>
              <a:t> – на </a:t>
            </a:r>
            <a:r>
              <a:rPr lang="uk-UA" sz="3200" dirty="0" err="1" smtClean="0">
                <a:solidFill>
                  <a:schemeClr val="bg1"/>
                </a:solidFill>
              </a:rPr>
              <a:t>Синаї</a:t>
            </a:r>
            <a:endParaRPr lang="uk-UA" sz="3200" dirty="0" smtClean="0">
              <a:solidFill>
                <a:schemeClr val="bg1"/>
              </a:solidFill>
            </a:endParaRPr>
          </a:p>
          <a:p>
            <a:r>
              <a:rPr lang="uk-UA" sz="3200" dirty="0" smtClean="0">
                <a:solidFill>
                  <a:schemeClr val="bg1"/>
                </a:solidFill>
              </a:rPr>
              <a:t>Числа – від </a:t>
            </a:r>
            <a:r>
              <a:rPr lang="uk-UA" sz="3200" dirty="0" err="1" smtClean="0">
                <a:solidFill>
                  <a:schemeClr val="bg1"/>
                </a:solidFill>
              </a:rPr>
              <a:t>Синаю</a:t>
            </a:r>
            <a:r>
              <a:rPr lang="uk-UA" sz="3200" dirty="0" smtClean="0">
                <a:solidFill>
                  <a:schemeClr val="bg1"/>
                </a:solidFill>
              </a:rPr>
              <a:t> до </a:t>
            </a:r>
            <a:r>
              <a:rPr lang="uk-UA" sz="3200" dirty="0" err="1" smtClean="0">
                <a:solidFill>
                  <a:schemeClr val="bg1"/>
                </a:solidFill>
              </a:rPr>
              <a:t>Моаву</a:t>
            </a:r>
            <a:endParaRPr lang="uk-UA" sz="3200" dirty="0" smtClean="0">
              <a:solidFill>
                <a:schemeClr val="bg1"/>
              </a:solidFill>
            </a:endParaRPr>
          </a:p>
          <a:p>
            <a:r>
              <a:rPr lang="uk-UA" sz="3200" dirty="0" err="1" smtClean="0">
                <a:solidFill>
                  <a:schemeClr val="bg1"/>
                </a:solidFill>
              </a:rPr>
              <a:t>П.Закону</a:t>
            </a:r>
            <a:r>
              <a:rPr lang="uk-UA" sz="3200" dirty="0" smtClean="0">
                <a:solidFill>
                  <a:schemeClr val="bg1"/>
                </a:solidFill>
              </a:rPr>
              <a:t> – настанови для життя в Землі </a:t>
            </a:r>
          </a:p>
          <a:p>
            <a:pPr marL="0" indent="0">
              <a:buNone/>
            </a:pPr>
            <a:endParaRPr lang="uk-UA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Мойсея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Історія пращурів (Бут)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Народження (Вих.2)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Смерть (П.Зак.34)</a:t>
            </a:r>
            <a:endParaRPr lang="uk-UA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3200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3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00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solidFill>
                  <a:schemeClr val="bg1"/>
                </a:solidFill>
              </a:rPr>
              <a:t>ОСОБЛИВОСТІ ПРОЛОГУ</a:t>
            </a:r>
            <a:endParaRPr lang="uk-UA" sz="48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83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bg1"/>
                </a:solidFill>
              </a:rPr>
              <a:t>А. Універсальний характер</a:t>
            </a:r>
            <a:endParaRPr lang="ru-RU" sz="4000" dirty="0" smtClean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825625"/>
            <a:ext cx="8359707" cy="48864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3200" b="1" dirty="0">
              <a:solidFill>
                <a:schemeClr val="bg1"/>
              </a:solidFill>
            </a:endParaRPr>
          </a:p>
          <a:p>
            <a:r>
              <a:rPr lang="uk-UA" sz="3200" dirty="0">
                <a:solidFill>
                  <a:schemeClr val="bg1"/>
                </a:solidFill>
              </a:rPr>
              <a:t>Історія обрання єврейського народу, має приватний характер (Бут.12-П.Зак.34</a:t>
            </a:r>
            <a:r>
              <a:rPr lang="uk-UA" sz="3200" dirty="0" smtClean="0">
                <a:solidFill>
                  <a:schemeClr val="bg1"/>
                </a:solidFill>
              </a:rPr>
              <a:t>)</a:t>
            </a:r>
          </a:p>
          <a:p>
            <a:endParaRPr lang="uk-UA" sz="3200" dirty="0">
              <a:solidFill>
                <a:schemeClr val="bg1"/>
              </a:solidFill>
            </a:endParaRPr>
          </a:p>
          <a:p>
            <a:r>
              <a:rPr lang="uk-UA" sz="3200" dirty="0">
                <a:solidFill>
                  <a:schemeClr val="bg1"/>
                </a:solidFill>
              </a:rPr>
              <a:t>Пролог (Бут.1-11) має універсальний характер. Чому?</a:t>
            </a:r>
          </a:p>
          <a:p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7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bg1"/>
                </a:solidFill>
              </a:rPr>
              <a:t>Б. Прогрес гріха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Непослух </a:t>
            </a:r>
            <a:r>
              <a:rPr lang="uk-UA" dirty="0">
                <a:solidFill>
                  <a:schemeClr val="bg1"/>
                </a:solidFill>
              </a:rPr>
              <a:t>Адама і Єви в саду Едемському (Бут.1-3)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Братовбивство </a:t>
            </a:r>
            <a:r>
              <a:rPr lang="uk-UA" dirty="0">
                <a:solidFill>
                  <a:schemeClr val="bg1"/>
                </a:solidFill>
              </a:rPr>
              <a:t>Каїна (4:1-16)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Убивча </a:t>
            </a:r>
            <a:r>
              <a:rPr lang="uk-UA" dirty="0">
                <a:solidFill>
                  <a:schemeClr val="bg1"/>
                </a:solidFill>
              </a:rPr>
              <a:t>мстивість, виражена в хвалькуватій пісні </a:t>
            </a:r>
            <a:r>
              <a:rPr lang="uk-UA" dirty="0" err="1">
                <a:solidFill>
                  <a:schemeClr val="bg1"/>
                </a:solidFill>
              </a:rPr>
              <a:t>Ламеха</a:t>
            </a:r>
            <a:r>
              <a:rPr lang="uk-UA" dirty="0">
                <a:solidFill>
                  <a:schemeClr val="bg1"/>
                </a:solidFill>
              </a:rPr>
              <a:t> (Бут. 4:19-23) </a:t>
            </a:r>
          </a:p>
          <a:p>
            <a:r>
              <a:rPr lang="uk-UA" dirty="0">
                <a:solidFill>
                  <a:schemeClr val="bg1"/>
                </a:solidFill>
              </a:rPr>
              <a:t>Потоп, як реакція Бога на загальну розбещеність людства (Бут.6) </a:t>
            </a:r>
          </a:p>
          <a:p>
            <a:r>
              <a:rPr lang="uk-UA" dirty="0">
                <a:solidFill>
                  <a:schemeClr val="bg1"/>
                </a:solidFill>
              </a:rPr>
              <a:t>Вавилонська вежа – символ розпаду первісної єдності людей, змішання мов і розсіювання людей по світу (Бут.11).</a:t>
            </a:r>
            <a:endParaRPr lang="uk-UA" u="sng" dirty="0">
              <a:solidFill>
                <a:schemeClr val="bg1"/>
              </a:solidFill>
            </a:endParaRPr>
          </a:p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sz="3200" dirty="0" smtClean="0"/>
              <a:t>Що </a:t>
            </a:r>
            <a:r>
              <a:rPr lang="uk-UA" sz="3200" dirty="0"/>
              <a:t>таке П'ятикнижжя?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3200" dirty="0"/>
              <a:t>Хто </a:t>
            </a:r>
            <a:r>
              <a:rPr lang="uk-UA" sz="3200" dirty="0" smtClean="0"/>
              <a:t>автор?</a:t>
            </a:r>
            <a:endParaRPr lang="uk-UA" sz="3200" dirty="0"/>
          </a:p>
          <a:p>
            <a:pPr marL="457200" indent="-457200">
              <a:buFont typeface="+mj-lt"/>
              <a:buAutoNum type="arabicPeriod"/>
            </a:pPr>
            <a:r>
              <a:rPr lang="uk-UA" sz="3200" dirty="0"/>
              <a:t>Які ознаки структурної </a:t>
            </a:r>
            <a:r>
              <a:rPr lang="uk-UA" sz="3200" dirty="0" smtClean="0"/>
              <a:t>єдності?</a:t>
            </a:r>
            <a:endParaRPr lang="uk-UA" sz="3200" dirty="0"/>
          </a:p>
          <a:p>
            <a:pPr marL="457200" indent="-457200">
              <a:buFont typeface="+mj-lt"/>
              <a:buAutoNum type="arabicPeriod"/>
            </a:pPr>
            <a:r>
              <a:rPr lang="uk-UA" sz="3200" dirty="0"/>
              <a:t>Які особливості Прологу? </a:t>
            </a:r>
          </a:p>
          <a:p>
            <a:pPr marL="0" indent="0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51352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09392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811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bg1"/>
                </a:solidFill>
              </a:rPr>
              <a:t>В. </a:t>
            </a:r>
            <a:r>
              <a:rPr lang="uk-UA" sz="4000" b="1" dirty="0">
                <a:solidFill>
                  <a:schemeClr val="bg1"/>
                </a:solidFill>
              </a:rPr>
              <a:t>Початок викупної </a:t>
            </a:r>
            <a:r>
              <a:rPr lang="uk-UA" sz="4000" b="1" dirty="0" smtClean="0">
                <a:solidFill>
                  <a:schemeClr val="bg1"/>
                </a:solidFill>
              </a:rPr>
              <a:t>історії</a:t>
            </a:r>
            <a:endParaRPr lang="uk-UA" sz="40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Ніде </a:t>
            </a:r>
            <a:r>
              <a:rPr lang="uk-UA" dirty="0">
                <a:solidFill>
                  <a:schemeClr val="bg1"/>
                </a:solidFill>
              </a:rPr>
              <a:t>в Старому Завіті немає остаточного рішення того вселенського питання, яке так гостро поставлено в Бут.1-11</a:t>
            </a:r>
          </a:p>
          <a:p>
            <a:r>
              <a:rPr lang="uk-UA" dirty="0">
                <a:solidFill>
                  <a:schemeClr val="bg1"/>
                </a:solidFill>
              </a:rPr>
              <a:t>З'єднання Бут.1-11 і наступних глав є одним з найбільш важливих місць не тільки Старого Завіту, але і всієї Біблії</a:t>
            </a:r>
          </a:p>
          <a:p>
            <a:r>
              <a:rPr lang="uk-UA" dirty="0">
                <a:solidFill>
                  <a:schemeClr val="bg1"/>
                </a:solidFill>
              </a:rPr>
              <a:t>З Бут.12 починається історія викуплення, яка чекає проголошення благої звістки в Ісусі Христі; тільки тоді буде знайдений спосіб благословення родом Авраама всіх родів землі</a:t>
            </a:r>
          </a:p>
          <a:p>
            <a:pPr marL="0" indent="0">
              <a:buNone/>
            </a:pP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39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bg1"/>
                </a:solidFill>
              </a:rPr>
              <a:t>ЩО ТАКЕ П'ЯТИКНИЖЖЯ?</a:t>
            </a:r>
            <a:endParaRPr lang="uk-UA" sz="48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1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ЩО ТАКЕ П'ЯТИКНИЖЖЯ? 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uk-UA" dirty="0" smtClean="0">
                <a:solidFill>
                  <a:schemeClr val="bg1"/>
                </a:solidFill>
              </a:rPr>
              <a:t>Перші </a:t>
            </a:r>
            <a:r>
              <a:rPr lang="uk-UA" dirty="0">
                <a:solidFill>
                  <a:schemeClr val="bg1"/>
                </a:solidFill>
              </a:rPr>
              <a:t>п'ять книг Старого Завіту 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</a:p>
          <a:p>
            <a:pPr fontAlgn="base"/>
            <a:endParaRPr lang="uk-UA" dirty="0">
              <a:solidFill>
                <a:schemeClr val="bg1"/>
              </a:solidFill>
            </a:endParaRPr>
          </a:p>
          <a:p>
            <a:pPr fontAlgn="base"/>
            <a:r>
              <a:rPr lang="uk-UA" dirty="0" smtClean="0">
                <a:solidFill>
                  <a:schemeClr val="bg1"/>
                </a:solidFill>
              </a:rPr>
              <a:t>Тора</a:t>
            </a:r>
          </a:p>
          <a:p>
            <a:pPr fontAlgn="base"/>
            <a:endParaRPr lang="uk-UA" i="1" dirty="0" smtClean="0">
              <a:solidFill>
                <a:schemeClr val="bg1"/>
              </a:solidFill>
            </a:endParaRPr>
          </a:p>
          <a:p>
            <a:pPr fontAlgn="base"/>
            <a:r>
              <a:rPr lang="de-DE" b="1" i="1" dirty="0" err="1">
                <a:solidFill>
                  <a:schemeClr val="bg1"/>
                </a:solidFill>
              </a:rPr>
              <a:t>pentateuchos</a:t>
            </a:r>
            <a:r>
              <a:rPr lang="de-DE" dirty="0">
                <a:solidFill>
                  <a:schemeClr val="bg1"/>
                </a:solidFill>
              </a:rPr>
              <a:t> </a:t>
            </a:r>
            <a:endParaRPr lang="uk-UA" i="1" dirty="0" smtClean="0">
              <a:solidFill>
                <a:schemeClr val="bg1"/>
              </a:solidFill>
            </a:endParaRPr>
          </a:p>
          <a:p>
            <a:pPr fontAlgn="base"/>
            <a:endParaRPr lang="uk-UA" i="1" dirty="0">
              <a:solidFill>
                <a:schemeClr val="bg1"/>
              </a:solidFill>
            </a:endParaRPr>
          </a:p>
          <a:p>
            <a:pPr fontAlgn="base"/>
            <a:r>
              <a:rPr lang="de-DE" i="1" dirty="0" smtClean="0">
                <a:solidFill>
                  <a:schemeClr val="bg1"/>
                </a:solidFill>
              </a:rPr>
              <a:t>Nomos</a:t>
            </a:r>
            <a:r>
              <a:rPr lang="uk-UA" i="1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70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bg1"/>
                </a:solidFill>
              </a:rPr>
              <a:t>ХТО АВТОР?</a:t>
            </a:r>
            <a:endParaRPr lang="uk-UA" sz="48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2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АВТОР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3200" b="1" dirty="0"/>
              <a:t>Анонімність:</a:t>
            </a:r>
            <a:r>
              <a:rPr lang="uk-UA" sz="3200" dirty="0"/>
              <a:t> </a:t>
            </a:r>
            <a:endParaRPr lang="uk-UA" sz="3200" dirty="0" smtClean="0"/>
          </a:p>
          <a:p>
            <a:r>
              <a:rPr lang="uk-UA" sz="3200" dirty="0" smtClean="0"/>
              <a:t>в </a:t>
            </a:r>
            <a:r>
              <a:rPr lang="uk-UA" sz="3200" dirty="0"/>
              <a:t>книзі не зустрічається вказівок на авторство; </a:t>
            </a:r>
            <a:endParaRPr lang="uk-UA" sz="3200" dirty="0" smtClean="0"/>
          </a:p>
          <a:p>
            <a:r>
              <a:rPr lang="uk-UA" sz="3200" dirty="0" smtClean="0"/>
              <a:t>ні </a:t>
            </a:r>
            <a:r>
              <a:rPr lang="uk-UA" sz="3200" dirty="0"/>
              <a:t>Мойсей, ні будь-хто інший не згадуються, як автори. Чому?</a:t>
            </a:r>
          </a:p>
          <a:p>
            <a:endParaRPr lang="uk-UA" sz="3200" dirty="0"/>
          </a:p>
          <a:p>
            <a:pPr marL="0" indent="0">
              <a:buNone/>
            </a:pPr>
            <a:r>
              <a:rPr lang="uk-UA" sz="3200" b="1" dirty="0"/>
              <a:t>Мойсей:</a:t>
            </a:r>
            <a:r>
              <a:rPr lang="uk-UA" sz="3200" dirty="0"/>
              <a:t> </a:t>
            </a:r>
            <a:endParaRPr lang="uk-UA" sz="3200" dirty="0" smtClean="0"/>
          </a:p>
          <a:p>
            <a:r>
              <a:rPr lang="uk-UA" sz="3200" dirty="0" smtClean="0"/>
              <a:t>записав </a:t>
            </a:r>
            <a:r>
              <a:rPr lang="uk-UA" sz="3200" dirty="0"/>
              <a:t>історичні факти (Вих.17:14; </a:t>
            </a:r>
            <a:r>
              <a:rPr lang="uk-UA" sz="3200" dirty="0" smtClean="0"/>
              <a:t>Чис.33:2</a:t>
            </a:r>
            <a:r>
              <a:rPr lang="uk-UA" sz="3200" dirty="0"/>
              <a:t>), </a:t>
            </a:r>
            <a:endParaRPr lang="uk-UA" sz="3200" dirty="0" smtClean="0"/>
          </a:p>
          <a:p>
            <a:r>
              <a:rPr lang="uk-UA" sz="3200" dirty="0" smtClean="0"/>
              <a:t>Закони </a:t>
            </a:r>
            <a:r>
              <a:rPr lang="uk-UA" sz="3200" dirty="0"/>
              <a:t>(Вих.24:4; 34:27…) </a:t>
            </a:r>
            <a:endParaRPr lang="uk-UA" sz="3200" dirty="0" smtClean="0"/>
          </a:p>
          <a:p>
            <a:r>
              <a:rPr lang="uk-UA" sz="3200" dirty="0" smtClean="0"/>
              <a:t>і </a:t>
            </a:r>
            <a:r>
              <a:rPr lang="uk-UA" sz="3200" dirty="0"/>
              <a:t>одну поему (П.Зак.31:22) </a:t>
            </a:r>
          </a:p>
          <a:p>
            <a:pPr marL="0" indent="0">
              <a:buNone/>
            </a:pPr>
            <a:endParaRPr lang="uk-UA" sz="3200" dirty="0"/>
          </a:p>
          <a:p>
            <a:r>
              <a:rPr lang="ru-RU" sz="3200" b="1" i="1" dirty="0">
                <a:solidFill>
                  <a:srgbClr val="FFFF00"/>
                </a:solidFill>
              </a:rPr>
              <a:t>«І написав </a:t>
            </a:r>
            <a:r>
              <a:rPr lang="ru-RU" sz="3200" b="1" i="1" dirty="0" err="1">
                <a:solidFill>
                  <a:srgbClr val="FFFF00"/>
                </a:solidFill>
              </a:rPr>
              <a:t>Мойсей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всі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Господні</a:t>
            </a:r>
            <a:r>
              <a:rPr lang="ru-RU" sz="3200" b="1" i="1" dirty="0">
                <a:solidFill>
                  <a:srgbClr val="FFFF00"/>
                </a:solidFill>
              </a:rPr>
              <a:t> слова»(Вих.24:4)</a:t>
            </a:r>
            <a:r>
              <a:rPr lang="uk-UA" sz="3200" b="1" dirty="0">
                <a:solidFill>
                  <a:srgbClr val="FFFF00"/>
                </a:solidFill>
              </a:rPr>
              <a:t> </a:t>
            </a: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27315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FF00"/>
                </a:solidFill>
              </a:rPr>
              <a:t>І </a:t>
            </a:r>
            <a:r>
              <a:rPr lang="ru-RU" i="1" dirty="0">
                <a:solidFill>
                  <a:srgbClr val="FFFF00"/>
                </a:solidFill>
              </a:rPr>
              <a:t>не </a:t>
            </a:r>
            <a:r>
              <a:rPr lang="ru-RU" i="1" dirty="0" err="1">
                <a:solidFill>
                  <a:srgbClr val="FFFF00"/>
                </a:solidFill>
              </a:rPr>
              <a:t>появився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вже</a:t>
            </a:r>
            <a:r>
              <a:rPr lang="ru-RU" i="1" dirty="0">
                <a:solidFill>
                  <a:srgbClr val="FFFF00"/>
                </a:solidFill>
              </a:rPr>
              <a:t> в </a:t>
            </a:r>
            <a:r>
              <a:rPr lang="ru-RU" i="1" dirty="0" err="1">
                <a:solidFill>
                  <a:srgbClr val="FFFF00"/>
                </a:solidFill>
              </a:rPr>
              <a:t>Ізраїлі</a:t>
            </a:r>
            <a:r>
              <a:rPr lang="ru-RU" i="1" dirty="0">
                <a:solidFill>
                  <a:srgbClr val="FFFF00"/>
                </a:solidFill>
              </a:rPr>
              <a:t> пророк, як </a:t>
            </a:r>
            <a:r>
              <a:rPr lang="ru-RU" i="1" dirty="0" err="1">
                <a:solidFill>
                  <a:srgbClr val="FFFF00"/>
                </a:solidFill>
              </a:rPr>
              <a:t>Мойсей</a:t>
            </a:r>
            <a:r>
              <a:rPr lang="ru-RU" i="1" dirty="0">
                <a:solidFill>
                  <a:srgbClr val="FFFF00"/>
                </a:solidFill>
              </a:rPr>
              <a:t>, </a:t>
            </a:r>
            <a:r>
              <a:rPr lang="ru-RU" i="1" dirty="0" err="1">
                <a:solidFill>
                  <a:srgbClr val="FFFF00"/>
                </a:solidFill>
              </a:rPr>
              <a:t>що</a:t>
            </a:r>
            <a:r>
              <a:rPr lang="ru-RU" i="1" dirty="0">
                <a:solidFill>
                  <a:srgbClr val="FFFF00"/>
                </a:solidFill>
              </a:rPr>
              <a:t> знав </a:t>
            </a:r>
            <a:r>
              <a:rPr lang="ru-RU" i="1" dirty="0" err="1">
                <a:solidFill>
                  <a:srgbClr val="FFFF00"/>
                </a:solidFill>
              </a:rPr>
              <a:t>його</a:t>
            </a:r>
            <a:r>
              <a:rPr lang="ru-RU" i="1" dirty="0">
                <a:solidFill>
                  <a:srgbClr val="FFFF00"/>
                </a:solidFill>
              </a:rPr>
              <a:t> Господь </a:t>
            </a:r>
            <a:r>
              <a:rPr lang="ru-RU" i="1" dirty="0" err="1">
                <a:solidFill>
                  <a:srgbClr val="FFFF00"/>
                </a:solidFill>
              </a:rPr>
              <a:t>обличчя</a:t>
            </a:r>
            <a:r>
              <a:rPr lang="ru-RU" i="1" dirty="0">
                <a:solidFill>
                  <a:srgbClr val="FFFF00"/>
                </a:solidFill>
              </a:rPr>
              <a:t>-в-</a:t>
            </a:r>
            <a:r>
              <a:rPr lang="ru-RU" i="1" dirty="0" err="1">
                <a:solidFill>
                  <a:srgbClr val="FFFF00"/>
                </a:solidFill>
              </a:rPr>
              <a:t>обличчя</a:t>
            </a:r>
            <a:r>
              <a:rPr lang="ru-RU" i="1" dirty="0">
                <a:solidFill>
                  <a:srgbClr val="FFFF00"/>
                </a:solidFill>
              </a:rPr>
              <a:t>,</a:t>
            </a:r>
          </a:p>
          <a:p>
            <a:r>
              <a:rPr lang="ru-RU" i="1" dirty="0" err="1" smtClean="0">
                <a:solidFill>
                  <a:srgbClr val="FFFF00"/>
                </a:solidFill>
              </a:rPr>
              <a:t>щодо</a:t>
            </a:r>
            <a:r>
              <a:rPr lang="ru-RU" i="1" dirty="0" smtClean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всіх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ознак</a:t>
            </a:r>
            <a:r>
              <a:rPr lang="ru-RU" i="1" dirty="0">
                <a:solidFill>
                  <a:srgbClr val="FFFF00"/>
                </a:solidFill>
              </a:rPr>
              <a:t> та чуд, </a:t>
            </a:r>
            <a:r>
              <a:rPr lang="ru-RU" i="1" dirty="0" err="1">
                <a:solidFill>
                  <a:srgbClr val="FFFF00"/>
                </a:solidFill>
              </a:rPr>
              <a:t>що</a:t>
            </a:r>
            <a:r>
              <a:rPr lang="ru-RU" i="1" dirty="0">
                <a:solidFill>
                  <a:srgbClr val="FFFF00"/>
                </a:solidFill>
              </a:rPr>
              <a:t> Господь послав </a:t>
            </a:r>
            <a:r>
              <a:rPr lang="ru-RU" i="1" dirty="0" err="1">
                <a:solidFill>
                  <a:srgbClr val="FFFF00"/>
                </a:solidFill>
              </a:rPr>
              <a:t>його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чинити</a:t>
            </a:r>
            <a:r>
              <a:rPr lang="ru-RU" i="1" dirty="0">
                <a:solidFill>
                  <a:srgbClr val="FFFF00"/>
                </a:solidFill>
              </a:rPr>
              <a:t> в </a:t>
            </a:r>
            <a:r>
              <a:rPr lang="ru-RU" i="1" dirty="0" err="1">
                <a:solidFill>
                  <a:srgbClr val="FFFF00"/>
                </a:solidFill>
              </a:rPr>
              <a:t>єгипетськім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краї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фараонові</a:t>
            </a:r>
            <a:r>
              <a:rPr lang="ru-RU" i="1" dirty="0">
                <a:solidFill>
                  <a:srgbClr val="FFFF00"/>
                </a:solidFill>
              </a:rPr>
              <a:t> й </a:t>
            </a:r>
            <a:r>
              <a:rPr lang="ru-RU" i="1" dirty="0" err="1">
                <a:solidFill>
                  <a:srgbClr val="FFFF00"/>
                </a:solidFill>
              </a:rPr>
              <a:t>усім</a:t>
            </a:r>
            <a:r>
              <a:rPr lang="ru-RU" i="1" dirty="0">
                <a:solidFill>
                  <a:srgbClr val="FFFF00"/>
                </a:solidFill>
              </a:rPr>
              <a:t> рабам </a:t>
            </a:r>
            <a:r>
              <a:rPr lang="ru-RU" i="1" dirty="0" err="1">
                <a:solidFill>
                  <a:srgbClr val="FFFF00"/>
                </a:solidFill>
              </a:rPr>
              <a:t>його</a:t>
            </a:r>
            <a:r>
              <a:rPr lang="ru-RU" i="1" dirty="0">
                <a:solidFill>
                  <a:srgbClr val="FFFF00"/>
                </a:solidFill>
              </a:rPr>
              <a:t> та </a:t>
            </a:r>
            <a:r>
              <a:rPr lang="ru-RU" i="1" dirty="0" err="1">
                <a:solidFill>
                  <a:srgbClr val="FFFF00"/>
                </a:solidFill>
              </a:rPr>
              <a:t>всьому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його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краєві</a:t>
            </a:r>
            <a:r>
              <a:rPr lang="ru-RU" i="1" dirty="0">
                <a:solidFill>
                  <a:srgbClr val="FFFF00"/>
                </a:solidFill>
              </a:rPr>
              <a:t>,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і </a:t>
            </a:r>
            <a:r>
              <a:rPr lang="ru-RU" i="1" dirty="0" err="1">
                <a:solidFill>
                  <a:srgbClr val="FFFF00"/>
                </a:solidFill>
              </a:rPr>
              <a:t>щодо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всієї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тієї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сильної</a:t>
            </a:r>
            <a:r>
              <a:rPr lang="ru-RU" i="1" dirty="0">
                <a:solidFill>
                  <a:srgbClr val="FFFF00"/>
                </a:solidFill>
              </a:rPr>
              <a:t> руки, і </a:t>
            </a:r>
            <a:r>
              <a:rPr lang="ru-RU" i="1" dirty="0" err="1">
                <a:solidFill>
                  <a:srgbClr val="FFFF00"/>
                </a:solidFill>
              </a:rPr>
              <a:t>щодо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всього</a:t>
            </a:r>
            <a:r>
              <a:rPr lang="ru-RU" i="1" dirty="0">
                <a:solidFill>
                  <a:srgbClr val="FFFF00"/>
                </a:solidFill>
              </a:rPr>
              <a:t> того страху великого, </a:t>
            </a:r>
            <a:r>
              <a:rPr lang="ru-RU" i="1" dirty="0" err="1">
                <a:solidFill>
                  <a:srgbClr val="FFFF00"/>
                </a:solidFill>
              </a:rPr>
              <a:t>що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Мойсей</a:t>
            </a:r>
            <a:r>
              <a:rPr lang="ru-RU" i="1" dirty="0">
                <a:solidFill>
                  <a:srgbClr val="FFFF00"/>
                </a:solidFill>
              </a:rPr>
              <a:t> чинив на очах </a:t>
            </a:r>
            <a:r>
              <a:rPr lang="ru-RU" i="1" dirty="0" err="1">
                <a:solidFill>
                  <a:srgbClr val="FFFF00"/>
                </a:solidFill>
              </a:rPr>
              <a:t>усього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</a:rPr>
              <a:t>Ізраїля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endParaRPr lang="ru-RU" i="1" dirty="0" smtClean="0">
              <a:solidFill>
                <a:srgbClr val="FFFF00"/>
              </a:solidFill>
            </a:endParaRPr>
          </a:p>
          <a:p>
            <a:pPr marL="0" indent="0" algn="r">
              <a:buNone/>
            </a:pPr>
            <a:r>
              <a:rPr lang="ru-RU" i="1" dirty="0" smtClean="0">
                <a:solidFill>
                  <a:srgbClr val="FFFF00"/>
                </a:solidFill>
              </a:rPr>
              <a:t>(П.Зак.34:10-12)</a:t>
            </a:r>
            <a:endParaRPr lang="ru-RU" i="1" dirty="0">
              <a:solidFill>
                <a:srgbClr val="FFFF00"/>
              </a:solidFill>
            </a:endParaRPr>
          </a:p>
          <a:p>
            <a:endParaRPr lang="uk-UA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1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solidFill>
                  <a:schemeClr val="bg1"/>
                </a:solidFill>
              </a:rPr>
              <a:t>СТРУКТУРНА ЄДНІСТЬ</a:t>
            </a:r>
            <a:endParaRPr lang="uk-UA" sz="48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75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bg1"/>
                </a:solidFill>
              </a:rPr>
              <a:t>А. Дзеркальний </a:t>
            </a:r>
            <a:r>
              <a:rPr lang="uk-UA" sz="4000" b="1" dirty="0" smtClean="0">
                <a:solidFill>
                  <a:schemeClr val="bg1"/>
                </a:solidFill>
              </a:rPr>
              <a:t>порядок</a:t>
            </a:r>
            <a:endParaRPr lang="uk-UA" sz="40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Книга </a:t>
            </a:r>
            <a:r>
              <a:rPr lang="uk-UA" sz="3200" dirty="0" err="1" smtClean="0">
                <a:solidFill>
                  <a:schemeClr val="bg1"/>
                </a:solidFill>
              </a:rPr>
              <a:t>Левит</a:t>
            </a:r>
            <a:r>
              <a:rPr lang="uk-UA" sz="3200" dirty="0">
                <a:solidFill>
                  <a:schemeClr val="bg1"/>
                </a:solidFill>
              </a:rPr>
              <a:t>, займає центральне місце в книзі і описує Ізраїль, як святий народ з яким присутній Бог</a:t>
            </a:r>
          </a:p>
          <a:p>
            <a:r>
              <a:rPr lang="uk-UA" sz="3200" dirty="0">
                <a:solidFill>
                  <a:schemeClr val="bg1"/>
                </a:solidFill>
              </a:rPr>
              <a:t>Книги Вихід та Числа, утворюють внутрішню рамку з подібними історіями, </a:t>
            </a:r>
            <a:r>
              <a:rPr lang="uk-UA" sz="3200" dirty="0" err="1">
                <a:solidFill>
                  <a:schemeClr val="bg1"/>
                </a:solidFill>
              </a:rPr>
              <a:t>водорозподілом</a:t>
            </a:r>
            <a:r>
              <a:rPr lang="uk-UA" sz="3200" dirty="0">
                <a:solidFill>
                  <a:schemeClr val="bg1"/>
                </a:solidFill>
              </a:rPr>
              <a:t> яких є </a:t>
            </a:r>
            <a:r>
              <a:rPr lang="uk-UA" sz="3200" dirty="0" err="1">
                <a:solidFill>
                  <a:schemeClr val="bg1"/>
                </a:solidFill>
              </a:rPr>
              <a:t>Сінай</a:t>
            </a:r>
            <a:endParaRPr lang="uk-UA" sz="3200" dirty="0">
              <a:solidFill>
                <a:schemeClr val="bg1"/>
              </a:solidFill>
            </a:endParaRPr>
          </a:p>
          <a:p>
            <a:r>
              <a:rPr lang="uk-UA" sz="3200" dirty="0">
                <a:solidFill>
                  <a:schemeClr val="bg1"/>
                </a:solidFill>
              </a:rPr>
              <a:t>Буття і Повторення Закону, утворюють зовнішню рамку: містять повеління йти в Землю</a:t>
            </a:r>
          </a:p>
          <a:p>
            <a:pPr marL="0" indent="0">
              <a:buNone/>
            </a:pP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48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3162</TotalTime>
  <Words>1107</Words>
  <Application>Microsoft Office PowerPoint</Application>
  <PresentationFormat>Экран (4:3)</PresentationFormat>
  <Paragraphs>219</Paragraphs>
  <Slides>21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Тема Office</vt:lpstr>
      <vt:lpstr>П’ЯТИКНИЖЖЯ</vt:lpstr>
      <vt:lpstr>Презентация PowerPoint</vt:lpstr>
      <vt:lpstr>ЩО ТАКЕ П'ЯТИКНИЖЖЯ?</vt:lpstr>
      <vt:lpstr>ЩО ТАКЕ П'ЯТИКНИЖЖЯ? </vt:lpstr>
      <vt:lpstr>ХТО АВТОР?</vt:lpstr>
      <vt:lpstr>АВТОР</vt:lpstr>
      <vt:lpstr>Презентация PowerPoint</vt:lpstr>
      <vt:lpstr>СТРУКТУРНА ЄДНІСТЬ</vt:lpstr>
      <vt:lpstr>А. Дзеркальний порядок</vt:lpstr>
      <vt:lpstr>Презентация PowerPoint</vt:lpstr>
      <vt:lpstr>Б. Цілісність історичного оповідання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В. Біографія</vt:lpstr>
      <vt:lpstr>ОСОБЛИВОСТІ ПРОЛОГУ</vt:lpstr>
      <vt:lpstr>А. Універсальний характер</vt:lpstr>
      <vt:lpstr>Б. Прогрес гріха</vt:lpstr>
      <vt:lpstr>Презентация PowerPoint</vt:lpstr>
      <vt:lpstr>В. Початок викупної історії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БУТТЯ</dc:title>
  <dc:creator>Вася</dc:creator>
  <cp:lastModifiedBy>Вася</cp:lastModifiedBy>
  <cp:revision>69</cp:revision>
  <dcterms:created xsi:type="dcterms:W3CDTF">2020-08-04T14:31:53Z</dcterms:created>
  <dcterms:modified xsi:type="dcterms:W3CDTF">2020-08-12T08:42:46Z</dcterms:modified>
</cp:coreProperties>
</file>